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easonaliy_Rev_Per_Segment/SeasonalityofRevenuesPerSegmen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48E13B-E4E4-4958-8972-ACE80DDABA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Seasonaliy_Rev_Per_Segment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B60B88-9756-4296-842A-1DE2A9F05D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6:32:58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ality of Revenues Per Segment" id="2" name="slide2">
            <a:extLst>
              <a:ext uri="{FF2B5EF4-FFF2-40B4-BE49-F238E27FC236}">
                <a16:creationId xmlns:a16="http://schemas.microsoft.com/office/drawing/2014/main" id="{EF4A69E5-5727-45AB-B02D-3834EE32D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6675"/>
            <a:ext cx="96012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2021-07-06T18:32:58Z</dcterms:created>
  <dcterms:modified xsi:type="dcterms:W3CDTF">2021-07-06T18:32:58Z</dcterms:modified>
</cp:coreProperties>
</file>