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6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438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7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7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519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0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4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4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7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8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66285-3FB5-4692-9C2B-34145F5A2705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BD7205-1092-4763-9BBA-C74EBB3FE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35CB-1090-436D-B3D2-9FFD87676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8486" y="2238498"/>
            <a:ext cx="4855028" cy="68957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Practical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912C-4FAD-4146-B157-257EBB1AB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8699" y="5092391"/>
            <a:ext cx="1899929" cy="57213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By Ife Fayanju</a:t>
            </a:r>
          </a:p>
        </p:txBody>
      </p:sp>
    </p:spTree>
    <p:extLst>
      <p:ext uri="{BB962C8B-B14F-4D97-AF65-F5344CB8AC3E}">
        <p14:creationId xmlns:p14="http://schemas.microsoft.com/office/powerpoint/2010/main" val="335434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6719-2A10-43F4-B693-31B8BCBC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673417" cy="862584"/>
          </a:xfrm>
        </p:spPr>
        <p:txBody>
          <a:bodyPr/>
          <a:lstStyle/>
          <a:p>
            <a:pPr algn="l"/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473-C0F3-4387-BAE7-B5C0D33A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4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0F9-ADCC-4400-8E9F-E8036BD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422671" cy="1190499"/>
          </a:xfrm>
        </p:spPr>
        <p:txBody>
          <a:bodyPr/>
          <a:lstStyle/>
          <a:p>
            <a:pPr algn="l"/>
            <a:r>
              <a:rPr lang="en-GB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83935-5E51-4719-AD2E-43EA09DC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76299"/>
            <a:ext cx="3028313" cy="39188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Solution</a:t>
            </a:r>
          </a:p>
          <a:p>
            <a:r>
              <a:rPr lang="en-GB" dirty="0"/>
              <a:t>Design</a:t>
            </a:r>
          </a:p>
          <a:p>
            <a:r>
              <a:rPr lang="en-GB" dirty="0"/>
              <a:t>Configuration</a:t>
            </a:r>
          </a:p>
          <a:p>
            <a:r>
              <a:rPr lang="en-GB" dirty="0"/>
              <a:t> CI Pipeline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Summary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84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996D-D983-4EBC-8072-3A12A7FE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79367"/>
            <a:ext cx="4965258" cy="1478617"/>
          </a:xfrm>
        </p:spPr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5723-78DD-452F-B35C-C4EEABCD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2640"/>
            <a:ext cx="6391722" cy="3011424"/>
          </a:xfrm>
        </p:spPr>
        <p:txBody>
          <a:bodyPr/>
          <a:lstStyle/>
          <a:p>
            <a:r>
              <a:rPr lang="en-GB" dirty="0"/>
              <a:t>Objective: Create an App made up 4 services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Requirements: Use methodologies and tools learnt in pasts weeks of training</a:t>
            </a:r>
          </a:p>
        </p:txBody>
      </p:sp>
    </p:spTree>
    <p:extLst>
      <p:ext uri="{BB962C8B-B14F-4D97-AF65-F5344CB8AC3E}">
        <p14:creationId xmlns:p14="http://schemas.microsoft.com/office/powerpoint/2010/main" val="9752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23AE-270D-4481-81A5-D985D61A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331785" cy="1008888"/>
          </a:xfrm>
        </p:spPr>
        <p:txBody>
          <a:bodyPr/>
          <a:lstStyle/>
          <a:p>
            <a:pPr algn="l"/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E05E-CC70-44F1-B8E5-A231B9F8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4689"/>
            <a:ext cx="10018713" cy="4096511"/>
          </a:xfrm>
        </p:spPr>
        <p:txBody>
          <a:bodyPr/>
          <a:lstStyle/>
          <a:p>
            <a:r>
              <a:rPr lang="en-GB" dirty="0"/>
              <a:t>Dungeons and Dragons wild magic effect App</a:t>
            </a:r>
          </a:p>
          <a:p>
            <a:r>
              <a:rPr lang="en-GB" dirty="0"/>
              <a:t>Services: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Front End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Number Generator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Number Generator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Effect Generator</a:t>
            </a:r>
          </a:p>
        </p:txBody>
      </p:sp>
    </p:spTree>
    <p:extLst>
      <p:ext uri="{BB962C8B-B14F-4D97-AF65-F5344CB8AC3E}">
        <p14:creationId xmlns:p14="http://schemas.microsoft.com/office/powerpoint/2010/main" val="309759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6719-2A10-43F4-B693-31B8BCBC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929449" cy="1021080"/>
          </a:xfrm>
        </p:spPr>
        <p:txBody>
          <a:bodyPr/>
          <a:lstStyle/>
          <a:p>
            <a:pPr algn="l"/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473-C0F3-4387-BAE7-B5C0D33A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2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6719-2A10-43F4-B693-31B8BCBC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965769" cy="102108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473-C0F3-4387-BAE7-B5C0D33A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6719-2A10-43F4-B693-31B8BCBC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429321" cy="862584"/>
          </a:xfrm>
        </p:spPr>
        <p:txBody>
          <a:bodyPr/>
          <a:lstStyle/>
          <a:p>
            <a:pPr algn="l"/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473-C0F3-4387-BAE7-B5C0D33A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6719-2A10-43F4-B693-31B8BCBC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429321" cy="862584"/>
          </a:xfrm>
        </p:spPr>
        <p:txBody>
          <a:bodyPr/>
          <a:lstStyle/>
          <a:p>
            <a:pPr algn="l"/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473-C0F3-4387-BAE7-B5C0D33A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6719-2A10-43F4-B693-31B8BCBC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429321" cy="862584"/>
          </a:xfrm>
        </p:spPr>
        <p:txBody>
          <a:bodyPr/>
          <a:lstStyle/>
          <a:p>
            <a:pPr algn="l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473-C0F3-4387-BAE7-B5C0D33A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74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249</TotalTime>
  <Words>63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Practical Project</vt:lpstr>
      <vt:lpstr>Contents</vt:lpstr>
      <vt:lpstr>Introduction</vt:lpstr>
      <vt:lpstr>Solution</vt:lpstr>
      <vt:lpstr>Design</vt:lpstr>
      <vt:lpstr>Configuration</vt:lpstr>
      <vt:lpstr>CI Pipeline</vt:lpstr>
      <vt:lpstr>Testing</vt:lpstr>
      <vt:lpstr>Summary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Project</dc:title>
  <dc:creator>ife fayanju</dc:creator>
  <cp:lastModifiedBy>ife fayanju</cp:lastModifiedBy>
  <cp:revision>9</cp:revision>
  <dcterms:created xsi:type="dcterms:W3CDTF">2020-01-12T19:53:18Z</dcterms:created>
  <dcterms:modified xsi:type="dcterms:W3CDTF">2020-01-13T00:03:02Z</dcterms:modified>
</cp:coreProperties>
</file>