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0EAA7-F386-497F-93F8-9572AABC6428}" v="13" dt="2023-02-07T09:05:15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3B33-05FD-FBC4-9BC1-ADFFC67AC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1AB93-8132-5D48-18FC-1339F2C21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FF64E-C15A-5830-69F4-64817083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685-1EF5-48E5-888C-A47E7DBAB5F0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BC7F7-C55D-86C9-B69F-4FFECCEF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C86E0-B11B-8C6F-EE96-519A78E4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2D96-DB8B-48B0-8A76-29790207E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5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6461-E478-38D6-C0BF-2ACE044E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09A49-9580-F53F-C6F9-E19874E01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07A69-8181-80B5-F571-0FFA7514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685-1EF5-48E5-888C-A47E7DBAB5F0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471F6-862D-D9F7-48A6-3868BB37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D095C-54E5-09C0-9B2E-9BDC53D4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2D96-DB8B-48B0-8A76-29790207E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93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1C7B1B-0EBC-FEE1-D580-5D28D13D8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EE44F-3B9D-F779-BB18-C06200966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33516-788C-FBE6-1A17-BCDD4B10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685-1EF5-48E5-888C-A47E7DBAB5F0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7D6BD-E75F-B0AE-A5AE-D131CF4B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B2B49-3F82-B09E-33EA-ED6FF67D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2D96-DB8B-48B0-8A76-29790207E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49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8E1A-FFF0-6787-38EF-F3D2B4E7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9385F-22A9-2212-DBD8-81BA2D37D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55426-72B0-08C5-17B7-3719F94E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685-1EF5-48E5-888C-A47E7DBAB5F0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E64B6-DBD3-D51C-2CF9-58F76E3F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88FF9-4149-7B00-1028-D7A57496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2D96-DB8B-48B0-8A76-29790207E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86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9F53-04B2-3936-BF14-0D56B3E8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0B626-2CD1-D000-569B-859FEDF21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417A3-3000-EDC2-86AA-79BDA945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685-1EF5-48E5-888C-A47E7DBAB5F0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3FD17-9195-0831-F570-55FB191F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E9E02-717E-6729-1EC0-6B4CA615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2D96-DB8B-48B0-8A76-29790207E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74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E336-3311-90EF-70C9-5793F652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E19F-0FA9-93B7-42E3-E2D3A29C1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4EC12-3498-F1A5-F50E-127AB15B7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7498B-A3CE-07E7-E894-9D557BEB5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685-1EF5-48E5-888C-A47E7DBAB5F0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26391-61C9-74F3-4858-376B3DDC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02A50-AAB2-3D28-7FB1-BDB01DF1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2D96-DB8B-48B0-8A76-29790207E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2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1D93-D034-AB29-243E-8844B862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21D47-0263-EFBA-065B-9AB8934C1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AA116-7A81-521F-A10B-CC922C6FD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52A39-7881-06C4-C65D-FE75EE198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99646-D7F0-2E6A-14B8-5D9596A1E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3D81A0-277C-EB03-33D6-4D1FF1DE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685-1EF5-48E5-888C-A47E7DBAB5F0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B3D7B-21C0-36DF-B604-39F7E73B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72992-033D-08ED-7729-B8DC3BBC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2D96-DB8B-48B0-8A76-29790207E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56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A2A5-83BB-2127-6341-EA1E35A9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84938-78F4-508A-EB6C-6BF51B7A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685-1EF5-48E5-888C-A47E7DBAB5F0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15CFE-2436-9520-424E-018B21E2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27C6E-C24A-83FA-52F1-CC52EB63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2D96-DB8B-48B0-8A76-29790207E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92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8B333-D315-DB83-4C2A-1AEEBFCD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685-1EF5-48E5-888C-A47E7DBAB5F0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FF47A-1149-6E41-4E9D-1C1E5D71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5E2F5-92CF-9B6D-1180-8B787A22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2D96-DB8B-48B0-8A76-29790207E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74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591F-C29C-6D25-9B81-71604CD3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CFFBA-CA8C-C59C-58FA-13117FFE2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C4260-4304-68A6-64D7-F465D5702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32D97-EBE7-D1D2-422A-84F4EB7E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685-1EF5-48E5-888C-A47E7DBAB5F0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E3C42-9078-FB90-CE95-BA4546F3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40C6E-F4A3-030C-0F19-611CE608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2D96-DB8B-48B0-8A76-29790207E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65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8A79-2DF1-296F-4C30-352DA5350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564C0C-A25D-1B80-EC71-697AEEF4A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CB27F-0695-312C-1BB1-22EB61A1B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C4455-AF12-486E-1B94-DE715267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685-1EF5-48E5-888C-A47E7DBAB5F0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60843-E538-77AA-54B5-80041BF7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0154F-C103-EEBC-B7FE-D9861AD2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2D96-DB8B-48B0-8A76-29790207E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87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E02951-00D3-6772-1446-B3B21CAB1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F5A30-182F-3973-FF3A-065C9659D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81600-F212-6977-7B40-7F34266BF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E9685-1EF5-48E5-888C-A47E7DBAB5F0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48BA6-D228-DEC2-B9A3-4C6843670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78093-31E3-66C7-E1F1-019FE5901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42D96-DB8B-48B0-8A76-29790207E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90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0B83-1BF8-840C-956B-54B55892F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GB" sz="5400" dirty="0"/>
              <a:t>STARMAN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978A1-17D1-EE52-B5B6-1091CAB93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GB" sz="2000" dirty="0"/>
              <a:t>By Olufemi Lowe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2F886BE6-D338-E996-D631-158648EE23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r="1516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4212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hape, arrow&#10;&#10;Description automatically generated">
            <a:extLst>
              <a:ext uri="{FF2B5EF4-FFF2-40B4-BE49-F238E27FC236}">
                <a16:creationId xmlns:a16="http://schemas.microsoft.com/office/drawing/2014/main" id="{C12FB568-7C9D-D7C4-558A-CF514DC4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10" y="564809"/>
            <a:ext cx="5087894" cy="43119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3E0938-F4CD-9C7E-D57E-E8B620DE4091}"/>
              </a:ext>
            </a:extLst>
          </p:cNvPr>
          <p:cNvSpPr txBox="1"/>
          <p:nvPr/>
        </p:nvSpPr>
        <p:spPr>
          <a:xfrm>
            <a:off x="5949668" y="866320"/>
            <a:ext cx="55103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is how the game starts.</a:t>
            </a:r>
          </a:p>
          <a:p>
            <a:endParaRPr lang="en-GB" dirty="0"/>
          </a:p>
          <a:p>
            <a:r>
              <a:rPr lang="en-GB" dirty="0"/>
              <a:t>The score is 0 and will increase when you collect stars or </a:t>
            </a:r>
          </a:p>
          <a:p>
            <a:r>
              <a:rPr lang="en-GB" dirty="0"/>
              <a:t>diamonds or if the timer runs out.</a:t>
            </a:r>
          </a:p>
          <a:p>
            <a:endParaRPr lang="en-GB" dirty="0"/>
          </a:p>
          <a:p>
            <a:r>
              <a:rPr lang="en-GB" dirty="0"/>
              <a:t>The timer is 120 seconds and counts down to 0. At 0 </a:t>
            </a:r>
          </a:p>
          <a:p>
            <a:r>
              <a:rPr lang="en-GB" dirty="0"/>
              <a:t>the game ends and 50 points are added.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aim of the game is to get as many points as</a:t>
            </a:r>
          </a:p>
          <a:p>
            <a:r>
              <a:rPr lang="en-GB" dirty="0"/>
              <a:t>possible before the timer runs out while avoiding</a:t>
            </a:r>
          </a:p>
          <a:p>
            <a:r>
              <a:rPr lang="en-GB" dirty="0"/>
              <a:t>the robot.</a:t>
            </a:r>
          </a:p>
        </p:txBody>
      </p:sp>
    </p:spTree>
    <p:extLst>
      <p:ext uri="{BB962C8B-B14F-4D97-AF65-F5344CB8AC3E}">
        <p14:creationId xmlns:p14="http://schemas.microsoft.com/office/powerpoint/2010/main" val="24126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A1218B3B-6F63-0D87-F6DB-1C6AEA376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670" y="132956"/>
            <a:ext cx="6440129" cy="47425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52A9C3-E47A-13BA-2383-ED754D0402B4}"/>
              </a:ext>
            </a:extLst>
          </p:cNvPr>
          <p:cNvSpPr txBox="1"/>
          <p:nvPr/>
        </p:nvSpPr>
        <p:spPr>
          <a:xfrm>
            <a:off x="4119717" y="5673213"/>
            <a:ext cx="507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you touch the robot then the game ends</a:t>
            </a:r>
          </a:p>
        </p:txBody>
      </p:sp>
    </p:spTree>
    <p:extLst>
      <p:ext uri="{BB962C8B-B14F-4D97-AF65-F5344CB8AC3E}">
        <p14:creationId xmlns:p14="http://schemas.microsoft.com/office/powerpoint/2010/main" val="313963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1BEA35C0-D225-B228-BCD5-E3F583B91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7" y="1239205"/>
            <a:ext cx="5660045" cy="43160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9F08D5-983F-A0C3-0300-F57C7A96587C}"/>
              </a:ext>
            </a:extLst>
          </p:cNvPr>
          <p:cNvSpPr txBox="1"/>
          <p:nvPr/>
        </p:nvSpPr>
        <p:spPr>
          <a:xfrm>
            <a:off x="7393858" y="1091381"/>
            <a:ext cx="4848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STARS when touched will add points to the score, </a:t>
            </a:r>
          </a:p>
          <a:p>
            <a:r>
              <a:rPr lang="en-GB" dirty="0"/>
              <a:t>with more points for stars higher up. A noise will</a:t>
            </a:r>
          </a:p>
          <a:p>
            <a:r>
              <a:rPr lang="en-GB" dirty="0"/>
              <a:t>play and it will disappear for 7 seconds.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01173-17F1-CBDE-A4B6-A2E8C3FF1621}"/>
              </a:ext>
            </a:extLst>
          </p:cNvPr>
          <p:cNvSpPr txBox="1"/>
          <p:nvPr/>
        </p:nvSpPr>
        <p:spPr>
          <a:xfrm>
            <a:off x="7393858" y="2674374"/>
            <a:ext cx="4870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DIAMOND will appear at the top of the screen.</a:t>
            </a:r>
          </a:p>
          <a:p>
            <a:r>
              <a:rPr lang="en-GB" dirty="0"/>
              <a:t>It will grow in size, so it appears to be moving </a:t>
            </a:r>
          </a:p>
          <a:p>
            <a:r>
              <a:rPr lang="en-GB" dirty="0"/>
              <a:t>forward. It will then fall to the bottom of the </a:t>
            </a:r>
          </a:p>
          <a:p>
            <a:r>
              <a:rPr lang="en-GB" dirty="0"/>
              <a:t>screen and disappear. It will repeat every 15 </a:t>
            </a:r>
          </a:p>
          <a:p>
            <a:r>
              <a:rPr lang="en-GB" dirty="0"/>
              <a:t>seconds. If touched by the astronaut it gives</a:t>
            </a:r>
          </a:p>
          <a:p>
            <a:r>
              <a:rPr lang="en-GB" dirty="0"/>
              <a:t>10 points, it plays a sound, and then disappears.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1EE2D-7C37-E62A-E74A-1E48776CFB8E}"/>
              </a:ext>
            </a:extLst>
          </p:cNvPr>
          <p:cNvSpPr txBox="1"/>
          <p:nvPr/>
        </p:nvSpPr>
        <p:spPr>
          <a:xfrm>
            <a:off x="7393858" y="5114611"/>
            <a:ext cx="4709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ROBOT will move from side to side until it </a:t>
            </a:r>
          </a:p>
          <a:p>
            <a:r>
              <a:rPr lang="en-GB" dirty="0"/>
              <a:t>touches the astronaut or the timer runs out.</a:t>
            </a:r>
          </a:p>
          <a:p>
            <a:r>
              <a:rPr lang="en-GB" dirty="0"/>
              <a:t>If it touches the astronaut a sound plays and the</a:t>
            </a:r>
          </a:p>
          <a:p>
            <a:r>
              <a:rPr lang="en-GB" dirty="0"/>
              <a:t>game ends.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02674D-F0E2-D614-C23F-193709A489BB}"/>
              </a:ext>
            </a:extLst>
          </p:cNvPr>
          <p:cNvSpPr txBox="1"/>
          <p:nvPr/>
        </p:nvSpPr>
        <p:spPr>
          <a:xfrm>
            <a:off x="90997" y="5998866"/>
            <a:ext cx="565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FLOOR is a sprite. This is necessary for gravity to work.</a:t>
            </a:r>
          </a:p>
        </p:txBody>
      </p:sp>
    </p:spTree>
    <p:extLst>
      <p:ext uri="{BB962C8B-B14F-4D97-AF65-F5344CB8AC3E}">
        <p14:creationId xmlns:p14="http://schemas.microsoft.com/office/powerpoint/2010/main" val="292146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461A0958-C5DA-B9F4-9109-C681B84B1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9" y="154832"/>
            <a:ext cx="4511431" cy="3421677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F8693A5-850F-3E9D-A9D4-93F53F3F5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45" y="0"/>
            <a:ext cx="5215410" cy="4942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62F653-5FF2-A186-5F8C-D442C25D81D5}"/>
              </a:ext>
            </a:extLst>
          </p:cNvPr>
          <p:cNvSpPr txBox="1"/>
          <p:nvPr/>
        </p:nvSpPr>
        <p:spPr>
          <a:xfrm>
            <a:off x="290839" y="5397910"/>
            <a:ext cx="119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gravity sequence allows the astronaut to have a floating effect when jumping. It affects how much the astronaut is pulled</a:t>
            </a:r>
          </a:p>
          <a:p>
            <a:r>
              <a:rPr lang="en-GB" dirty="0"/>
              <a:t>towards the floor sprite when they jump.</a:t>
            </a:r>
          </a:p>
        </p:txBody>
      </p:sp>
    </p:spTree>
    <p:extLst>
      <p:ext uri="{BB962C8B-B14F-4D97-AF65-F5344CB8AC3E}">
        <p14:creationId xmlns:p14="http://schemas.microsoft.com/office/powerpoint/2010/main" val="108468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255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STARMAN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STARMAN</dc:title>
  <dc:creator>Olufemi Lowe</dc:creator>
  <cp:lastModifiedBy>Olufemi Lowe</cp:lastModifiedBy>
  <cp:revision>1</cp:revision>
  <dcterms:created xsi:type="dcterms:W3CDTF">2023-02-07T08:19:21Z</dcterms:created>
  <dcterms:modified xsi:type="dcterms:W3CDTF">2023-02-07T09:15:17Z</dcterms:modified>
</cp:coreProperties>
</file>