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2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0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2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7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2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6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6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78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D9C196-56A3-4D2B-B250-2501F51B4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6EBF77-A535-4798-83D5-C5D9C36BF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2"/>
            <a:ext cx="7592567" cy="58564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A8D9E-26A6-4158-9FAB-B17C1CA6AC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6" t="14714" r="16055" b="29158"/>
          <a:stretch/>
        </p:blipFill>
        <p:spPr>
          <a:xfrm>
            <a:off x="2639325" y="1453515"/>
            <a:ext cx="3456675" cy="3067050"/>
          </a:xfrm>
          <a:prstGeom prst="rect">
            <a:avLst/>
          </a:prstGeom>
          <a:ln>
            <a:noFill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B2DB23-D2D0-4E56-A97D-E9B80FD3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457202"/>
            <a:ext cx="3615593" cy="585973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D2068-7D8A-470C-A791-A6775D74F31D}"/>
              </a:ext>
            </a:extLst>
          </p:cNvPr>
          <p:cNvSpPr txBox="1"/>
          <p:nvPr/>
        </p:nvSpPr>
        <p:spPr>
          <a:xfrm>
            <a:off x="8126826" y="1543650"/>
            <a:ext cx="350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“Enabling the “Digital Sixth sense” for the visually impaired.”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5BE09-9359-4426-B1A8-9AC67C335726}"/>
              </a:ext>
            </a:extLst>
          </p:cNvPr>
          <p:cNvSpPr txBox="1"/>
          <p:nvPr/>
        </p:nvSpPr>
        <p:spPr>
          <a:xfrm>
            <a:off x="8129873" y="5617972"/>
            <a:ext cx="36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Hackers:  Anca, Ayo, Bogdan, Femi, Medhi, Vaibhav, Wilfrid</a:t>
            </a:r>
          </a:p>
        </p:txBody>
      </p:sp>
    </p:spTree>
    <p:extLst>
      <p:ext uri="{BB962C8B-B14F-4D97-AF65-F5344CB8AC3E}">
        <p14:creationId xmlns:p14="http://schemas.microsoft.com/office/powerpoint/2010/main" val="315290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DA86-5288-48BB-B01A-CE50DDC0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AFC3-D4E8-43CD-8821-24725B6A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793" y="2383917"/>
            <a:ext cx="9305758" cy="3278886"/>
          </a:xfrm>
        </p:spPr>
        <p:txBody>
          <a:bodyPr/>
          <a:lstStyle/>
          <a:p>
            <a:r>
              <a:rPr lang="en-US" dirty="0"/>
              <a:t>Challenge</a:t>
            </a:r>
          </a:p>
          <a:p>
            <a:r>
              <a:rPr lang="en-US" dirty="0"/>
              <a:t>Mission Statement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Future Opportunities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3AE73-8EC6-4C0F-A6E6-0E1BD3A13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15337" r="13476" b="29025"/>
          <a:stretch/>
        </p:blipFill>
        <p:spPr>
          <a:xfrm>
            <a:off x="11345810" y="6155844"/>
            <a:ext cx="846190" cy="685800"/>
          </a:xfrm>
          <a:prstGeom prst="rect">
            <a:avLst/>
          </a:prstGeom>
        </p:spPr>
      </p:pic>
      <p:pic>
        <p:nvPicPr>
          <p:cNvPr id="5126" name="Picture 6" descr="Image result for google social good">
            <a:extLst>
              <a:ext uri="{FF2B5EF4-FFF2-40B4-BE49-F238E27FC236}">
                <a16:creationId xmlns:a16="http://schemas.microsoft.com/office/drawing/2014/main" id="{CE8A68B1-3E61-443A-AF4E-78B0054D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2383918"/>
            <a:ext cx="5618747" cy="316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2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78B6-39DA-4D7F-A4D2-D8C5499A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Image result for inclusive icon black transparent background">
            <a:extLst>
              <a:ext uri="{FF2B5EF4-FFF2-40B4-BE49-F238E27FC236}">
                <a16:creationId xmlns:a16="http://schemas.microsoft.com/office/drawing/2014/main" id="{768528D8-0CF5-4DD6-99EB-BF6483F1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6" y="2340864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nclusive icon black transparent background">
            <a:extLst>
              <a:ext uri="{FF2B5EF4-FFF2-40B4-BE49-F238E27FC236}">
                <a16:creationId xmlns:a16="http://schemas.microsoft.com/office/drawing/2014/main" id="{7B603D93-AFA5-430F-BE24-E724255A9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805" y="2220658"/>
            <a:ext cx="2193405" cy="22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raised arm icon black transparent background">
            <a:extLst>
              <a:ext uri="{FF2B5EF4-FFF2-40B4-BE49-F238E27FC236}">
                <a16:creationId xmlns:a16="http://schemas.microsoft.com/office/drawing/2014/main" id="{8CC0FA9D-CDE1-49AA-A55B-909182D1D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21" y="2340864"/>
            <a:ext cx="1514775" cy="209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5A42B-20E3-4FC8-9E83-2137117AD1AB}"/>
              </a:ext>
            </a:extLst>
          </p:cNvPr>
          <p:cNvSpPr txBox="1"/>
          <p:nvPr/>
        </p:nvSpPr>
        <p:spPr>
          <a:xfrm>
            <a:off x="5270064" y="478245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AD4D4-93FB-4AB8-977A-11F884E69D3B}"/>
              </a:ext>
            </a:extLst>
          </p:cNvPr>
          <p:cNvSpPr txBox="1"/>
          <p:nvPr/>
        </p:nvSpPr>
        <p:spPr>
          <a:xfrm>
            <a:off x="1160824" y="4782459"/>
            <a:ext cx="203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Empowering People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FA2F2-1DA7-4B1E-9A16-AFAA152F920F}"/>
              </a:ext>
            </a:extLst>
          </p:cNvPr>
          <p:cNvSpPr txBox="1"/>
          <p:nvPr/>
        </p:nvSpPr>
        <p:spPr>
          <a:xfrm>
            <a:off x="8938786" y="4782459"/>
            <a:ext cx="206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Inclusive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97122-44A1-402E-BBA4-353AD9379F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50" t="15337" r="13476" b="29025"/>
          <a:stretch/>
        </p:blipFill>
        <p:spPr>
          <a:xfrm>
            <a:off x="11345810" y="6155844"/>
            <a:ext cx="84619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1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2E07-2521-4A4B-9EB6-1A9DAABE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03473"/>
            <a:ext cx="11029616" cy="1188720"/>
          </a:xfrm>
        </p:spPr>
        <p:txBody>
          <a:bodyPr/>
          <a:lstStyle/>
          <a:p>
            <a:pPr algn="ctr"/>
            <a:r>
              <a:rPr lang="en-US" dirty="0"/>
              <a:t>Mission statement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Image result for blind man with computer">
            <a:extLst>
              <a:ext uri="{FF2B5EF4-FFF2-40B4-BE49-F238E27FC236}">
                <a16:creationId xmlns:a16="http://schemas.microsoft.com/office/drawing/2014/main" id="{C2296B81-AA23-4363-A02B-28D444E6D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05" y="4851902"/>
            <a:ext cx="1298779" cy="13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man with computer">
            <a:extLst>
              <a:ext uri="{FF2B5EF4-FFF2-40B4-BE49-F238E27FC236}">
                <a16:creationId xmlns:a16="http://schemas.microsoft.com/office/drawing/2014/main" id="{500F5DB5-5ADF-46B5-BE5E-DCEE0710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379" y="1603206"/>
            <a:ext cx="1259847" cy="11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D6CDFF-4179-407C-8E10-0AF20D5597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50" t="15337" r="13476" b="29025"/>
          <a:stretch/>
        </p:blipFill>
        <p:spPr>
          <a:xfrm>
            <a:off x="11345810" y="6155844"/>
            <a:ext cx="846190" cy="6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8E57C3-8F12-4BA3-9B26-3FE0443765EA}"/>
              </a:ext>
            </a:extLst>
          </p:cNvPr>
          <p:cNvSpPr txBox="1"/>
          <p:nvPr/>
        </p:nvSpPr>
        <p:spPr>
          <a:xfrm>
            <a:off x="815716" y="2912910"/>
            <a:ext cx="11029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“We enable the visually impaired browse the internet with ease, as we believe in fair and equal access to information”</a:t>
            </a:r>
          </a:p>
        </p:txBody>
      </p:sp>
    </p:spTree>
    <p:extLst>
      <p:ext uri="{BB962C8B-B14F-4D97-AF65-F5344CB8AC3E}">
        <p14:creationId xmlns:p14="http://schemas.microsoft.com/office/powerpoint/2010/main" val="225066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8133-7085-4182-BC02-565D2F20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Image result for summary icon black transparent background">
            <a:extLst>
              <a:ext uri="{FF2B5EF4-FFF2-40B4-BE49-F238E27FC236}">
                <a16:creationId xmlns:a16="http://schemas.microsoft.com/office/drawing/2014/main" id="{398F2163-0AF1-4CF9-80C3-4AC942A9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459558"/>
            <a:ext cx="1961983" cy="19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ext to speech icon black transparent background">
            <a:extLst>
              <a:ext uri="{FF2B5EF4-FFF2-40B4-BE49-F238E27FC236}">
                <a16:creationId xmlns:a16="http://schemas.microsoft.com/office/drawing/2014/main" id="{FF014D2A-70DC-43A1-8131-25317A81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70" y="2381250"/>
            <a:ext cx="2413592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earch black icon transparent background">
            <a:extLst>
              <a:ext uri="{FF2B5EF4-FFF2-40B4-BE49-F238E27FC236}">
                <a16:creationId xmlns:a16="http://schemas.microsoft.com/office/drawing/2014/main" id="{8357994A-70F9-407E-81D3-C05A1E213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517" y="2227556"/>
            <a:ext cx="2025128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image icon transparent background">
            <a:extLst>
              <a:ext uri="{FF2B5EF4-FFF2-40B4-BE49-F238E27FC236}">
                <a16:creationId xmlns:a16="http://schemas.microsoft.com/office/drawing/2014/main" id="{AF47B8DA-A8FC-49A9-9091-14498293B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57" y="1970382"/>
            <a:ext cx="2420643" cy="242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D226A3-4BB0-4A6D-B1CB-518D491EB4E9}"/>
              </a:ext>
            </a:extLst>
          </p:cNvPr>
          <p:cNvSpPr txBox="1"/>
          <p:nvPr/>
        </p:nvSpPr>
        <p:spPr>
          <a:xfrm>
            <a:off x="10320885" y="4782459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Identifier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EED17-F01D-4B1F-98FB-F0562616F757}"/>
              </a:ext>
            </a:extLst>
          </p:cNvPr>
          <p:cNvSpPr txBox="1"/>
          <p:nvPr/>
        </p:nvSpPr>
        <p:spPr>
          <a:xfrm>
            <a:off x="7180131" y="478245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Describer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522EF-60FD-4F45-BC6B-AA63F5BF3E48}"/>
              </a:ext>
            </a:extLst>
          </p:cNvPr>
          <p:cNvSpPr txBox="1"/>
          <p:nvPr/>
        </p:nvSpPr>
        <p:spPr>
          <a:xfrm>
            <a:off x="4034017" y="4782459"/>
            <a:ext cx="158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to Speech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1458D-BF1F-414E-9786-6DBF4DFCB246}"/>
              </a:ext>
            </a:extLst>
          </p:cNvPr>
          <p:cNvSpPr txBox="1"/>
          <p:nvPr/>
        </p:nvSpPr>
        <p:spPr>
          <a:xfrm>
            <a:off x="831414" y="4782459"/>
            <a:ext cx="153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Summary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EEC0DF-9B27-479A-BAD3-78A3DA15A1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750" t="15337" r="13476" b="29025"/>
          <a:stretch/>
        </p:blipFill>
        <p:spPr>
          <a:xfrm>
            <a:off x="11345810" y="6155844"/>
            <a:ext cx="84619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2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react logo">
            <a:extLst>
              <a:ext uri="{FF2B5EF4-FFF2-40B4-BE49-F238E27FC236}">
                <a16:creationId xmlns:a16="http://schemas.microsoft.com/office/drawing/2014/main" id="{2CB8E4C0-738E-4782-A1DF-4FB81CB51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170" y="5059646"/>
            <a:ext cx="1944717" cy="10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73775A-A404-46A2-81F2-4D868200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54270"/>
            <a:ext cx="11029616" cy="1188720"/>
          </a:xfrm>
        </p:spPr>
        <p:txBody>
          <a:bodyPr/>
          <a:lstStyle/>
          <a:p>
            <a:pPr algn="ctr"/>
            <a:r>
              <a:rPr lang="en-US" dirty="0"/>
              <a:t>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26EB743-5C4A-4CA3-8A5D-AE148A5E71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0" t="15337" r="13476" b="29025"/>
          <a:stretch/>
        </p:blipFill>
        <p:spPr>
          <a:xfrm>
            <a:off x="11345810" y="6155844"/>
            <a:ext cx="846190" cy="685800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BBFD7EE4-4B53-477F-824D-98E916328110}"/>
              </a:ext>
            </a:extLst>
          </p:cNvPr>
          <p:cNvGrpSpPr/>
          <p:nvPr/>
        </p:nvGrpSpPr>
        <p:grpSpPr>
          <a:xfrm>
            <a:off x="226302" y="1793946"/>
            <a:ext cx="11739396" cy="4194046"/>
            <a:chOff x="239128" y="2211515"/>
            <a:chExt cx="11739396" cy="419404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6248F6-0755-445D-A582-03CC7FE0323C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7686424" y="4459254"/>
              <a:ext cx="105602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3F845D-E7EA-4024-9188-B13545313CCF}"/>
                </a:ext>
              </a:extLst>
            </p:cNvPr>
            <p:cNvSpPr/>
            <p:nvPr/>
          </p:nvSpPr>
          <p:spPr>
            <a:xfrm>
              <a:off x="239128" y="3776501"/>
              <a:ext cx="1085850" cy="11906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Webpage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ED2E2C6-F849-4DBC-B912-C4FEFEE0DB85}"/>
                </a:ext>
              </a:extLst>
            </p:cNvPr>
            <p:cNvCxnSpPr/>
            <p:nvPr/>
          </p:nvCxnSpPr>
          <p:spPr>
            <a:xfrm>
              <a:off x="1324978" y="4376576"/>
              <a:ext cx="971550" cy="0"/>
            </a:xfrm>
            <a:prstGeom prst="straightConnector1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D4B6D9-6945-4D2A-A2DA-31EAF5BC036B}"/>
                </a:ext>
              </a:extLst>
            </p:cNvPr>
            <p:cNvSpPr/>
            <p:nvPr/>
          </p:nvSpPr>
          <p:spPr>
            <a:xfrm>
              <a:off x="2325103" y="3776500"/>
              <a:ext cx="1085850" cy="1190625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</a:t>
              </a:r>
            </a:p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Scraper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9114AE-FEBD-4A69-9296-6759950B7BEE}"/>
                </a:ext>
              </a:extLst>
            </p:cNvPr>
            <p:cNvCxnSpPr>
              <a:cxnSpLocks/>
              <a:stCxn id="31" idx="3"/>
              <a:endCxn id="30" idx="1"/>
            </p:cNvCxnSpPr>
            <p:nvPr/>
          </p:nvCxnSpPr>
          <p:spPr>
            <a:xfrm flipV="1">
              <a:off x="9828295" y="4439468"/>
              <a:ext cx="1010737" cy="19786"/>
            </a:xfrm>
            <a:prstGeom prst="straightConnector1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3F138E-8B91-4208-8E61-0000F6D5FCE0}"/>
                </a:ext>
              </a:extLst>
            </p:cNvPr>
            <p:cNvCxnSpPr/>
            <p:nvPr/>
          </p:nvCxnSpPr>
          <p:spPr>
            <a:xfrm>
              <a:off x="5552824" y="4354640"/>
              <a:ext cx="971550" cy="0"/>
            </a:xfrm>
            <a:prstGeom prst="straightConnector1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DE0CFE-E5AF-44D9-B246-82808A8F1481}"/>
                </a:ext>
              </a:extLst>
            </p:cNvPr>
            <p:cNvCxnSpPr/>
            <p:nvPr/>
          </p:nvCxnSpPr>
          <p:spPr>
            <a:xfrm>
              <a:off x="5571874" y="2834260"/>
              <a:ext cx="971550" cy="0"/>
            </a:xfrm>
            <a:prstGeom prst="straightConnector1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D12924-FC5A-4785-82A5-83AE8470A3A4}"/>
                </a:ext>
              </a:extLst>
            </p:cNvPr>
            <p:cNvSpPr/>
            <p:nvPr/>
          </p:nvSpPr>
          <p:spPr>
            <a:xfrm>
              <a:off x="6534149" y="3852128"/>
              <a:ext cx="1152275" cy="1190625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Computer Vision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C3EC25-DE91-4C68-95DA-734B968E7BAF}"/>
                </a:ext>
              </a:extLst>
            </p:cNvPr>
            <p:cNvSpPr/>
            <p:nvPr/>
          </p:nvSpPr>
          <p:spPr>
            <a:xfrm>
              <a:off x="6552949" y="2211515"/>
              <a:ext cx="1085850" cy="1190625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NLP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33DD244-B0EC-4810-BF55-1C29CFF6401C}"/>
                </a:ext>
              </a:extLst>
            </p:cNvPr>
            <p:cNvSpPr/>
            <p:nvPr/>
          </p:nvSpPr>
          <p:spPr>
            <a:xfrm>
              <a:off x="4466974" y="3749803"/>
              <a:ext cx="1085850" cy="1190625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Image</a:t>
              </a:r>
            </a:p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URLs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FC07B18-52C3-4B97-AA35-FBA11DFC0B11}"/>
                </a:ext>
              </a:extLst>
            </p:cNvPr>
            <p:cNvSpPr/>
            <p:nvPr/>
          </p:nvSpPr>
          <p:spPr>
            <a:xfrm>
              <a:off x="4457449" y="2238948"/>
              <a:ext cx="1085850" cy="1190625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Webpage</a:t>
              </a:r>
            </a:p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Text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1ECDE0D-69D2-4CFF-8C3E-B724EE1C05DF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5400000" flipH="1" flipV="1">
              <a:off x="3137485" y="2537373"/>
              <a:ext cx="969670" cy="1508585"/>
            </a:xfrm>
            <a:prstGeom prst="bentConnector2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441CDFE6-F89E-4D16-AB8E-34F8A1EC46A6}"/>
                </a:ext>
              </a:extLst>
            </p:cNvPr>
            <p:cNvCxnSpPr>
              <a:cxnSpLocks/>
              <a:stCxn id="20" idx="3"/>
              <a:endCxn id="31" idx="0"/>
            </p:cNvCxnSpPr>
            <p:nvPr/>
          </p:nvCxnSpPr>
          <p:spPr>
            <a:xfrm>
              <a:off x="7638799" y="2806828"/>
              <a:ext cx="1646571" cy="1057113"/>
            </a:xfrm>
            <a:prstGeom prst="bentConnector2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2FC07C-26CF-4C22-B08E-73BFC5F20EB6}"/>
                </a:ext>
              </a:extLst>
            </p:cNvPr>
            <p:cNvSpPr/>
            <p:nvPr/>
          </p:nvSpPr>
          <p:spPr>
            <a:xfrm>
              <a:off x="10839032" y="3844155"/>
              <a:ext cx="1139492" cy="119062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Google Translate API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349522-2F8C-41E3-8988-6AE75D8DB017}"/>
                </a:ext>
              </a:extLst>
            </p:cNvPr>
            <p:cNvSpPr/>
            <p:nvPr/>
          </p:nvSpPr>
          <p:spPr>
            <a:xfrm>
              <a:off x="8742445" y="3863941"/>
              <a:ext cx="1085850" cy="119062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Text to Speech</a:t>
              </a: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398ACF37-2036-4108-A738-0969F96E80FA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16200000" flipH="1">
              <a:off x="3703711" y="4131442"/>
              <a:ext cx="806386" cy="247775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5603A69-AD7D-4FB2-A45C-8CABFC09604C}"/>
                </a:ext>
              </a:extLst>
            </p:cNvPr>
            <p:cNvSpPr/>
            <p:nvPr/>
          </p:nvSpPr>
          <p:spPr>
            <a:xfrm>
              <a:off x="5305425" y="5214936"/>
              <a:ext cx="1085850" cy="1190625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Statistical Analysis</a:t>
              </a:r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D46E93A8-D364-4437-A384-46217706CC21}"/>
                </a:ext>
              </a:extLst>
            </p:cNvPr>
            <p:cNvCxnSpPr>
              <a:cxnSpLocks/>
              <a:stCxn id="65" idx="3"/>
              <a:endCxn id="31" idx="2"/>
            </p:cNvCxnSpPr>
            <p:nvPr/>
          </p:nvCxnSpPr>
          <p:spPr>
            <a:xfrm flipV="1">
              <a:off x="6391275" y="5054566"/>
              <a:ext cx="2894095" cy="75568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9E9C5D8-E79B-45ED-8A26-BA34DFC06D80}"/>
                </a:ext>
              </a:extLst>
            </p:cNvPr>
            <p:cNvCxnSpPr/>
            <p:nvPr/>
          </p:nvCxnSpPr>
          <p:spPr>
            <a:xfrm>
              <a:off x="3429000" y="4327780"/>
              <a:ext cx="971550" cy="0"/>
            </a:xfrm>
            <a:prstGeom prst="straightConnector1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A254D1F6-2A8D-45E3-82D0-4836E309BE59}"/>
              </a:ext>
            </a:extLst>
          </p:cNvPr>
          <p:cNvSpPr/>
          <p:nvPr/>
        </p:nvSpPr>
        <p:spPr>
          <a:xfrm>
            <a:off x="8456150" y="3359427"/>
            <a:ext cx="3649711" cy="1759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71AFA6-3460-4B66-ABAF-990C73049A53}"/>
              </a:ext>
            </a:extLst>
          </p:cNvPr>
          <p:cNvSpPr txBox="1"/>
          <p:nvPr/>
        </p:nvSpPr>
        <p:spPr>
          <a:xfrm>
            <a:off x="9564357" y="2852445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Mobile App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25B7B09-223B-45E9-A527-8F93EA39407E}"/>
              </a:ext>
            </a:extLst>
          </p:cNvPr>
          <p:cNvSpPr/>
          <p:nvPr/>
        </p:nvSpPr>
        <p:spPr>
          <a:xfrm>
            <a:off x="1997766" y="1670210"/>
            <a:ext cx="5843938" cy="4420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BCBD0B-8778-44A9-AE5B-FE588ACC74EC}"/>
              </a:ext>
            </a:extLst>
          </p:cNvPr>
          <p:cNvSpPr txBox="1"/>
          <p:nvPr/>
        </p:nvSpPr>
        <p:spPr>
          <a:xfrm>
            <a:off x="2246208" y="1254326"/>
            <a:ext cx="2303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Cloud Functions API</a:t>
            </a:r>
          </a:p>
        </p:txBody>
      </p:sp>
      <p:pic>
        <p:nvPicPr>
          <p:cNvPr id="6156" name="Picture 12" descr="Image result for firebase logo">
            <a:extLst>
              <a:ext uri="{FF2B5EF4-FFF2-40B4-BE49-F238E27FC236}">
                <a16:creationId xmlns:a16="http://schemas.microsoft.com/office/drawing/2014/main" id="{6A8E5E1C-B0D7-47AE-AB90-0BC08707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473" y="6043238"/>
            <a:ext cx="1792667" cy="6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Image result for node js logo">
            <a:extLst>
              <a:ext uri="{FF2B5EF4-FFF2-40B4-BE49-F238E27FC236}">
                <a16:creationId xmlns:a16="http://schemas.microsoft.com/office/drawing/2014/main" id="{6FDFEC48-9E70-49A2-9B31-57B43EFEF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806" y="6117463"/>
            <a:ext cx="1617817" cy="43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Image result for android icon">
            <a:extLst>
              <a:ext uri="{FF2B5EF4-FFF2-40B4-BE49-F238E27FC236}">
                <a16:creationId xmlns:a16="http://schemas.microsoft.com/office/drawing/2014/main" id="{22144E38-FAA5-4163-B2A0-C020626E5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945" y="2604318"/>
            <a:ext cx="661507" cy="66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98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47DD-7237-41FE-B173-6FCEEDF1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9809"/>
          </a:xfrm>
        </p:spPr>
        <p:txBody>
          <a:bodyPr/>
          <a:lstStyle/>
          <a:p>
            <a:pPr algn="ctr"/>
            <a:r>
              <a:rPr lang="en-US" dirty="0"/>
              <a:t>Future opportunities</a:t>
            </a:r>
          </a:p>
        </p:txBody>
      </p:sp>
      <p:pic>
        <p:nvPicPr>
          <p:cNvPr id="7172" name="Picture 4" descr="Image result for google search engine">
            <a:extLst>
              <a:ext uri="{FF2B5EF4-FFF2-40B4-BE49-F238E27FC236}">
                <a16:creationId xmlns:a16="http://schemas.microsoft.com/office/drawing/2014/main" id="{C89D2EF8-6C63-4350-91C9-A2D2C71CC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78" y="2867620"/>
            <a:ext cx="3383363" cy="19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deaf symbol">
            <a:extLst>
              <a:ext uri="{FF2B5EF4-FFF2-40B4-BE49-F238E27FC236}">
                <a16:creationId xmlns:a16="http://schemas.microsoft.com/office/drawing/2014/main" id="{667BF1FD-7FBD-49B9-9885-782A7A7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19" y="4134679"/>
            <a:ext cx="2277616" cy="233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03F1C8-778B-407B-8641-38E3DF451F11}"/>
              </a:ext>
            </a:extLst>
          </p:cNvPr>
          <p:cNvSpPr txBox="1"/>
          <p:nvPr/>
        </p:nvSpPr>
        <p:spPr>
          <a:xfrm>
            <a:off x="7682947" y="4948894"/>
            <a:ext cx="1749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HARD OF HEARING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5CA9CC-F2FB-43B4-B14F-2EF69612EA98}"/>
              </a:ext>
            </a:extLst>
          </p:cNvPr>
          <p:cNvSpPr txBox="1"/>
          <p:nvPr/>
        </p:nvSpPr>
        <p:spPr>
          <a:xfrm>
            <a:off x="953740" y="1661493"/>
            <a:ext cx="3508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 IMPROVEMENTS</a:t>
            </a:r>
          </a:p>
        </p:txBody>
      </p:sp>
      <p:pic>
        <p:nvPicPr>
          <p:cNvPr id="7176" name="Picture 8" descr="Image result for android icon black transparent background">
            <a:extLst>
              <a:ext uri="{FF2B5EF4-FFF2-40B4-BE49-F238E27FC236}">
                <a16:creationId xmlns:a16="http://schemas.microsoft.com/office/drawing/2014/main" id="{C24A6FDB-E8EA-4948-BFD7-DE6DF2D80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785" y="1622110"/>
            <a:ext cx="2805393" cy="210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174493-9ABD-41FC-AB0A-BF39C6E20D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50" t="15337" r="13476" b="29025"/>
          <a:stretch/>
        </p:blipFill>
        <p:spPr>
          <a:xfrm>
            <a:off x="11345810" y="6155844"/>
            <a:ext cx="846190" cy="68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7FD4CF-998F-47CE-B625-B1250D3374D2}"/>
              </a:ext>
            </a:extLst>
          </p:cNvPr>
          <p:cNvSpPr txBox="1"/>
          <p:nvPr/>
        </p:nvSpPr>
        <p:spPr>
          <a:xfrm>
            <a:off x="9296419" y="2126180"/>
            <a:ext cx="1580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BUILT INTO</a:t>
            </a:r>
          </a:p>
          <a:p>
            <a:r>
              <a:rPr lang="en-US" b="1" dirty="0"/>
              <a:t>ANDROID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72D55E-83B8-4257-A91C-4F904CA6C3A5}"/>
              </a:ext>
            </a:extLst>
          </p:cNvPr>
          <p:cNvSpPr txBox="1"/>
          <p:nvPr/>
        </p:nvSpPr>
        <p:spPr>
          <a:xfrm>
            <a:off x="953740" y="4948894"/>
            <a:ext cx="277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CHROME EXTENSION</a:t>
            </a:r>
          </a:p>
        </p:txBody>
      </p:sp>
    </p:spTree>
    <p:extLst>
      <p:ext uri="{BB962C8B-B14F-4D97-AF65-F5344CB8AC3E}">
        <p14:creationId xmlns:p14="http://schemas.microsoft.com/office/powerpoint/2010/main" val="7732504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113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DividendVTI</vt:lpstr>
      <vt:lpstr>PowerPoint Presentation</vt:lpstr>
      <vt:lpstr>Overview</vt:lpstr>
      <vt:lpstr>Challenge </vt:lpstr>
      <vt:lpstr>Mission statement </vt:lpstr>
      <vt:lpstr>Solution </vt:lpstr>
      <vt:lpstr>Architecture </vt:lpstr>
      <vt:lpstr>Future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Dubey</dc:creator>
  <cp:lastModifiedBy>Vaibhav Dubey</cp:lastModifiedBy>
  <cp:revision>48</cp:revision>
  <dcterms:created xsi:type="dcterms:W3CDTF">2019-10-26T23:42:38Z</dcterms:created>
  <dcterms:modified xsi:type="dcterms:W3CDTF">2019-10-27T08:49:08Z</dcterms:modified>
</cp:coreProperties>
</file>