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7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8D9E-26A6-4158-9FAB-B17C1CA6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3" y="824143"/>
            <a:ext cx="5209714" cy="5209714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9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DA86-5288-48BB-B01A-CE50DDC0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AFC3-D4E8-43CD-8821-24725B6A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Challenge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AE73-8EC6-4C0F-A6E6-0E1BD3A13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8B6-39DA-4D7F-A4D2-D8C5499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pic>
        <p:nvPicPr>
          <p:cNvPr id="1026" name="Picture 2" descr="Image result for inclusive icon black transparent background">
            <a:extLst>
              <a:ext uri="{FF2B5EF4-FFF2-40B4-BE49-F238E27FC236}">
                <a16:creationId xmlns:a16="http://schemas.microsoft.com/office/drawing/2014/main" id="{768528D8-0CF5-4DD6-99EB-BF6483F1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2340864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clusive icon black transparent background">
            <a:extLst>
              <a:ext uri="{FF2B5EF4-FFF2-40B4-BE49-F238E27FC236}">
                <a16:creationId xmlns:a16="http://schemas.microsoft.com/office/drawing/2014/main" id="{7B603D93-AFA5-430F-BE24-E724255A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5" y="2220658"/>
            <a:ext cx="2193405" cy="22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aised arm icon black transparent background">
            <a:extLst>
              <a:ext uri="{FF2B5EF4-FFF2-40B4-BE49-F238E27FC236}">
                <a16:creationId xmlns:a16="http://schemas.microsoft.com/office/drawing/2014/main" id="{8CC0FA9D-CDE1-49AA-A55B-909182D1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21" y="2340864"/>
            <a:ext cx="1514775" cy="20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5A42B-20E3-4FC8-9E83-2137117AD1AB}"/>
              </a:ext>
            </a:extLst>
          </p:cNvPr>
          <p:cNvSpPr txBox="1"/>
          <p:nvPr/>
        </p:nvSpPr>
        <p:spPr>
          <a:xfrm>
            <a:off x="5270064" y="47824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AD4D4-93FB-4AB8-977A-11F884E69D3B}"/>
              </a:ext>
            </a:extLst>
          </p:cNvPr>
          <p:cNvSpPr txBox="1"/>
          <p:nvPr/>
        </p:nvSpPr>
        <p:spPr>
          <a:xfrm>
            <a:off x="1160824" y="4782459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Empowering People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FA2F2-1DA7-4B1E-9A16-AFAA152F920F}"/>
              </a:ext>
            </a:extLst>
          </p:cNvPr>
          <p:cNvSpPr txBox="1"/>
          <p:nvPr/>
        </p:nvSpPr>
        <p:spPr>
          <a:xfrm>
            <a:off x="8938786" y="4782459"/>
            <a:ext cx="20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Inclusive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97122-44A1-402E-BBA4-353AD9379F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8133-7085-4182-BC02-565D2F20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050" name="Picture 2" descr="Image result for summary icon black transparent background">
            <a:extLst>
              <a:ext uri="{FF2B5EF4-FFF2-40B4-BE49-F238E27FC236}">
                <a16:creationId xmlns:a16="http://schemas.microsoft.com/office/drawing/2014/main" id="{398F2163-0AF1-4CF9-80C3-4AC942A9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9558"/>
            <a:ext cx="1961983" cy="19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xt to speech icon black transparent background">
            <a:extLst>
              <a:ext uri="{FF2B5EF4-FFF2-40B4-BE49-F238E27FC236}">
                <a16:creationId xmlns:a16="http://schemas.microsoft.com/office/drawing/2014/main" id="{FF014D2A-70DC-43A1-8131-25317A81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70" y="2381250"/>
            <a:ext cx="2413592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arch black icon transparent background">
            <a:extLst>
              <a:ext uri="{FF2B5EF4-FFF2-40B4-BE49-F238E27FC236}">
                <a16:creationId xmlns:a16="http://schemas.microsoft.com/office/drawing/2014/main" id="{8357994A-70F9-407E-81D3-C05A1E21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517" y="2227556"/>
            <a:ext cx="2025128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mage icon transparent background">
            <a:extLst>
              <a:ext uri="{FF2B5EF4-FFF2-40B4-BE49-F238E27FC236}">
                <a16:creationId xmlns:a16="http://schemas.microsoft.com/office/drawing/2014/main" id="{AF47B8DA-A8FC-49A9-9091-14498293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57" y="1970382"/>
            <a:ext cx="2420643" cy="24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226A3-4BB0-4A6D-B1CB-518D491EB4E9}"/>
              </a:ext>
            </a:extLst>
          </p:cNvPr>
          <p:cNvSpPr txBox="1"/>
          <p:nvPr/>
        </p:nvSpPr>
        <p:spPr>
          <a:xfrm>
            <a:off x="10320885" y="4782459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Identifier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ED17-F01D-4B1F-98FB-F0562616F757}"/>
              </a:ext>
            </a:extLst>
          </p:cNvPr>
          <p:cNvSpPr txBox="1"/>
          <p:nvPr/>
        </p:nvSpPr>
        <p:spPr>
          <a:xfrm>
            <a:off x="7180131" y="47824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Describer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522EF-60FD-4F45-BC6B-AA63F5BF3E48}"/>
              </a:ext>
            </a:extLst>
          </p:cNvPr>
          <p:cNvSpPr txBox="1"/>
          <p:nvPr/>
        </p:nvSpPr>
        <p:spPr>
          <a:xfrm>
            <a:off x="4034017" y="4782459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1458D-BF1F-414E-9786-6DBF4DFCB246}"/>
              </a:ext>
            </a:extLst>
          </p:cNvPr>
          <p:cNvSpPr txBox="1"/>
          <p:nvPr/>
        </p:nvSpPr>
        <p:spPr>
          <a:xfrm>
            <a:off x="831414" y="4782459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EEC0DF-9B27-479A-BAD3-78A3DA15A1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B527-6A97-4121-B5BF-C961D9A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074" name="Picture 2" descr="Image result for android icon black transparent background">
            <a:extLst>
              <a:ext uri="{FF2B5EF4-FFF2-40B4-BE49-F238E27FC236}">
                <a16:creationId xmlns:a16="http://schemas.microsoft.com/office/drawing/2014/main" id="{0DB38D07-194F-438C-A5A1-2BBBDF3A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54" y="1979985"/>
            <a:ext cx="305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act native icon black transparent background">
            <a:extLst>
              <a:ext uri="{FF2B5EF4-FFF2-40B4-BE49-F238E27FC236}">
                <a16:creationId xmlns:a16="http://schemas.microsoft.com/office/drawing/2014/main" id="{48B429B0-DB75-4B7B-8C3F-CD2BC7D4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27" y="2201699"/>
            <a:ext cx="2835811" cy="28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nodejs native icon black transparent background">
            <a:extLst>
              <a:ext uri="{FF2B5EF4-FFF2-40B4-BE49-F238E27FC236}">
                <a16:creationId xmlns:a16="http://schemas.microsoft.com/office/drawing/2014/main" id="{28013F8C-440F-49A8-A453-4265E687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1" y="2333625"/>
            <a:ext cx="2445802" cy="24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firebase black icon transparent background">
            <a:extLst>
              <a:ext uri="{FF2B5EF4-FFF2-40B4-BE49-F238E27FC236}">
                <a16:creationId xmlns:a16="http://schemas.microsoft.com/office/drawing/2014/main" id="{B5D20570-4790-47B5-8618-1D2EFDD1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32" y="2285846"/>
            <a:ext cx="1914526" cy="24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808200-6851-44B9-9E23-62215353DB1A}"/>
              </a:ext>
            </a:extLst>
          </p:cNvPr>
          <p:cNvSpPr txBox="1"/>
          <p:nvPr/>
        </p:nvSpPr>
        <p:spPr>
          <a:xfrm>
            <a:off x="646341" y="50375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B0ECA-5480-43A5-A602-3460EE18D2A6}"/>
              </a:ext>
            </a:extLst>
          </p:cNvPr>
          <p:cNvSpPr txBox="1"/>
          <p:nvPr/>
        </p:nvSpPr>
        <p:spPr>
          <a:xfrm>
            <a:off x="3704735" y="5037510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Native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ACAAC-A73C-4180-A4B8-3679FA3FFDFD}"/>
              </a:ext>
            </a:extLst>
          </p:cNvPr>
          <p:cNvSpPr txBox="1"/>
          <p:nvPr/>
        </p:nvSpPr>
        <p:spPr>
          <a:xfrm>
            <a:off x="6765489" y="503751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B669D-B1A0-48FF-BBDE-D4FC5DDA64F9}"/>
              </a:ext>
            </a:extLst>
          </p:cNvPr>
          <p:cNvSpPr txBox="1"/>
          <p:nvPr/>
        </p:nvSpPr>
        <p:spPr>
          <a:xfrm>
            <a:off x="9669299" y="503751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1AB9D-6CC8-4502-8DA9-2BB578789E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893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DividendVTI</vt:lpstr>
      <vt:lpstr>PowerPoint Presentation</vt:lpstr>
      <vt:lpstr>Overview</vt:lpstr>
      <vt:lpstr>challenge</vt:lpstr>
      <vt:lpstr>Solution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Dubey</dc:creator>
  <cp:lastModifiedBy>Vaibhav Dubey</cp:lastModifiedBy>
  <cp:revision>14</cp:revision>
  <dcterms:created xsi:type="dcterms:W3CDTF">2019-10-26T23:42:38Z</dcterms:created>
  <dcterms:modified xsi:type="dcterms:W3CDTF">2019-10-27T02:52:53Z</dcterms:modified>
</cp:coreProperties>
</file>