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14f293f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14f29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b14f293f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b14f293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14f293f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b14f293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b14f293f3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b14f293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14f293f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b14f293f3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tp.ibge.gov.br/Estimativas_de_Populacao/Estimativas_2024/estimativa_dou_2024.xls" TargetMode="External"/><Relationship Id="rId4" Type="http://schemas.openxmlformats.org/officeDocument/2006/relationships/hyperlink" Target="https://download.inep.gov.br/censo_escolar/resultados/2023/resultados_censo_escolar_final_anexo_I.xlsx" TargetMode="External"/><Relationship Id="rId5" Type="http://schemas.openxmlformats.org/officeDocument/2006/relationships/hyperlink" Target="https://download.inep.gov.br/censo_escolar/resultados/2023/resultados_censo_escolar_final_anexo_II.xls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A3 – Analise de dados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54"/>
            <a:ext cx="9144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Felipe Fidelis Schmitz – 822157942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Carlos Eduardo Viana Pereira - 822157798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Leonardo de Souza Marcos - 820266440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Gabriel Campos Bellini - 821235334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Pedro Moreira Ferrari - 822161271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None/>
            </a:pPr>
            <a:r>
              <a:rPr lang="en-US"/>
              <a:t>Grupo - G3</a:t>
            </a:r>
            <a:endParaRPr/>
          </a:p>
        </p:txBody>
      </p:sp>
      <p:pic>
        <p:nvPicPr>
          <p:cNvPr descr="Dados de lustrosos | Vectores de Domínio Público"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625" y="6130925"/>
            <a:ext cx="441201" cy="4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Junção dos dados anexo l e ll </a:t>
            </a:r>
            <a:endParaRPr b="1"/>
          </a:p>
        </p:txBody>
      </p:sp>
      <p:pic>
        <p:nvPicPr>
          <p:cNvPr descr="A screenshot of a cell phone&#10;&#10;Description automatically generated" id="151" name="Google Shape;15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949" y="1608546"/>
            <a:ext cx="696600" cy="46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504039" y="3827559"/>
            <a:ext cx="30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+</a:t>
            </a:r>
            <a:endParaRPr b="1" sz="2500"/>
          </a:p>
        </p:txBody>
      </p:sp>
      <p:pic>
        <p:nvPicPr>
          <p:cNvPr descr="A screenshot of a cell phone&#10;&#10;Description automatically generated"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526" y="1595161"/>
            <a:ext cx="696700" cy="4719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56" name="Google Shape;15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925" y="1629870"/>
            <a:ext cx="740125" cy="468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6689514" y="3827559"/>
            <a:ext cx="30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=</a:t>
            </a:r>
            <a:endParaRPr b="1"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5605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Play"/>
              <a:buNone/>
            </a:pPr>
            <a:r>
              <a:rPr b="1" lang="en-US"/>
              <a:t>Junção dos dados Habitantes e Censo escolar</a:t>
            </a:r>
            <a:endParaRPr b="1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400" y="443125"/>
            <a:ext cx="5389325" cy="614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Carga dos dados no banco de dados</a:t>
            </a:r>
            <a:endParaRPr b="1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" y="1547125"/>
            <a:ext cx="4449650" cy="49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300" y="1690825"/>
            <a:ext cx="4024350" cy="4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Resultados Obtidos</a:t>
            </a:r>
            <a:endParaRPr b="1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0" y="1979300"/>
            <a:ext cx="545782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948" y="1979300"/>
            <a:ext cx="5510202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Consideraçoes finais</a:t>
            </a:r>
            <a:endParaRPr b="1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838200" y="17634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highlight>
                  <a:srgbClr val="FFFFFF"/>
                </a:highlight>
              </a:rPr>
              <a:t>Após serem coletados os dados foram organizados para realizar o rateio de forma igualitária entre os estados. Após a limpeza e transformação dos dados, as tabelas foram unificadas e preparadas para análise, utilizando um Python para processar os dados e gerar gráficos. Por fim, o rateio foi realizado com base na proporção de alunos por estado em relação ao total de alunos.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Referencias</a:t>
            </a:r>
            <a:endParaRPr b="1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https://ftp.ibge.gov.br/Estimativas_de_Populacao/Estimativas_2024/estimativa_dou_2024.xls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https://download.inep.gov.br/censo_escolar/resultados/2023/resultados_censo_escolar_final_anexo_I.xlsx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351B4"/>
              </a:buClr>
              <a:buSzPts val="2200"/>
              <a:buChar char="●"/>
            </a:pPr>
            <a:r>
              <a:rPr lang="en-US" sz="2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https://download.inep.gov.br/censo_escolar/resultados/2023/resultados_censo_escolar_final_anexo_II.xlsx</a:t>
            </a:r>
            <a:endParaRPr sz="2200">
              <a:solidFill>
                <a:srgbClr val="1351B4"/>
              </a:solidFill>
            </a:endParaRPr>
          </a:p>
          <a:p>
            <a:pPr indent="-3683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351B4"/>
              </a:buClr>
              <a:buSzPts val="2200"/>
              <a:buChar char="●"/>
            </a:pPr>
            <a:r>
              <a:rPr lang="en-US" sz="2200">
                <a:solidFill>
                  <a:srgbClr val="1351B4"/>
                </a:solidFill>
              </a:rPr>
              <a:t>https://github.com/femitz/A3-analise-de-dados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6000"/>
              <a:t>Introdução</a:t>
            </a:r>
            <a:endParaRPr b="1" sz="6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O tema do projeto é a extração de dados do governo sobre a quantidade de estudantes em cada UF do Brasil, e posteriormente fazer a relação desses dados com a quantidade de habitantes de cada UF, com os resultados sendo analisados para calcular a quantidade de recursos que seriam enviados para cada região.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5000"/>
              <a:t>Criação da base de dados</a:t>
            </a:r>
            <a:endParaRPr b="1" sz="5000"/>
          </a:p>
        </p:txBody>
      </p:sp>
      <p:pic>
        <p:nvPicPr>
          <p:cNvPr descr="A screenshot of a computer code&#10;&#10;Description automatically generated"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21042"/>
            <a:ext cx="7315199" cy="301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800"/>
              <a:t>Extração dos datasets utilizados</a:t>
            </a:r>
            <a:endParaRPr b="1" sz="4800"/>
          </a:p>
        </p:txBody>
      </p:sp>
      <p:pic>
        <p:nvPicPr>
          <p:cNvPr descr="A screenshot of a computer&#10;&#10;Description automatically generated"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8"/>
            <a:ext cx="517319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943954" y="3136602"/>
            <a:ext cx="467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de Estimativas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096000" y="6151575"/>
            <a:ext cx="4524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Fonte: IBGE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4800"/>
              <a:t>Extração dos datasets utilizados</a:t>
            </a:r>
            <a:endParaRPr b="1" sz="4800"/>
          </a:p>
        </p:txBody>
      </p:sp>
      <p:pic>
        <p:nvPicPr>
          <p:cNvPr descr="A screenshot of a web page&#10;&#10;Description automatically generated"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695" y="1690676"/>
            <a:ext cx="46311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38200" y="3327700"/>
            <a:ext cx="4903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 escolar anexo 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 escolar anexo ll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722700" y="6041875"/>
            <a:ext cx="46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Fonte: Gov | Inep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3600"/>
              <a:t>Transformação dos dados - Estimativa Habitantes</a:t>
            </a:r>
            <a:endParaRPr b="1" sz="3600"/>
          </a:p>
        </p:txBody>
      </p:sp>
      <p:pic>
        <p:nvPicPr>
          <p:cNvPr descr="A table of numbers and names&#10;&#10;Description automatically generated with medium confidence" id="127" name="Google Shape;12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2250" y="1690688"/>
            <a:ext cx="36675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 sz="3600"/>
              <a:t>Transformação dos dados - Estimativa Habitantes</a:t>
            </a:r>
            <a:endParaRPr b="1" sz="3600"/>
          </a:p>
        </p:txBody>
      </p:sp>
      <p:pic>
        <p:nvPicPr>
          <p:cNvPr descr="A table of numbers on a white background&#10;&#10;Description automatically generated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250" y="1690813"/>
            <a:ext cx="160750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Play"/>
              <a:buNone/>
            </a:pPr>
            <a:r>
              <a:rPr b="1" lang="en-US"/>
              <a:t>Transformação dos dados – Censo Escolar l e ll</a:t>
            </a:r>
            <a:br>
              <a:rPr b="1" lang="en-US"/>
            </a:br>
            <a:endParaRPr b="1"/>
          </a:p>
        </p:txBody>
      </p:sp>
      <p:pic>
        <p:nvPicPr>
          <p:cNvPr descr="A green and white table with numbers and letters&#10;&#10;Description automatically generated" id="139" name="Google Shape;13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299" y="1226400"/>
            <a:ext cx="9611400" cy="4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Play"/>
              <a:buNone/>
            </a:pPr>
            <a:r>
              <a:rPr b="1" lang="en-US"/>
              <a:t>Transformação dos dados – Censo Escolar l e ll</a:t>
            </a:r>
            <a:br>
              <a:rPr b="1" lang="en-US"/>
            </a:br>
            <a:endParaRPr b="1"/>
          </a:p>
        </p:txBody>
      </p:sp>
      <p:pic>
        <p:nvPicPr>
          <p:cNvPr descr="A screenshot of a cell phone&#10;&#10;Description automatically generated" id="145" name="Google Shape;14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548" y="1219516"/>
            <a:ext cx="844904" cy="490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