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1009" r:id="rId2"/>
    <p:sldId id="100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711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838200"/>
            <a:ext cx="7543800" cy="1295400"/>
          </a:xfrm>
        </p:spPr>
        <p:txBody>
          <a:bodyPr/>
          <a:lstStyle/>
          <a:p>
            <a:r>
              <a:rPr lang="en-US" sz="2800" dirty="0"/>
              <a:t>Steps in Assignment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mentions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important words, test Zipf’s law,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replace frequently mentioned models with corresponding brands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lifts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052" y="2057400"/>
            <a:ext cx="226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a scraper for Edmunds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5257" y="2057400"/>
            <a:ext cx="2352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3 scripts to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count frequencies,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Test Zipf’s law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replace models with brands</a:t>
            </a:r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maps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(Multidimensional scaling): Write mds script</a:t>
            </a: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8"/>
            <a:ext cx="1143000" cy="23622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associations are the strongest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Branding &amp; marketing implications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results and “Aha” moments 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7629922">
            <a:off x="3884240" y="3529399"/>
            <a:ext cx="2139652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585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98897" y="558225"/>
            <a:ext cx="130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lift script</a:t>
            </a:r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56F584-9353-43B0-BECA-0020F1DE5F1F}"/>
              </a:ext>
            </a:extLst>
          </p:cNvPr>
          <p:cNvSpPr/>
          <p:nvPr/>
        </p:nvSpPr>
        <p:spPr>
          <a:xfrm>
            <a:off x="5638800" y="42672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most aspirational brand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 lift analysis)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0794-834E-4D45-839A-8468E7A9C621}"/>
              </a:ext>
            </a:extLst>
          </p:cNvPr>
          <p:cNvSpPr txBox="1"/>
          <p:nvPr/>
        </p:nvSpPr>
        <p:spPr>
          <a:xfrm>
            <a:off x="3429000" y="6437731"/>
            <a:ext cx="2080441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7" grpId="0" animBg="1"/>
      <p:bldP spid="21" grpId="0" animBg="1"/>
      <p:bldP spid="22" grpId="0" animBg="1"/>
      <p:bldP spid="26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Get data from a general forum (i.e., not dedicated to a specific brand)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Multiple mentions of a brand within a post should be counted as 1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Manipulate extreme lift values for more accurate visualization using MDS</a:t>
            </a:r>
          </a:p>
        </p:txBody>
      </p:sp>
    </p:spTree>
    <p:extLst>
      <p:ext uri="{BB962C8B-B14F-4D97-AF65-F5344CB8AC3E}">
        <p14:creationId xmlns:p14="http://schemas.microsoft.com/office/powerpoint/2010/main" val="37211071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39637</TotalTime>
  <Words>143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Network</vt:lpstr>
      <vt:lpstr>Steps in Assignment 1</vt:lpstr>
      <vt:lpstr>Notes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558</cp:revision>
  <cp:lastPrinted>2014-01-13T15:56:39Z</cp:lastPrinted>
  <dcterms:created xsi:type="dcterms:W3CDTF">2000-10-19T17:22:27Z</dcterms:created>
  <dcterms:modified xsi:type="dcterms:W3CDTF">2024-09-03T15:17:30Z</dcterms:modified>
</cp:coreProperties>
</file>