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4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4858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Web Crawler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Requirements Gathering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3978645" y="3914250"/>
            <a:ext cx="4479555" cy="97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rgbClr val="666666"/>
                </a:solidFill>
              </a:rPr>
              <a:t>Selvin Sahn</a:t>
            </a:r>
            <a:r>
              <a:rPr lang="en" sz="1800">
                <a:solidFill>
                  <a:srgbClr val="666666"/>
                </a:solidFill>
              </a:rPr>
              <a:t>	</a:t>
            </a:r>
            <a:r>
              <a:rPr lang="en" sz="1800" smtClean="0">
                <a:solidFill>
                  <a:srgbClr val="666666"/>
                </a:solidFill>
              </a:rPr>
              <a:t>Bjorn </a:t>
            </a:r>
            <a:r>
              <a:rPr lang="en" sz="1800" dirty="0">
                <a:solidFill>
                  <a:srgbClr val="666666"/>
                </a:solidFill>
              </a:rPr>
              <a:t>Nordberg</a:t>
            </a:r>
          </a:p>
          <a:p>
            <a:pPr lvl="0" algn="r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666666"/>
                </a:solidFill>
              </a:rPr>
              <a:t>Femi Oyedepo	David Brazeau</a:t>
            </a:r>
          </a:p>
          <a:p>
            <a:pPr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List of project requirements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System must accept one or more start URLs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System must parse each HTML page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System follows links it finds to the user-specified depth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System must log URLs crawled along with the date each was accessed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Record each unique word found to a database (text) file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???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Use cases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User Interface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Methods / Code Planning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Macintosh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modern</vt:lpstr>
      <vt:lpstr>Web Crawler</vt:lpstr>
      <vt:lpstr>List of project requirements</vt:lpstr>
      <vt:lpstr>Use cases</vt:lpstr>
      <vt:lpstr>User Interface</vt:lpstr>
      <vt:lpstr>Methods / Code Planning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Crawler</dc:title>
  <cp:lastModifiedBy>james</cp:lastModifiedBy>
  <cp:revision>1</cp:revision>
  <dcterms:modified xsi:type="dcterms:W3CDTF">2015-06-26T22:31:57Z</dcterms:modified>
</cp:coreProperties>
</file>