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3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25.png" ContentType="image/png"/>
  <Override PartName="/ppt/media/image19.jpeg" ContentType="image/jpe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2.jpeg" ContentType="image/jpe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jpe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m 14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9880" y="1368000"/>
            <a:ext cx="8446680" cy="437832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6127560" y="5069880"/>
            <a:ext cx="3134880" cy="1508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000">
                <a:solidFill>
                  <a:srgbClr val="a6a6a6"/>
                </a:solidFill>
                <a:latin typeface="Calibri"/>
                <a:ea typeface="DejaVu Sans"/>
              </a:rPr>
              <a:t>Bem-vindos</a:t>
            </a:r>
            <a:r>
              <a:rPr lang="pt-BR" sz="4400">
                <a:solidFill>
                  <a:srgbClr val="a6a6a6"/>
                </a:solid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6127560" y="6081480"/>
            <a:ext cx="3275640" cy="80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2000">
                <a:solidFill>
                  <a:srgbClr val="80808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808080"/>
                </a:solidFill>
                <a:latin typeface="Cambria"/>
                <a:ea typeface="DejaVu Sans"/>
              </a:rPr>
              <a:t>abc.femug.com | @femugabc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97200" y="2736000"/>
            <a:ext cx="497772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a6a6a6"/>
                </a:solidFill>
                <a:latin typeface="Calibri"/>
                <a:ea typeface="DejaVu Sans"/>
              </a:rPr>
              <a:t>O que é FEMUG?</a:t>
            </a:r>
            <a:r>
              <a:rPr lang="pt-BR" sz="4400">
                <a:solidFill>
                  <a:srgbClr val="a6a6a6"/>
                </a:solid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4669200" y="3022560"/>
            <a:ext cx="4546440" cy="346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O "Front-End Meet-Up Group" é um projeto que nasceu da necessidade de unir os desenvolvedores Front-End de São Paulo, e então tornou-se uma ideia coletiva, para que o acesso à informação seja feito em qualquer lugar que haja interesse do aprendizado.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3" name="Imagem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6120" y="755280"/>
            <a:ext cx="3597120" cy="186408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1185480" y="6359040"/>
            <a:ext cx="4097160" cy="47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e46c0a"/>
                </a:solidFill>
                <a:latin typeface="Cambria"/>
                <a:ea typeface="DejaVu Sans"/>
              </a:rPr>
              <a:t>https://github.com/femug/femug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631760" y="3650760"/>
            <a:ext cx="4629600" cy="142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O FEMUG ABC foi criado com foco nos desenvolvedores e empresas da região do Grande ABC, para unir quem deseja aprender, compartilhar, ampliar as relações profissionais entre profissionais e empresas da região.</a:t>
            </a:r>
            <a:endParaRPr/>
          </a:p>
        </p:txBody>
      </p:sp>
      <p:pic>
        <p:nvPicPr>
          <p:cNvPr id="116" name="Imagem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6120" y="755280"/>
            <a:ext cx="3597120" cy="186408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4559760" y="2773800"/>
            <a:ext cx="497772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a6a6a6"/>
                </a:solidFill>
                <a:latin typeface="Calibri"/>
                <a:ea typeface="DejaVu Sans"/>
              </a:rPr>
              <a:t>O FEMUG ABC</a:t>
            </a: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1185480" y="6359040"/>
            <a:ext cx="3026520" cy="47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e46c0a"/>
                </a:solidFill>
                <a:latin typeface="Cambria"/>
                <a:ea typeface="DejaVu Sans"/>
              </a:rPr>
              <a:t>http://abc.femug.com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m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6120" y="755280"/>
            <a:ext cx="3597120" cy="1864080"/>
          </a:xfrm>
          <a:prstGeom prst="rect">
            <a:avLst/>
          </a:prstGeom>
          <a:ln>
            <a:noFill/>
          </a:ln>
        </p:spPr>
      </p:pic>
      <p:pic>
        <p:nvPicPr>
          <p:cNvPr id="120" name="Imagem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25880" y="4089240"/>
            <a:ext cx="888840" cy="88632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6090840" y="2989440"/>
            <a:ext cx="3026520" cy="47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@ubirajarapelli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6090840" y="2575080"/>
            <a:ext cx="3026520" cy="399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>
                <a:solidFill>
                  <a:srgbClr val="a6a6a6"/>
                </a:solidFill>
                <a:latin typeface="Calibri"/>
                <a:ea typeface="DejaVu Sans"/>
              </a:rPr>
              <a:t>Ubirajara Pelli</a:t>
            </a:r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6090840" y="4408560"/>
            <a:ext cx="3216240" cy="47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@marquinhusgonc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4" name="CustomShape 4"/>
          <p:cNvSpPr/>
          <p:nvPr/>
        </p:nvSpPr>
        <p:spPr>
          <a:xfrm>
            <a:off x="6090840" y="3994200"/>
            <a:ext cx="3026520" cy="399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>
                <a:solidFill>
                  <a:srgbClr val="a6a6a6"/>
                </a:solidFill>
                <a:latin typeface="Calibri"/>
                <a:ea typeface="DejaVu Sans"/>
              </a:rPr>
              <a:t>Marcus Vinícius</a:t>
            </a:r>
            <a:endParaRPr/>
          </a:p>
        </p:txBody>
      </p:sp>
      <p:sp>
        <p:nvSpPr>
          <p:cNvPr id="125" name="CustomShape 5"/>
          <p:cNvSpPr/>
          <p:nvPr/>
        </p:nvSpPr>
        <p:spPr>
          <a:xfrm>
            <a:off x="1185480" y="6359040"/>
            <a:ext cx="3026520" cy="47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e46c0a"/>
                </a:solidFill>
                <a:latin typeface="Cambria"/>
                <a:ea typeface="DejaVu Sans"/>
              </a:rPr>
              <a:t>https://goo.gl/L0mk8l</a:t>
            </a:r>
            <a:endParaRPr/>
          </a:p>
        </p:txBody>
      </p:sp>
      <p:sp>
        <p:nvSpPr>
          <p:cNvPr id="126" name="Freeform 6"/>
          <p:cNvSpPr/>
          <p:nvPr/>
        </p:nvSpPr>
        <p:spPr>
          <a:xfrm>
            <a:off x="4932000" y="2592000"/>
            <a:ext cx="900360" cy="900360"/>
          </a:xfrm>
          <a:custGeom>
            <a:avLst/>
            <a:gdLst/>
            <a:ahLst/>
            <a:rect l="0" t="0" r="r" b="b"/>
            <a:pathLst>
              <a:path w="2501" h="2501">
                <a:moveTo>
                  <a:pt x="1250" y="0"/>
                </a:moveTo>
                <a:cubicBezTo>
                  <a:pt x="1959" y="0"/>
                  <a:pt x="2500" y="541"/>
                  <a:pt x="2500" y="1250"/>
                </a:cubicBezTo>
                <a:cubicBezTo>
                  <a:pt x="2500" y="1959"/>
                  <a:pt x="1959" y="2500"/>
                  <a:pt x="1250" y="2500"/>
                </a:cubicBezTo>
                <a:cubicBezTo>
                  <a:pt x="541" y="2500"/>
                  <a:pt x="0" y="1959"/>
                  <a:pt x="0" y="1250"/>
                </a:cubicBezTo>
                <a:cubicBezTo>
                  <a:pt x="0" y="541"/>
                  <a:pt x="541" y="0"/>
                  <a:pt x="1250" y="0"/>
                </a:cubicBezTo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27" name="TextShape 7"/>
          <p:cNvSpPr txBox="1"/>
          <p:nvPr/>
        </p:nvSpPr>
        <p:spPr>
          <a:xfrm>
            <a:off x="4914000" y="1380960"/>
            <a:ext cx="5130720" cy="7430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4400">
                <a:solidFill>
                  <a:srgbClr val="a6a6a6"/>
                </a:solidFill>
                <a:latin typeface="Calibri"/>
                <a:ea typeface="DejaVu Sans"/>
              </a:rPr>
              <a:t>Responsáveis</a:t>
            </a:r>
            <a:endParaRPr/>
          </a:p>
        </p:txBody>
      </p:sp>
      <p:sp>
        <p:nvSpPr>
          <p:cNvPr id="128" name="TextShape 8"/>
          <p:cNvSpPr txBox="1"/>
          <p:nvPr/>
        </p:nvSpPr>
        <p:spPr>
          <a:xfrm>
            <a:off x="6408000" y="7164000"/>
            <a:ext cx="3672000" cy="346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600">
                <a:solidFill>
                  <a:srgbClr val="e46c0a"/>
                </a:solidFill>
                <a:latin typeface="Cambria"/>
                <a:ea typeface="DejaVu Sans"/>
              </a:rPr>
              <a:t>http://bit.ly/novo-lider-femug-abc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44000" y="4362480"/>
            <a:ext cx="1397520" cy="139752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16120" y="755280"/>
            <a:ext cx="3597120" cy="186408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4595760" y="2888640"/>
            <a:ext cx="497772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a6a6a6"/>
                </a:solidFill>
                <a:latin typeface="Calibri"/>
                <a:ea typeface="DejaVu Sans"/>
              </a:rPr>
              <a:t>Apoios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1185480" y="6359040"/>
            <a:ext cx="3026520" cy="47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e46c0a"/>
                </a:solidFill>
                <a:latin typeface="Cambria"/>
                <a:ea typeface="DejaVu Sans"/>
              </a:rPr>
              <a:t>http://abc.femug.com</a:t>
            </a:r>
            <a:endParaRPr/>
          </a:p>
        </p:txBody>
      </p:sp>
      <p:pic>
        <p:nvPicPr>
          <p:cNvPr id="13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625640" y="4248000"/>
            <a:ext cx="1494360" cy="59904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332240" y="5328000"/>
            <a:ext cx="1283760" cy="51372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624000" y="4320000"/>
            <a:ext cx="1272240" cy="43128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6099480" y="5091480"/>
            <a:ext cx="956520" cy="95652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4522680" y="6192000"/>
            <a:ext cx="1021320" cy="82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2000">
                <a:solidFill>
                  <a:srgbClr val="a6a6a6"/>
                </a:solidFill>
                <a:latin typeface="Cambria"/>
                <a:ea typeface="DejaVu Sans"/>
              </a:rPr>
              <a:t>Omega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a6a6a6"/>
                </a:solidFill>
                <a:latin typeface="Cambria"/>
                <a:ea typeface="DejaVu Sans"/>
              </a:rPr>
              <a:t>Systems</a:t>
            </a:r>
            <a:endParaRPr/>
          </a:p>
        </p:txBody>
      </p:sp>
      <p:pic>
        <p:nvPicPr>
          <p:cNvPr id="138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976000" y="6336000"/>
            <a:ext cx="826920" cy="41724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6894000" y="5040360"/>
            <a:ext cx="2879640" cy="179964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6894000" y="6424200"/>
            <a:ext cx="1890000" cy="63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95760" y="4298760"/>
            <a:ext cx="4629600" cy="142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Se você tem um espaço para sediar um encontro, seja na sua empresa ou escola, entre em contato.</a:t>
            </a:r>
            <a:endParaRPr/>
          </a:p>
        </p:txBody>
      </p:sp>
      <p:pic>
        <p:nvPicPr>
          <p:cNvPr id="1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6120" y="755280"/>
            <a:ext cx="3597120" cy="186408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4595760" y="3313800"/>
            <a:ext cx="497772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e46c0a"/>
                </a:solidFill>
                <a:latin typeface="Calibri"/>
                <a:ea typeface="DejaVu Sans"/>
              </a:rPr>
              <a:t>Oferecer local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1185480" y="6359040"/>
            <a:ext cx="3026520" cy="47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e46c0a"/>
                </a:solidFill>
                <a:latin typeface="Cambria"/>
                <a:ea typeface="DejaVu Sans"/>
              </a:rPr>
              <a:t>http://abc.femug.com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95760" y="4298760"/>
            <a:ext cx="4629600" cy="142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Pode ser uma talk, uma palestra, resolver um bug, ou sugerir um assunto interessante para discutirmos: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entre em contato.</a:t>
            </a:r>
            <a:endParaRPr/>
          </a:p>
        </p:txBody>
      </p:sp>
      <p:pic>
        <p:nvPicPr>
          <p:cNvPr id="14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6120" y="755280"/>
            <a:ext cx="3597120" cy="186408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4595760" y="3313800"/>
            <a:ext cx="497772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e46c0a"/>
                </a:solidFill>
                <a:latin typeface="Calibri"/>
                <a:ea typeface="DejaVu Sans"/>
              </a:rPr>
              <a:t>Quero palestrar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1185480" y="6359040"/>
            <a:ext cx="3026520" cy="47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e46c0a"/>
                </a:solidFill>
                <a:latin typeface="Cambria"/>
                <a:ea typeface="DejaVu Sans"/>
              </a:rPr>
              <a:t>http://abc.femug.com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36000" y="4658760"/>
            <a:ext cx="5481360" cy="142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pt-BR" sz="1600">
                <a:solidFill>
                  <a:srgbClr val="aea79f"/>
                </a:solidFill>
                <a:latin typeface="Cambria"/>
                <a:ea typeface="DejaVu Sans"/>
              </a:rPr>
              <a:t>https://github.com/femug-abc/femug-abc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1600">
                <a:solidFill>
                  <a:srgbClr val="aea79f"/>
                </a:solidFill>
                <a:latin typeface="Cambria"/>
                <a:ea typeface="DejaVu Sans"/>
              </a:rPr>
              <a:t>http://www.meetup.com/pt-BR/femug-abc/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1600">
                <a:solidFill>
                  <a:srgbClr val="aea79f"/>
                </a:solidFill>
                <a:latin typeface="Cambria"/>
                <a:ea typeface="DejaVu Sans"/>
              </a:rPr>
              <a:t>http://slackabcdev.herokuapp.com/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6120" y="755280"/>
            <a:ext cx="3597120" cy="1864080"/>
          </a:xfrm>
          <a:prstGeom prst="rect">
            <a:avLst/>
          </a:prstGeom>
          <a:ln>
            <a:noFill/>
          </a:ln>
        </p:spPr>
      </p:pic>
      <p:sp>
        <p:nvSpPr>
          <p:cNvPr id="151" name="CustomShape 2"/>
          <p:cNvSpPr/>
          <p:nvPr/>
        </p:nvSpPr>
        <p:spPr>
          <a:xfrm>
            <a:off x="4536000" y="3240000"/>
            <a:ext cx="497772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e46c0a"/>
                </a:solidFill>
                <a:latin typeface="Calibri"/>
                <a:ea typeface="DejaVu Sans"/>
              </a:rPr>
              <a:t>Todos os canais do FEMUG-ABC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2" name="CustomShape 3"/>
          <p:cNvSpPr/>
          <p:nvPr/>
        </p:nvSpPr>
        <p:spPr>
          <a:xfrm>
            <a:off x="1185480" y="6359040"/>
            <a:ext cx="3026520" cy="47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e46c0a"/>
                </a:solidFill>
                <a:latin typeface="Cambria"/>
                <a:ea typeface="DejaVu Sans"/>
              </a:rPr>
              <a:t>http://abc.femug.com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6120" y="755280"/>
            <a:ext cx="3597120" cy="1864080"/>
          </a:xfrm>
          <a:prstGeom prst="rect">
            <a:avLst/>
          </a:prstGeom>
          <a:ln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4595760" y="3313800"/>
            <a:ext cx="497772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e46c0a"/>
                </a:solidFill>
                <a:latin typeface="Calibri"/>
                <a:ea typeface="DejaVu Sans"/>
              </a:rPr>
              <a:t>Obrigado ;)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4595760" y="4549680"/>
            <a:ext cx="3275640" cy="112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2000">
                <a:solidFill>
                  <a:srgbClr val="80808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808080"/>
                </a:solidFill>
                <a:latin typeface="Cambria"/>
                <a:ea typeface="DejaVu Sans"/>
              </a:rPr>
              <a:t>abc.femug.com | @femugabc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808080"/>
                </a:solidFill>
                <a:latin typeface="Cambria"/>
                <a:ea typeface="DejaVu Sans"/>
              </a:rPr>
              <a:t>https://github.com/femug-abc/femug-abc/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