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76FED-54B4-EC1B-31FE-37808647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5EC6D-356A-7AA4-618A-C95AF2A8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E9CCF-F013-88A5-8970-77944124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FEDFC-8356-810F-0F5B-BA49E6D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C0CCE-43AA-53D4-9D94-3653E627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67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422ED-0724-486D-9747-EFF1EDAC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51A4A8-2B85-4005-6AAE-DD81907B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B3614-81C8-4202-2C0A-B682B83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BF616-AD96-8C02-D168-D613BE10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443EF-DE0A-596C-3AF4-6311472B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6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D25E84-41C5-586E-1F11-E75FA513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DF0D4-C431-3B60-5D18-589E1E886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92A5E-027F-C78E-9B5E-AF266ACE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4387A-FF8C-B666-2BC3-019D270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E6554-41E9-0CA2-A937-FD8DDCB2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45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BFD60-B9A4-5CC9-1E28-17E154C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2BD2C-B31E-598E-9015-248D3CAA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D7900-A128-EAC1-D046-92F39F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9940E-DAC2-9ECF-8FF9-7D352B0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F88C17-997E-F27D-41D4-9A5B7AC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4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4539E-8F34-470E-611F-622C6C92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72975-56EB-0CBF-2E6D-1BF0660F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B5122-D90C-3A4E-1BB4-E799ED1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C9046-1880-91DD-0EE0-7189A734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9D59D-2394-E2A4-7CEA-8FF0B95E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1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28989-E726-7DC9-75E9-913C07E5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8B677-3617-2254-A496-EFE61322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D4FDD-EC17-8EE4-D511-1B0ACAD3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B31E36-A585-B829-54BC-054D923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D8559-FEF4-FC3B-87AB-E91BE238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36B56-915E-08F0-8BE3-8EBCB47D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08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2925-041A-A778-43F3-E1A99026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D4143-1CBE-287D-0DC4-C86A035C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62E137-EC41-04C4-4D75-2503C12A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EE7AED-A68C-40DE-5226-9B27B318B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92CD54-6271-5F2F-A27C-91F1F5834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13E3B0-230A-2AD9-4DB4-2238BB1B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C480E9-DD58-15A8-92CB-843887C6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84A41E-26BE-8A50-8C3C-C7A17446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10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158E-0E0F-E520-5424-C3B7A15C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50B10B-ECA6-9FB3-99A0-78665403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13DAC-D5EE-B593-6BA8-1CE83DF0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00E47F-5893-FEE2-63FA-99414161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05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46191-D456-0E3E-07CE-B6F9201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81052D-8B2F-00FF-72F8-CDA88BE1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2622E9-9F6A-33C7-66A2-BBC698A5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1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F467-24C9-9A59-C515-AD2EFC2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40BC4-5533-0B43-6952-AA9AE09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89C0F-7BDB-0BA4-D13D-ACE43AD4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3F5B5-F2DF-A9A6-4D49-34732566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CADEF-B21E-B887-F9D4-0AEB0E8B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B1B207-ECFD-118E-33C3-EF233A57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9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78A5C-5F2A-155A-D1FB-6EEE80F4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93577-5596-2E80-9CB3-7843C9B34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BFE8F-1DF9-4375-C999-4C7C88B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8A4D94-6E7A-BA15-B89D-733715A0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6A76C-CD78-6A6B-8E06-2A143E44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6C312-7B85-5A95-654F-EC2483B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C011-C1BF-7759-EE3D-B9BAAFCA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F251D-ECDB-4681-543F-F89A5D16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93EB5-05C5-8891-A6AB-37EF4339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93CE-0FFB-D84B-8293-7A155A2F1FFE}" type="datetimeFigureOut">
              <a:rPr lang="es-CL" smtClean="0"/>
              <a:t>29-06-22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EA7B7-134A-17F2-99A4-B71AF7DB2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D8310-021D-A055-227D-83423C030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8B1D-5519-184F-86CD-466224473C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00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44C7C-575D-5164-5AE1-87C88910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538"/>
            <a:ext cx="10515600" cy="5630425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Supongamos que tenemos una clase </a:t>
            </a:r>
            <a:r>
              <a:rPr lang="es-CL" dirty="0" err="1"/>
              <a:t>NodoEstudiante</a:t>
            </a:r>
            <a:r>
              <a:rPr lang="es-CL" dirty="0"/>
              <a:t> como a continuación: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Codifique los métodos </a:t>
            </a:r>
            <a:r>
              <a:rPr lang="es-CL" dirty="0" err="1"/>
              <a:t>setters</a:t>
            </a:r>
            <a:r>
              <a:rPr lang="es-CL" dirty="0"/>
              <a:t>: </a:t>
            </a:r>
            <a:r>
              <a:rPr lang="es-CL" dirty="0" err="1"/>
              <a:t>setNombres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, nombres) y </a:t>
            </a:r>
            <a:r>
              <a:rPr lang="es-CL" dirty="0" err="1"/>
              <a:t>setApellidos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, apellidos) y los </a:t>
            </a:r>
            <a:r>
              <a:rPr lang="es-CL" dirty="0" err="1"/>
              <a:t>getters</a:t>
            </a:r>
            <a:r>
              <a:rPr lang="es-CL" dirty="0"/>
              <a:t>: </a:t>
            </a:r>
            <a:r>
              <a:rPr lang="es-CL" dirty="0" err="1"/>
              <a:t>getNombres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) y </a:t>
            </a:r>
            <a:r>
              <a:rPr lang="es-CL" dirty="0" err="1"/>
              <a:t>getApellidos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) de la clase </a:t>
            </a:r>
            <a:r>
              <a:rPr lang="es-CL" dirty="0" err="1"/>
              <a:t>NodoEstudiante</a:t>
            </a:r>
            <a:r>
              <a:rPr lang="es-CL" dirty="0"/>
              <a:t>.</a:t>
            </a:r>
          </a:p>
          <a:p>
            <a:r>
              <a:rPr lang="es-CL" dirty="0"/>
              <a:t>Codifique, mediante una lista enlazada, una clase </a:t>
            </a:r>
            <a:r>
              <a:rPr lang="es-CL" dirty="0" err="1"/>
              <a:t>ListaCurso</a:t>
            </a:r>
            <a:r>
              <a:rPr lang="es-CL" dirty="0"/>
              <a:t> en la que cada elemento corresponda a un </a:t>
            </a:r>
            <a:r>
              <a:rPr lang="es-CL" dirty="0" err="1"/>
              <a:t>NodoEstudiante</a:t>
            </a:r>
            <a:r>
              <a:rPr lang="es-CL" dirty="0"/>
              <a:t>. Esta debe realizar las siguientes acciones:</a:t>
            </a:r>
          </a:p>
          <a:p>
            <a:pPr lvl="1"/>
            <a:r>
              <a:rPr lang="es-CL" dirty="0"/>
              <a:t>agregar(</a:t>
            </a:r>
            <a:r>
              <a:rPr lang="es-CL" dirty="0" err="1"/>
              <a:t>self</a:t>
            </a:r>
            <a:r>
              <a:rPr lang="es-CL" dirty="0"/>
              <a:t>, nombres, apellidos), que agregue un estudiante con los datos pasados como parámetros.</a:t>
            </a:r>
          </a:p>
          <a:p>
            <a:pPr lvl="1"/>
            <a:r>
              <a:rPr lang="es-CL" dirty="0" err="1"/>
              <a:t>buscarApellido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, apellido), que busque la primera coincidencia con alguno de los apellidos y entregue nombres y apellidos de estudiante encontrado.</a:t>
            </a:r>
          </a:p>
          <a:p>
            <a:pPr lvl="1"/>
            <a:r>
              <a:rPr lang="es-CL" dirty="0" err="1"/>
              <a:t>buscarNombre</a:t>
            </a:r>
            <a:r>
              <a:rPr lang="es-CL" dirty="0"/>
              <a:t>(</a:t>
            </a:r>
            <a:r>
              <a:rPr lang="es-CL" dirty="0" err="1"/>
              <a:t>self</a:t>
            </a:r>
            <a:r>
              <a:rPr lang="es-CL" dirty="0"/>
              <a:t>, nombre), que busque la primera coincidencia con alguno de los apellidos y entregue nombres y apellidos de estudiante encontrado.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BD37AA-880A-3ACF-A082-E8070A5199A7}"/>
              </a:ext>
            </a:extLst>
          </p:cNvPr>
          <p:cNvSpPr txBox="1"/>
          <p:nvPr/>
        </p:nvSpPr>
        <p:spPr>
          <a:xfrm>
            <a:off x="4614042" y="1069319"/>
            <a:ext cx="29639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ourier" pitchFamily="2" charset="0"/>
              </a:rPr>
              <a:t># Clase </a:t>
            </a:r>
            <a:r>
              <a:rPr lang="es-CL" sz="1100" dirty="0" err="1">
                <a:latin typeface="Courier" pitchFamily="2" charset="0"/>
              </a:rPr>
              <a:t>NodoEstudiante</a:t>
            </a:r>
            <a:endParaRPr lang="es-CL" sz="1100" dirty="0">
              <a:latin typeface="Courier" pitchFamily="2" charset="0"/>
            </a:endParaRPr>
          </a:p>
          <a:p>
            <a:r>
              <a:rPr lang="es-CL" sz="1100" dirty="0">
                <a:latin typeface="Courier" pitchFamily="2" charset="0"/>
              </a:rPr>
              <a:t># Campos:</a:t>
            </a:r>
          </a:p>
          <a:p>
            <a:r>
              <a:rPr lang="es-CL" sz="1100" dirty="0">
                <a:latin typeface="Courier" pitchFamily="2" charset="0"/>
              </a:rPr>
              <a:t># Nombres: </a:t>
            </a:r>
            <a:r>
              <a:rPr lang="es-CL" sz="1100" dirty="0" err="1">
                <a:latin typeface="Courier" pitchFamily="2" charset="0"/>
              </a:rPr>
              <a:t>str</a:t>
            </a:r>
            <a:endParaRPr lang="es-CL" sz="1100" dirty="0">
              <a:latin typeface="Courier" pitchFamily="2" charset="0"/>
            </a:endParaRPr>
          </a:p>
          <a:p>
            <a:r>
              <a:rPr lang="es-CL" sz="1100" dirty="0">
                <a:latin typeface="Courier" pitchFamily="2" charset="0"/>
              </a:rPr>
              <a:t># Apellidos: </a:t>
            </a:r>
            <a:r>
              <a:rPr lang="es-CL" sz="1100" dirty="0" err="1">
                <a:latin typeface="Courier" pitchFamily="2" charset="0"/>
              </a:rPr>
              <a:t>str</a:t>
            </a:r>
            <a:br>
              <a:rPr lang="es-CL" sz="1100" dirty="0">
                <a:latin typeface="Courier" pitchFamily="2" charset="0"/>
              </a:rPr>
            </a:br>
            <a:r>
              <a:rPr lang="es-CL" sz="1100" dirty="0" err="1">
                <a:latin typeface="Courier" pitchFamily="2" charset="0"/>
              </a:rPr>
              <a:t>class</a:t>
            </a:r>
            <a:r>
              <a:rPr lang="es-CL" sz="1100" dirty="0">
                <a:latin typeface="Courier" pitchFamily="2" charset="0"/>
              </a:rPr>
              <a:t> </a:t>
            </a:r>
            <a:r>
              <a:rPr lang="es-CL" sz="1100" dirty="0" err="1">
                <a:latin typeface="Courier" pitchFamily="2" charset="0"/>
              </a:rPr>
              <a:t>NodoEstudiante</a:t>
            </a:r>
            <a:r>
              <a:rPr lang="es-CL" sz="1100" dirty="0">
                <a:latin typeface="Courier" pitchFamily="2" charset="0"/>
              </a:rPr>
              <a:t>:</a:t>
            </a:r>
          </a:p>
          <a:p>
            <a:br>
              <a:rPr lang="es-CL" sz="1100" dirty="0">
                <a:latin typeface="Courier" pitchFamily="2" charset="0"/>
              </a:rPr>
            </a:br>
            <a:r>
              <a:rPr lang="es-CL" sz="1100" dirty="0" err="1">
                <a:latin typeface="Courier" pitchFamily="2" charset="0"/>
              </a:rPr>
              <a:t>def</a:t>
            </a:r>
            <a:r>
              <a:rPr lang="es-CL" sz="1100" dirty="0">
                <a:latin typeface="Courier" pitchFamily="2" charset="0"/>
              </a:rPr>
              <a:t> __</a:t>
            </a:r>
            <a:r>
              <a:rPr lang="es-CL" sz="1100" dirty="0" err="1">
                <a:latin typeface="Courier" pitchFamily="2" charset="0"/>
              </a:rPr>
              <a:t>init</a:t>
            </a:r>
            <a:r>
              <a:rPr lang="es-CL" sz="1100" dirty="0">
                <a:latin typeface="Courier" pitchFamily="2" charset="0"/>
              </a:rPr>
              <a:t>__(</a:t>
            </a:r>
            <a:r>
              <a:rPr lang="es-CL" sz="1100" dirty="0" err="1">
                <a:latin typeface="Courier" pitchFamily="2" charset="0"/>
              </a:rPr>
              <a:t>self</a:t>
            </a:r>
            <a:r>
              <a:rPr lang="es-CL" sz="1100" dirty="0">
                <a:latin typeface="Courier" pitchFamily="2" charset="0"/>
              </a:rPr>
              <a:t>):</a:t>
            </a:r>
          </a:p>
          <a:p>
            <a:r>
              <a:rPr lang="es-CL" sz="1100" dirty="0">
                <a:latin typeface="Courier" pitchFamily="2" charset="0"/>
              </a:rPr>
              <a:t>	</a:t>
            </a:r>
            <a:r>
              <a:rPr lang="es-CL" sz="1100" dirty="0" err="1">
                <a:latin typeface="Courier" pitchFamily="2" charset="0"/>
              </a:rPr>
              <a:t>self.nombres</a:t>
            </a:r>
            <a:r>
              <a:rPr lang="es-CL" sz="1100" dirty="0">
                <a:latin typeface="Courier" pitchFamily="2" charset="0"/>
              </a:rPr>
              <a:t> = </a:t>
            </a:r>
            <a:r>
              <a:rPr lang="es-CL" sz="1100" dirty="0" err="1">
                <a:latin typeface="Courier" pitchFamily="2" charset="0"/>
              </a:rPr>
              <a:t>None</a:t>
            </a:r>
            <a:endParaRPr lang="es-CL" sz="1100" dirty="0">
              <a:latin typeface="Courier" pitchFamily="2" charset="0"/>
            </a:endParaRPr>
          </a:p>
          <a:p>
            <a:r>
              <a:rPr lang="es-CL" sz="1100" dirty="0">
                <a:latin typeface="Courier" pitchFamily="2" charset="0"/>
              </a:rPr>
              <a:t>	</a:t>
            </a:r>
            <a:r>
              <a:rPr lang="es-CL" sz="1100" dirty="0" err="1">
                <a:latin typeface="Courier" pitchFamily="2" charset="0"/>
              </a:rPr>
              <a:t>self.apellidos</a:t>
            </a:r>
            <a:r>
              <a:rPr lang="es-CL" sz="1100" dirty="0">
                <a:latin typeface="Courier" pitchFamily="2" charset="0"/>
              </a:rPr>
              <a:t> = </a:t>
            </a:r>
            <a:r>
              <a:rPr lang="es-CL" sz="1100" dirty="0" err="1">
                <a:latin typeface="Courier" pitchFamily="2" charset="0"/>
              </a:rPr>
              <a:t>None</a:t>
            </a:r>
            <a:endParaRPr lang="es-CL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61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179</Words>
  <Application>Microsoft Macintosh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Muñoz Cañas</dc:creator>
  <cp:lastModifiedBy>Felipe Muñoz Cañas</cp:lastModifiedBy>
  <cp:revision>3</cp:revision>
  <cp:lastPrinted>2022-06-29T18:28:26Z</cp:lastPrinted>
  <dcterms:created xsi:type="dcterms:W3CDTF">2022-06-29T16:44:23Z</dcterms:created>
  <dcterms:modified xsi:type="dcterms:W3CDTF">2022-06-29T18:28:30Z</dcterms:modified>
</cp:coreProperties>
</file>