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1"/>
  </p:notesMasterIdLst>
  <p:sldIdLst>
    <p:sldId id="256" r:id="rId2"/>
    <p:sldId id="257" r:id="rId3"/>
    <p:sldId id="263" r:id="rId4"/>
    <p:sldId id="276" r:id="rId5"/>
    <p:sldId id="277" r:id="rId6"/>
    <p:sldId id="278" r:id="rId7"/>
    <p:sldId id="274" r:id="rId8"/>
    <p:sldId id="279" r:id="rId9"/>
    <p:sldId id="280" r:id="rId10"/>
    <p:sldId id="281" r:id="rId11"/>
    <p:sldId id="282" r:id="rId12"/>
    <p:sldId id="283" r:id="rId13"/>
    <p:sldId id="284" r:id="rId14"/>
    <p:sldId id="266" r:id="rId15"/>
    <p:sldId id="267" r:id="rId16"/>
    <p:sldId id="271" r:id="rId17"/>
    <p:sldId id="272" r:id="rId18"/>
    <p:sldId id="275" r:id="rId19"/>
    <p:sldId id="273" r:id="rId20"/>
  </p:sldIdLst>
  <p:sldSz cx="10080625" cy="7559675"/>
  <p:notesSz cx="7559675" cy="10691813"/>
  <p:embeddedFontLst>
    <p:embeddedFont>
      <p:font typeface="Calibri" panose="020F0502020204030204" pitchFamily="34" charset="0"/>
      <p:regular r:id="rId22"/>
      <p:bold r:id="rId23"/>
      <p:italic r:id="rId24"/>
      <p:boldItalic r:id="rId25"/>
    </p:embeddedFont>
    <p:embeddedFont>
      <p:font typeface="Consolas" panose="020B0609020204030204"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g9wk61cvh3+ckysIHMt4UIen3RS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7"/>
  </p:normalViewPr>
  <p:slideViewPr>
    <p:cSldViewPr snapToGrid="0">
      <p:cViewPr varScale="1">
        <p:scale>
          <a:sx n="94" d="100"/>
          <a:sy n="94" d="100"/>
        </p:scale>
        <p:origin x="1888" y="184"/>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t" anchorCtr="0">
            <a:noAutofit/>
          </a:bodyPr>
          <a:lstStyle>
            <a:lvl1pPr marL="457200" marR="0" lvl="0"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hdr" idx="3"/>
          </p:nvPr>
        </p:nvSpPr>
        <p:spPr>
          <a:xfrm>
            <a:off x="0" y="0"/>
            <a:ext cx="3278188" cy="533400"/>
          </a:xfrm>
          <a:prstGeom prst="rect">
            <a:avLst/>
          </a:prstGeom>
          <a:noFill/>
          <a:ln>
            <a:noFill/>
          </a:ln>
        </p:spPr>
        <p:txBody>
          <a:bodyPr spcFirstLastPara="1" wrap="square" lIns="0" tIns="0" rIns="0" bIns="0" anchor="t" anchorCtr="0">
            <a:noAutofit/>
          </a:bodyPr>
          <a:lstStyle>
            <a:lvl1pPr marR="0" lvl="0" algn="l" rtl="0">
              <a:lnSpc>
                <a:spcPct val="102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9900" y="0"/>
            <a:ext cx="3278188" cy="533400"/>
          </a:xfrm>
          <a:prstGeom prst="rect">
            <a:avLst/>
          </a:prstGeom>
          <a:noFill/>
          <a:ln>
            <a:noFill/>
          </a:ln>
        </p:spPr>
        <p:txBody>
          <a:bodyPr spcFirstLastPara="1" wrap="square" lIns="0" tIns="0" rIns="0" bIns="0" anchor="t" anchorCtr="0">
            <a:noAutofit/>
          </a:bodyPr>
          <a:lstStyle>
            <a:lvl1pPr marR="0" lvl="0" algn="r" rtl="0">
              <a:lnSpc>
                <a:spcPct val="102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6825"/>
            <a:ext cx="3278188" cy="533400"/>
          </a:xfrm>
          <a:prstGeom prst="rect">
            <a:avLst/>
          </a:prstGeom>
          <a:noFill/>
          <a:ln>
            <a:noFill/>
          </a:ln>
        </p:spPr>
        <p:txBody>
          <a:bodyPr spcFirstLastPara="1" wrap="square" lIns="0" tIns="0" rIns="0" bIns="0" anchor="b" anchorCtr="0">
            <a:noAutofit/>
          </a:bodyPr>
          <a:lstStyle>
            <a:lvl1pPr marR="0" lvl="0" algn="l" rtl="0">
              <a:lnSpc>
                <a:spcPct val="102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9900" y="10156825"/>
            <a:ext cx="3278188" cy="533400"/>
          </a:xfrm>
          <a:prstGeom prst="rect">
            <a:avLst/>
          </a:prstGeom>
          <a:noFill/>
          <a:ln>
            <a:noFill/>
          </a:ln>
        </p:spPr>
        <p:txBody>
          <a:bodyPr spcFirstLastPara="1" wrap="square" lIns="0" tIns="0" rIns="0" bIns="0" anchor="b" anchorCtr="0">
            <a:noAutofit/>
          </a:bodyPr>
          <a:lstStyle/>
          <a:p>
            <a:pPr marL="0" marR="0" lvl="0" indent="0" algn="r" rtl="0">
              <a:lnSpc>
                <a:spcPct val="102000"/>
              </a:lnSpc>
              <a:spcBef>
                <a:spcPts val="0"/>
              </a:spcBef>
              <a:spcAft>
                <a:spcPts val="0"/>
              </a:spcAft>
              <a:buClr>
                <a:srgbClr val="000000"/>
              </a:buClr>
              <a:buSzPts val="1400"/>
              <a:buFont typeface="Times New Roman"/>
              <a:buNone/>
            </a:pPr>
            <a:fld id="{00000000-1234-1234-1234-123412341234}" type="slidenum">
              <a:rPr lang="es-ES" sz="1400" b="0" i="0" u="none" strike="noStrike" cap="none">
                <a:solidFill>
                  <a:srgbClr val="000000"/>
                </a:solidFill>
                <a:latin typeface="Times New Roman"/>
                <a:ea typeface="Times New Roman"/>
                <a:cs typeface="Times New Roman"/>
                <a:sym typeface="Times New Roman"/>
              </a:rPr>
              <a:t>‹Nº›</a:t>
            </a:fld>
            <a:endParaRPr sz="14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sldNum" idx="12"/>
          </p:nvPr>
        </p:nvSpPr>
        <p:spPr>
          <a:xfrm>
            <a:off x="4279900" y="10156825"/>
            <a:ext cx="3278188" cy="533400"/>
          </a:xfrm>
          <a:prstGeom prst="rect">
            <a:avLst/>
          </a:prstGeom>
          <a:noFill/>
          <a:ln>
            <a:noFill/>
          </a:ln>
        </p:spPr>
        <p:txBody>
          <a:bodyPr spcFirstLastPara="1" wrap="square" lIns="0" tIns="0" rIns="0" bIns="0" anchor="b" anchorCtr="0">
            <a:noAutofit/>
          </a:bodyPr>
          <a:lstStyle/>
          <a:p>
            <a:pPr marL="0" lvl="0" indent="0" algn="r" rtl="0">
              <a:lnSpc>
                <a:spcPct val="102000"/>
              </a:lnSpc>
              <a:spcBef>
                <a:spcPts val="0"/>
              </a:spcBef>
              <a:spcAft>
                <a:spcPts val="0"/>
              </a:spcAft>
              <a:buSzPts val="1400"/>
              <a:buFont typeface="Times New Roman"/>
              <a:buNone/>
            </a:pPr>
            <a:fld id="{00000000-1234-1234-1234-123412341234}" type="slidenum">
              <a:rPr lang="es-ES">
                <a:latin typeface="Times New Roman"/>
                <a:ea typeface="Times New Roman"/>
                <a:cs typeface="Times New Roman"/>
                <a:sym typeface="Times New Roman"/>
              </a:rPr>
              <a:t>1</a:t>
            </a:fld>
            <a:endParaRPr>
              <a:latin typeface="Times New Roman"/>
              <a:ea typeface="Times New Roman"/>
              <a:cs typeface="Times New Roman"/>
              <a:sym typeface="Times New Roman"/>
            </a:endParaRPr>
          </a:p>
        </p:txBody>
      </p:sp>
      <p:sp>
        <p:nvSpPr>
          <p:cNvPr id="86" name="Google Shape;86;p1: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7" name="Google Shape;87;p1: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2359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3764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7097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2523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sldNum" idx="12"/>
          </p:nvPr>
        </p:nvSpPr>
        <p:spPr>
          <a:xfrm>
            <a:off x="4279900" y="10156825"/>
            <a:ext cx="3278188" cy="533400"/>
          </a:xfrm>
          <a:prstGeom prst="rect">
            <a:avLst/>
          </a:prstGeom>
          <a:noFill/>
          <a:ln>
            <a:noFill/>
          </a:ln>
        </p:spPr>
        <p:txBody>
          <a:bodyPr spcFirstLastPara="1" wrap="square" lIns="0" tIns="0" rIns="0" bIns="0" anchor="b" anchorCtr="0">
            <a:noAutofit/>
          </a:bodyPr>
          <a:lstStyle/>
          <a:p>
            <a:pPr marL="0" lvl="0" indent="0" algn="r" rtl="0">
              <a:lnSpc>
                <a:spcPct val="102000"/>
              </a:lnSpc>
              <a:spcBef>
                <a:spcPts val="0"/>
              </a:spcBef>
              <a:spcAft>
                <a:spcPts val="0"/>
              </a:spcAft>
              <a:buSzPts val="1400"/>
              <a:buFont typeface="Times New Roman"/>
              <a:buNone/>
            </a:pPr>
            <a:fld id="{00000000-1234-1234-1234-123412341234}" type="slidenum">
              <a:rPr lang="es-ES">
                <a:latin typeface="Times New Roman"/>
                <a:ea typeface="Times New Roman"/>
                <a:cs typeface="Times New Roman"/>
                <a:sym typeface="Times New Roman"/>
              </a:rPr>
              <a:t>15</a:t>
            </a:fld>
            <a:endParaRPr>
              <a:latin typeface="Times New Roman"/>
              <a:ea typeface="Times New Roman"/>
              <a:cs typeface="Times New Roman"/>
              <a:sym typeface="Times New Roman"/>
            </a:endParaRPr>
          </a:p>
        </p:txBody>
      </p:sp>
      <p:sp>
        <p:nvSpPr>
          <p:cNvPr id="165" name="Google Shape;165;p12: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6" name="Google Shape;166;p12: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91" name="Google Shape;191;p16: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97" name="Google Shape;197;p17: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174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e58c3a40d3_0_0:notes"/>
          <p:cNvSpPr txBox="1">
            <a:spLocks noGrp="1"/>
          </p:cNvSpPr>
          <p:nvPr>
            <p:ph type="body" idx="1"/>
          </p:nvPr>
        </p:nvSpPr>
        <p:spPr>
          <a:xfrm>
            <a:off x="755650" y="5078413"/>
            <a:ext cx="6046800" cy="48102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03" name="Google Shape;203;g1e58c3a40d3_0_0: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sldNum" idx="12"/>
          </p:nvPr>
        </p:nvSpPr>
        <p:spPr>
          <a:xfrm>
            <a:off x="4279900" y="10156825"/>
            <a:ext cx="3278188" cy="533400"/>
          </a:xfrm>
          <a:prstGeom prst="rect">
            <a:avLst/>
          </a:prstGeom>
          <a:noFill/>
          <a:ln>
            <a:noFill/>
          </a:ln>
        </p:spPr>
        <p:txBody>
          <a:bodyPr spcFirstLastPara="1" wrap="square" lIns="0" tIns="0" rIns="0" bIns="0" anchor="b" anchorCtr="0">
            <a:noAutofit/>
          </a:bodyPr>
          <a:lstStyle/>
          <a:p>
            <a:pPr marL="0" lvl="0" indent="0" algn="r" rtl="0">
              <a:lnSpc>
                <a:spcPct val="102000"/>
              </a:lnSpc>
              <a:spcBef>
                <a:spcPts val="0"/>
              </a:spcBef>
              <a:spcAft>
                <a:spcPts val="0"/>
              </a:spcAft>
              <a:buSzPts val="1400"/>
              <a:buFont typeface="Times New Roman"/>
              <a:buNone/>
            </a:pPr>
            <a:fld id="{00000000-1234-1234-1234-123412341234}" type="slidenum">
              <a:rPr lang="es-ES">
                <a:latin typeface="Times New Roman"/>
                <a:ea typeface="Times New Roman"/>
                <a:cs typeface="Times New Roman"/>
                <a:sym typeface="Times New Roman"/>
              </a:rPr>
              <a:t>2</a:t>
            </a:fld>
            <a:endParaRPr>
              <a:latin typeface="Times New Roman"/>
              <a:ea typeface="Times New Roman"/>
              <a:cs typeface="Times New Roman"/>
              <a:sym typeface="Times New Roman"/>
            </a:endParaRPr>
          </a:p>
        </p:txBody>
      </p:sp>
      <p:sp>
        <p:nvSpPr>
          <p:cNvPr id="96" name="Google Shape;96;p2: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7" name="Google Shape;97;p2: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sldNum" idx="12"/>
          </p:nvPr>
        </p:nvSpPr>
        <p:spPr>
          <a:xfrm>
            <a:off x="4279900" y="10156825"/>
            <a:ext cx="3278188" cy="533400"/>
          </a:xfrm>
          <a:prstGeom prst="rect">
            <a:avLst/>
          </a:prstGeom>
          <a:noFill/>
          <a:ln>
            <a:noFill/>
          </a:ln>
        </p:spPr>
        <p:txBody>
          <a:bodyPr spcFirstLastPara="1" wrap="square" lIns="0" tIns="0" rIns="0" bIns="0" anchor="b" anchorCtr="0">
            <a:noAutofit/>
          </a:bodyPr>
          <a:lstStyle/>
          <a:p>
            <a:pPr marL="0" lvl="0" indent="0" algn="r" rtl="0">
              <a:lnSpc>
                <a:spcPct val="102000"/>
              </a:lnSpc>
              <a:spcBef>
                <a:spcPts val="0"/>
              </a:spcBef>
              <a:spcAft>
                <a:spcPts val="0"/>
              </a:spcAft>
              <a:buSzPts val="1400"/>
              <a:buFont typeface="Times New Roman"/>
              <a:buNone/>
            </a:pPr>
            <a:fld id="{00000000-1234-1234-1234-123412341234}" type="slidenum">
              <a:rPr lang="es-ES">
                <a:latin typeface="Times New Roman"/>
                <a:ea typeface="Times New Roman"/>
                <a:cs typeface="Times New Roman"/>
                <a:sym typeface="Times New Roman"/>
              </a:rPr>
              <a:t>3</a:t>
            </a:fld>
            <a:endParaRPr>
              <a:latin typeface="Times New Roman"/>
              <a:ea typeface="Times New Roman"/>
              <a:cs typeface="Times New Roman"/>
              <a:sym typeface="Times New Roman"/>
            </a:endParaRPr>
          </a:p>
        </p:txBody>
      </p:sp>
      <p:sp>
        <p:nvSpPr>
          <p:cNvPr id="138" name="Google Shape;138;p8: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9" name="Google Shape;139;p8: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458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4604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9013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535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88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1106488" y="812800"/>
            <a:ext cx="5343525"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709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19"/>
          <p:cNvSpPr txBox="1">
            <a:spLocks noGrp="1"/>
          </p:cNvSpPr>
          <p:nvPr>
            <p:ph type="dt" idx="10"/>
          </p:nvPr>
        </p:nvSpPr>
        <p:spPr>
          <a:xfrm>
            <a:off x="503238" y="6886575"/>
            <a:ext cx="2346325" cy="519113"/>
          </a:xfrm>
          <a:prstGeom prst="rect">
            <a:avLst/>
          </a:prstGeom>
          <a:noFill/>
          <a:ln>
            <a:noFill/>
          </a:ln>
        </p:spPr>
        <p:txBody>
          <a:bodyPr spcFirstLastPara="1" wrap="square" lIns="0" tIns="0" rIns="0" bIns="0" anchor="t" anchorCtr="0">
            <a:noAutofit/>
          </a:bodyPr>
          <a:lstStyle>
            <a:lvl1pPr lvl="0" algn="l">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9"/>
          <p:cNvSpPr txBox="1">
            <a:spLocks noGrp="1"/>
          </p:cNvSpPr>
          <p:nvPr>
            <p:ph type="ftr" idx="11"/>
          </p:nvPr>
        </p:nvSpPr>
        <p:spPr>
          <a:xfrm>
            <a:off x="3448050" y="6886575"/>
            <a:ext cx="3194050" cy="519113"/>
          </a:xfrm>
          <a:prstGeom prst="rect">
            <a:avLst/>
          </a:prstGeom>
          <a:noFill/>
          <a:ln>
            <a:noFill/>
          </a:ln>
        </p:spPr>
        <p:txBody>
          <a:bodyPr spcFirstLastPara="1" wrap="square" lIns="0" tIns="0" rIns="0" bIns="0" anchor="t" anchorCtr="0">
            <a:noAutofit/>
          </a:bodyPr>
          <a:lstStyle>
            <a:lvl1pPr lvl="0" algn="ctr">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9"/>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lvl1pPr marL="0" marR="0" lvl="0" indent="0" algn="r">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1pPr>
            <a:lvl2pPr marL="0" marR="0" lvl="1" indent="0" algn="r">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2pPr>
            <a:lvl3pPr marL="0" marR="0" lvl="2" indent="0" algn="r">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3pPr>
            <a:lvl4pPr marL="0" marR="0" lvl="3" indent="0" algn="r">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4pPr>
            <a:lvl5pPr marL="0" marR="0" lvl="4" indent="0" algn="r">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5pPr>
            <a:lvl6pPr marL="0" marR="0" lvl="5" indent="0" algn="r">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6pPr>
            <a:lvl7pPr marL="0" marR="0" lvl="6" indent="0" algn="r">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7pPr>
            <a:lvl8pPr marL="0" marR="0" lvl="7" indent="0" algn="r">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8pPr>
            <a:lvl9pPr marL="0" marR="0" lvl="8" indent="0" algn="r">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28"/>
          <p:cNvSpPr txBox="1">
            <a:spLocks noGrp="1"/>
          </p:cNvSpPr>
          <p:nvPr>
            <p:ph type="title"/>
          </p:nvPr>
        </p:nvSpPr>
        <p:spPr>
          <a:xfrm>
            <a:off x="503238" y="301625"/>
            <a:ext cx="9069387" cy="1260475"/>
          </a:xfrm>
          <a:prstGeom prst="rect">
            <a:avLst/>
          </a:prstGeom>
          <a:noFill/>
          <a:ln>
            <a:noFill/>
          </a:ln>
        </p:spPr>
        <p:txBody>
          <a:bodyPr spcFirstLastPara="1" wrap="square" lIns="0" tIns="0" rIns="0" bIns="0" anchor="ctr"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74" name="Google Shape;74;p28"/>
          <p:cNvSpPr txBox="1">
            <a:spLocks noGrp="1"/>
          </p:cNvSpPr>
          <p:nvPr>
            <p:ph type="body" idx="1"/>
          </p:nvPr>
        </p:nvSpPr>
        <p:spPr>
          <a:xfrm rot="5400000">
            <a:off x="2543969" y="-272256"/>
            <a:ext cx="4987925" cy="9069387"/>
          </a:xfrm>
          <a:prstGeom prst="rect">
            <a:avLst/>
          </a:prstGeom>
          <a:noFill/>
          <a:ln>
            <a:noFill/>
          </a:ln>
        </p:spPr>
        <p:txBody>
          <a:bodyPr spcFirstLastPara="1" wrap="square" lIns="0" tIns="0" rIns="0" bIns="0" anchor="t" anchorCtr="0">
            <a:noAutofit/>
          </a:bodyPr>
          <a:lstStyle>
            <a:lvl1pPr marL="457200" lvl="0" indent="-228600" algn="l">
              <a:lnSpc>
                <a:spcPct val="104000"/>
              </a:lnSpc>
              <a:spcBef>
                <a:spcPts val="0"/>
              </a:spcBef>
              <a:spcAft>
                <a:spcPts val="0"/>
              </a:spcAft>
              <a:buSzPts val="1400"/>
              <a:buNone/>
              <a:defRPr/>
            </a:lvl1pPr>
            <a:lvl2pPr marL="914400" lvl="1" indent="-228600" algn="l">
              <a:lnSpc>
                <a:spcPct val="104000"/>
              </a:lnSpc>
              <a:spcBef>
                <a:spcPts val="1425"/>
              </a:spcBef>
              <a:spcAft>
                <a:spcPts val="0"/>
              </a:spcAft>
              <a:buSzPts val="1400"/>
              <a:buNone/>
              <a:defRPr/>
            </a:lvl2pPr>
            <a:lvl3pPr marL="1371600" lvl="2" indent="-228600" algn="l">
              <a:lnSpc>
                <a:spcPct val="104000"/>
              </a:lnSpc>
              <a:spcBef>
                <a:spcPts val="1138"/>
              </a:spcBef>
              <a:spcAft>
                <a:spcPts val="0"/>
              </a:spcAft>
              <a:buSzPts val="1400"/>
              <a:buNone/>
              <a:defRPr/>
            </a:lvl3pPr>
            <a:lvl4pPr marL="1828800" lvl="3" indent="-228600" algn="l">
              <a:lnSpc>
                <a:spcPct val="104000"/>
              </a:lnSpc>
              <a:spcBef>
                <a:spcPts val="850"/>
              </a:spcBef>
              <a:spcAft>
                <a:spcPts val="0"/>
              </a:spcAft>
              <a:buSzPts val="1400"/>
              <a:buNone/>
              <a:defRPr/>
            </a:lvl4pPr>
            <a:lvl5pPr marL="2286000" lvl="4" indent="-228600" algn="l">
              <a:lnSpc>
                <a:spcPct val="104000"/>
              </a:lnSpc>
              <a:spcBef>
                <a:spcPts val="575"/>
              </a:spcBef>
              <a:spcAft>
                <a:spcPts val="0"/>
              </a:spcAft>
              <a:buSzPts val="1400"/>
              <a:buNone/>
              <a:defRPr/>
            </a:lvl5pPr>
            <a:lvl6pPr marL="2743200" lvl="5" indent="-228600" algn="l">
              <a:lnSpc>
                <a:spcPct val="104000"/>
              </a:lnSpc>
              <a:spcBef>
                <a:spcPts val="288"/>
              </a:spcBef>
              <a:spcAft>
                <a:spcPts val="0"/>
              </a:spcAft>
              <a:buSzPts val="1400"/>
              <a:buNone/>
              <a:defRPr/>
            </a:lvl6pPr>
            <a:lvl7pPr marL="3200400" lvl="6" indent="-228600" algn="l">
              <a:lnSpc>
                <a:spcPct val="104000"/>
              </a:lnSpc>
              <a:spcBef>
                <a:spcPts val="288"/>
              </a:spcBef>
              <a:spcAft>
                <a:spcPts val="0"/>
              </a:spcAft>
              <a:buSzPts val="1400"/>
              <a:buNone/>
              <a:defRPr/>
            </a:lvl7pPr>
            <a:lvl8pPr marL="3657600" lvl="7" indent="-228600" algn="l">
              <a:lnSpc>
                <a:spcPct val="104000"/>
              </a:lnSpc>
              <a:spcBef>
                <a:spcPts val="288"/>
              </a:spcBef>
              <a:spcAft>
                <a:spcPts val="0"/>
              </a:spcAft>
              <a:buSzPts val="1400"/>
              <a:buNone/>
              <a:defRPr/>
            </a:lvl8pPr>
            <a:lvl9pPr marL="4114800" lvl="8" indent="-228600" algn="l">
              <a:lnSpc>
                <a:spcPct val="104000"/>
              </a:lnSpc>
              <a:spcBef>
                <a:spcPts val="288"/>
              </a:spcBef>
              <a:spcAft>
                <a:spcPts val="288"/>
              </a:spcAft>
              <a:buSzPts val="1400"/>
              <a:buNone/>
              <a:defRPr/>
            </a:lvl9pPr>
          </a:lstStyle>
          <a:p>
            <a:endParaRPr/>
          </a:p>
        </p:txBody>
      </p:sp>
      <p:sp>
        <p:nvSpPr>
          <p:cNvPr id="75" name="Google Shape;75;p28"/>
          <p:cNvSpPr txBox="1">
            <a:spLocks noGrp="1"/>
          </p:cNvSpPr>
          <p:nvPr>
            <p:ph type="dt" idx="10"/>
          </p:nvPr>
        </p:nvSpPr>
        <p:spPr>
          <a:xfrm>
            <a:off x="503238" y="6886575"/>
            <a:ext cx="2346325" cy="519113"/>
          </a:xfrm>
          <a:prstGeom prst="rect">
            <a:avLst/>
          </a:prstGeom>
          <a:noFill/>
          <a:ln>
            <a:noFill/>
          </a:ln>
        </p:spPr>
        <p:txBody>
          <a:bodyPr spcFirstLastPara="1" wrap="square" lIns="0" tIns="0" rIns="0" bIns="0" anchor="t" anchorCtr="0">
            <a:noAutofit/>
          </a:bodyPr>
          <a:lstStyle>
            <a:lvl1pPr lvl="0" algn="l">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8"/>
          <p:cNvSpPr txBox="1">
            <a:spLocks noGrp="1"/>
          </p:cNvSpPr>
          <p:nvPr>
            <p:ph type="ftr" idx="11"/>
          </p:nvPr>
        </p:nvSpPr>
        <p:spPr>
          <a:xfrm>
            <a:off x="3448050" y="6886575"/>
            <a:ext cx="3194050" cy="519113"/>
          </a:xfrm>
          <a:prstGeom prst="rect">
            <a:avLst/>
          </a:prstGeom>
          <a:noFill/>
          <a:ln>
            <a:noFill/>
          </a:ln>
        </p:spPr>
        <p:txBody>
          <a:bodyPr spcFirstLastPara="1" wrap="square" lIns="0" tIns="0" rIns="0" bIns="0" anchor="t" anchorCtr="0">
            <a:noAutofit/>
          </a:bodyPr>
          <a:lstStyle>
            <a:lvl1pPr lvl="0" algn="ctr">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8"/>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lvl1pPr marL="0" marR="0" lvl="0"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1pPr>
            <a:lvl2pPr marL="0" marR="0" lvl="1"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2pPr>
            <a:lvl3pPr marL="0" marR="0" lvl="2"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3pPr>
            <a:lvl4pPr marL="0" marR="0" lvl="3"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4pPr>
            <a:lvl5pPr marL="0" marR="0" lvl="4"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5pPr>
            <a:lvl6pPr marL="0" marR="0" lvl="5"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6pPr>
            <a:lvl7pPr marL="0" marR="0" lvl="6"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7pPr>
            <a:lvl8pPr marL="0" marR="0" lvl="7"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8pPr>
            <a:lvl9pPr marL="0" marR="0" lvl="8"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29"/>
          <p:cNvSpPr txBox="1">
            <a:spLocks noGrp="1"/>
          </p:cNvSpPr>
          <p:nvPr>
            <p:ph type="title"/>
          </p:nvPr>
        </p:nvSpPr>
        <p:spPr>
          <a:xfrm rot="5400000">
            <a:off x="5211763" y="2395538"/>
            <a:ext cx="6454775" cy="2266950"/>
          </a:xfrm>
          <a:prstGeom prst="rect">
            <a:avLst/>
          </a:prstGeom>
          <a:noFill/>
          <a:ln>
            <a:noFill/>
          </a:ln>
        </p:spPr>
        <p:txBody>
          <a:bodyPr spcFirstLastPara="1" wrap="square" lIns="0" tIns="0" rIns="0" bIns="0" anchor="ctr"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80" name="Google Shape;80;p29"/>
          <p:cNvSpPr txBox="1">
            <a:spLocks noGrp="1"/>
          </p:cNvSpPr>
          <p:nvPr>
            <p:ph type="body" idx="1"/>
          </p:nvPr>
        </p:nvSpPr>
        <p:spPr>
          <a:xfrm rot="5400000">
            <a:off x="600869" y="203994"/>
            <a:ext cx="6454775" cy="6650037"/>
          </a:xfrm>
          <a:prstGeom prst="rect">
            <a:avLst/>
          </a:prstGeom>
          <a:noFill/>
          <a:ln>
            <a:noFill/>
          </a:ln>
        </p:spPr>
        <p:txBody>
          <a:bodyPr spcFirstLastPara="1" wrap="square" lIns="0" tIns="0" rIns="0" bIns="0" anchor="t" anchorCtr="0">
            <a:noAutofit/>
          </a:bodyPr>
          <a:lstStyle>
            <a:lvl1pPr marL="457200" lvl="0" indent="-228600" algn="l">
              <a:lnSpc>
                <a:spcPct val="104000"/>
              </a:lnSpc>
              <a:spcBef>
                <a:spcPts val="0"/>
              </a:spcBef>
              <a:spcAft>
                <a:spcPts val="0"/>
              </a:spcAft>
              <a:buSzPts val="1400"/>
              <a:buNone/>
              <a:defRPr/>
            </a:lvl1pPr>
            <a:lvl2pPr marL="914400" lvl="1" indent="-228600" algn="l">
              <a:lnSpc>
                <a:spcPct val="104000"/>
              </a:lnSpc>
              <a:spcBef>
                <a:spcPts val="1425"/>
              </a:spcBef>
              <a:spcAft>
                <a:spcPts val="0"/>
              </a:spcAft>
              <a:buSzPts val="1400"/>
              <a:buNone/>
              <a:defRPr/>
            </a:lvl2pPr>
            <a:lvl3pPr marL="1371600" lvl="2" indent="-228600" algn="l">
              <a:lnSpc>
                <a:spcPct val="104000"/>
              </a:lnSpc>
              <a:spcBef>
                <a:spcPts val="1138"/>
              </a:spcBef>
              <a:spcAft>
                <a:spcPts val="0"/>
              </a:spcAft>
              <a:buSzPts val="1400"/>
              <a:buNone/>
              <a:defRPr/>
            </a:lvl3pPr>
            <a:lvl4pPr marL="1828800" lvl="3" indent="-228600" algn="l">
              <a:lnSpc>
                <a:spcPct val="104000"/>
              </a:lnSpc>
              <a:spcBef>
                <a:spcPts val="850"/>
              </a:spcBef>
              <a:spcAft>
                <a:spcPts val="0"/>
              </a:spcAft>
              <a:buSzPts val="1400"/>
              <a:buNone/>
              <a:defRPr/>
            </a:lvl4pPr>
            <a:lvl5pPr marL="2286000" lvl="4" indent="-228600" algn="l">
              <a:lnSpc>
                <a:spcPct val="104000"/>
              </a:lnSpc>
              <a:spcBef>
                <a:spcPts val="575"/>
              </a:spcBef>
              <a:spcAft>
                <a:spcPts val="0"/>
              </a:spcAft>
              <a:buSzPts val="1400"/>
              <a:buNone/>
              <a:defRPr/>
            </a:lvl5pPr>
            <a:lvl6pPr marL="2743200" lvl="5" indent="-228600" algn="l">
              <a:lnSpc>
                <a:spcPct val="104000"/>
              </a:lnSpc>
              <a:spcBef>
                <a:spcPts val="288"/>
              </a:spcBef>
              <a:spcAft>
                <a:spcPts val="0"/>
              </a:spcAft>
              <a:buSzPts val="1400"/>
              <a:buNone/>
              <a:defRPr/>
            </a:lvl6pPr>
            <a:lvl7pPr marL="3200400" lvl="6" indent="-228600" algn="l">
              <a:lnSpc>
                <a:spcPct val="104000"/>
              </a:lnSpc>
              <a:spcBef>
                <a:spcPts val="288"/>
              </a:spcBef>
              <a:spcAft>
                <a:spcPts val="0"/>
              </a:spcAft>
              <a:buSzPts val="1400"/>
              <a:buNone/>
              <a:defRPr/>
            </a:lvl7pPr>
            <a:lvl8pPr marL="3657600" lvl="7" indent="-228600" algn="l">
              <a:lnSpc>
                <a:spcPct val="104000"/>
              </a:lnSpc>
              <a:spcBef>
                <a:spcPts val="288"/>
              </a:spcBef>
              <a:spcAft>
                <a:spcPts val="0"/>
              </a:spcAft>
              <a:buSzPts val="1400"/>
              <a:buNone/>
              <a:defRPr/>
            </a:lvl8pPr>
            <a:lvl9pPr marL="4114800" lvl="8" indent="-228600" algn="l">
              <a:lnSpc>
                <a:spcPct val="104000"/>
              </a:lnSpc>
              <a:spcBef>
                <a:spcPts val="288"/>
              </a:spcBef>
              <a:spcAft>
                <a:spcPts val="288"/>
              </a:spcAft>
              <a:buSzPts val="1400"/>
              <a:buNone/>
              <a:defRPr/>
            </a:lvl9pPr>
          </a:lstStyle>
          <a:p>
            <a:endParaRPr/>
          </a:p>
        </p:txBody>
      </p:sp>
      <p:sp>
        <p:nvSpPr>
          <p:cNvPr id="81" name="Google Shape;81;p29"/>
          <p:cNvSpPr txBox="1">
            <a:spLocks noGrp="1"/>
          </p:cNvSpPr>
          <p:nvPr>
            <p:ph type="dt" idx="10"/>
          </p:nvPr>
        </p:nvSpPr>
        <p:spPr>
          <a:xfrm>
            <a:off x="503238" y="6886575"/>
            <a:ext cx="2346325" cy="519113"/>
          </a:xfrm>
          <a:prstGeom prst="rect">
            <a:avLst/>
          </a:prstGeom>
          <a:noFill/>
          <a:ln>
            <a:noFill/>
          </a:ln>
        </p:spPr>
        <p:txBody>
          <a:bodyPr spcFirstLastPara="1" wrap="square" lIns="0" tIns="0" rIns="0" bIns="0" anchor="t" anchorCtr="0">
            <a:noAutofit/>
          </a:bodyPr>
          <a:lstStyle>
            <a:lvl1pPr lvl="0" algn="l">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9"/>
          <p:cNvSpPr txBox="1">
            <a:spLocks noGrp="1"/>
          </p:cNvSpPr>
          <p:nvPr>
            <p:ph type="ftr" idx="11"/>
          </p:nvPr>
        </p:nvSpPr>
        <p:spPr>
          <a:xfrm>
            <a:off x="3448050" y="6886575"/>
            <a:ext cx="3194050" cy="519113"/>
          </a:xfrm>
          <a:prstGeom prst="rect">
            <a:avLst/>
          </a:prstGeom>
          <a:noFill/>
          <a:ln>
            <a:noFill/>
          </a:ln>
        </p:spPr>
        <p:txBody>
          <a:bodyPr spcFirstLastPara="1" wrap="square" lIns="0" tIns="0" rIns="0" bIns="0" anchor="t" anchorCtr="0">
            <a:noAutofit/>
          </a:bodyPr>
          <a:lstStyle>
            <a:lvl1pPr lvl="0" algn="ctr">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9"/>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lvl1pPr marL="0" marR="0" lvl="0"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1pPr>
            <a:lvl2pPr marL="0" marR="0" lvl="1"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2pPr>
            <a:lvl3pPr marL="0" marR="0" lvl="2"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3pPr>
            <a:lvl4pPr marL="0" marR="0" lvl="3"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4pPr>
            <a:lvl5pPr marL="0" marR="0" lvl="4"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5pPr>
            <a:lvl6pPr marL="0" marR="0" lvl="5"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6pPr>
            <a:lvl7pPr marL="0" marR="0" lvl="6"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7pPr>
            <a:lvl8pPr marL="0" marR="0" lvl="7"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8pPr>
            <a:lvl9pPr marL="0" marR="0" lvl="8"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20"/>
          <p:cNvSpPr txBox="1">
            <a:spLocks noGrp="1"/>
          </p:cNvSpPr>
          <p:nvPr>
            <p:ph type="ctrTitle"/>
          </p:nvPr>
        </p:nvSpPr>
        <p:spPr>
          <a:xfrm>
            <a:off x="755650" y="2347913"/>
            <a:ext cx="8569325" cy="1620837"/>
          </a:xfrm>
          <a:prstGeom prst="rect">
            <a:avLst/>
          </a:prstGeom>
          <a:noFill/>
          <a:ln>
            <a:noFill/>
          </a:ln>
        </p:spPr>
        <p:txBody>
          <a:bodyPr spcFirstLastPara="1" wrap="square" lIns="0" tIns="0" rIns="0" bIns="0" anchor="ctr"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1" name="Google Shape;21;p20"/>
          <p:cNvSpPr txBox="1">
            <a:spLocks noGrp="1"/>
          </p:cNvSpPr>
          <p:nvPr>
            <p:ph type="subTitle" idx="1"/>
          </p:nvPr>
        </p:nvSpPr>
        <p:spPr>
          <a:xfrm>
            <a:off x="1512888" y="4283075"/>
            <a:ext cx="7056437" cy="1931988"/>
          </a:xfrm>
          <a:prstGeom prst="rect">
            <a:avLst/>
          </a:prstGeom>
          <a:noFill/>
          <a:ln>
            <a:noFill/>
          </a:ln>
        </p:spPr>
        <p:txBody>
          <a:bodyPr spcFirstLastPara="1" wrap="square" lIns="0" tIns="0" rIns="0" bIns="0" anchor="t" anchorCtr="0">
            <a:noAutofit/>
          </a:bodyPr>
          <a:lstStyle>
            <a:lvl1pPr lvl="0" algn="ctr">
              <a:lnSpc>
                <a:spcPct val="104000"/>
              </a:lnSpc>
              <a:spcBef>
                <a:spcPts val="0"/>
              </a:spcBef>
              <a:spcAft>
                <a:spcPts val="0"/>
              </a:spcAft>
              <a:buSzPts val="3200"/>
              <a:buNone/>
              <a:defRPr/>
            </a:lvl1pPr>
            <a:lvl2pPr lvl="1" algn="ctr">
              <a:lnSpc>
                <a:spcPct val="104000"/>
              </a:lnSpc>
              <a:spcBef>
                <a:spcPts val="1425"/>
              </a:spcBef>
              <a:spcAft>
                <a:spcPts val="0"/>
              </a:spcAft>
              <a:buSzPts val="2800"/>
              <a:buNone/>
              <a:defRPr/>
            </a:lvl2pPr>
            <a:lvl3pPr lvl="2" algn="ctr">
              <a:lnSpc>
                <a:spcPct val="104000"/>
              </a:lnSpc>
              <a:spcBef>
                <a:spcPts val="1138"/>
              </a:spcBef>
              <a:spcAft>
                <a:spcPts val="0"/>
              </a:spcAft>
              <a:buSzPts val="2400"/>
              <a:buNone/>
              <a:defRPr/>
            </a:lvl3pPr>
            <a:lvl4pPr lvl="3" algn="ctr">
              <a:lnSpc>
                <a:spcPct val="104000"/>
              </a:lnSpc>
              <a:spcBef>
                <a:spcPts val="850"/>
              </a:spcBef>
              <a:spcAft>
                <a:spcPts val="0"/>
              </a:spcAft>
              <a:buSzPts val="2000"/>
              <a:buNone/>
              <a:defRPr/>
            </a:lvl4pPr>
            <a:lvl5pPr lvl="4" algn="ctr">
              <a:lnSpc>
                <a:spcPct val="104000"/>
              </a:lnSpc>
              <a:spcBef>
                <a:spcPts val="575"/>
              </a:spcBef>
              <a:spcAft>
                <a:spcPts val="0"/>
              </a:spcAft>
              <a:buSzPts val="2000"/>
              <a:buNone/>
              <a:defRPr/>
            </a:lvl5pPr>
            <a:lvl6pPr lvl="5" algn="ctr">
              <a:lnSpc>
                <a:spcPct val="104000"/>
              </a:lnSpc>
              <a:spcBef>
                <a:spcPts val="288"/>
              </a:spcBef>
              <a:spcAft>
                <a:spcPts val="0"/>
              </a:spcAft>
              <a:buSzPts val="2000"/>
              <a:buNone/>
              <a:defRPr/>
            </a:lvl6pPr>
            <a:lvl7pPr lvl="6" algn="ctr">
              <a:lnSpc>
                <a:spcPct val="104000"/>
              </a:lnSpc>
              <a:spcBef>
                <a:spcPts val="288"/>
              </a:spcBef>
              <a:spcAft>
                <a:spcPts val="0"/>
              </a:spcAft>
              <a:buSzPts val="2000"/>
              <a:buNone/>
              <a:defRPr/>
            </a:lvl7pPr>
            <a:lvl8pPr lvl="7" algn="ctr">
              <a:lnSpc>
                <a:spcPct val="104000"/>
              </a:lnSpc>
              <a:spcBef>
                <a:spcPts val="288"/>
              </a:spcBef>
              <a:spcAft>
                <a:spcPts val="0"/>
              </a:spcAft>
              <a:buSzPts val="2000"/>
              <a:buNone/>
              <a:defRPr/>
            </a:lvl8pPr>
            <a:lvl9pPr lvl="8" algn="ctr">
              <a:lnSpc>
                <a:spcPct val="104000"/>
              </a:lnSpc>
              <a:spcBef>
                <a:spcPts val="288"/>
              </a:spcBef>
              <a:spcAft>
                <a:spcPts val="288"/>
              </a:spcAft>
              <a:buSzPts val="2000"/>
              <a:buNone/>
              <a:defRPr/>
            </a:lvl9pPr>
          </a:lstStyle>
          <a:p>
            <a:endParaRPr/>
          </a:p>
        </p:txBody>
      </p:sp>
      <p:sp>
        <p:nvSpPr>
          <p:cNvPr id="22" name="Google Shape;22;p20"/>
          <p:cNvSpPr txBox="1">
            <a:spLocks noGrp="1"/>
          </p:cNvSpPr>
          <p:nvPr>
            <p:ph type="dt" idx="10"/>
          </p:nvPr>
        </p:nvSpPr>
        <p:spPr>
          <a:xfrm>
            <a:off x="503238" y="6886575"/>
            <a:ext cx="2346325" cy="519113"/>
          </a:xfrm>
          <a:prstGeom prst="rect">
            <a:avLst/>
          </a:prstGeom>
          <a:noFill/>
          <a:ln>
            <a:noFill/>
          </a:ln>
        </p:spPr>
        <p:txBody>
          <a:bodyPr spcFirstLastPara="1" wrap="square" lIns="0" tIns="0" rIns="0" bIns="0" anchor="t" anchorCtr="0">
            <a:noAutofit/>
          </a:bodyPr>
          <a:lstStyle>
            <a:lvl1pPr lvl="0" algn="l">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0"/>
          <p:cNvSpPr txBox="1">
            <a:spLocks noGrp="1"/>
          </p:cNvSpPr>
          <p:nvPr>
            <p:ph type="ftr" idx="11"/>
          </p:nvPr>
        </p:nvSpPr>
        <p:spPr>
          <a:xfrm>
            <a:off x="3448050" y="6886575"/>
            <a:ext cx="3194050" cy="519113"/>
          </a:xfrm>
          <a:prstGeom prst="rect">
            <a:avLst/>
          </a:prstGeom>
          <a:noFill/>
          <a:ln>
            <a:noFill/>
          </a:ln>
        </p:spPr>
        <p:txBody>
          <a:bodyPr spcFirstLastPara="1" wrap="square" lIns="0" tIns="0" rIns="0" bIns="0" anchor="t" anchorCtr="0">
            <a:noAutofit/>
          </a:bodyPr>
          <a:lstStyle>
            <a:lvl1pPr lvl="0" algn="ctr">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0"/>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lvl1pPr marL="0" marR="0" lvl="0"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1pPr>
            <a:lvl2pPr marL="0" marR="0" lvl="1"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2pPr>
            <a:lvl3pPr marL="0" marR="0" lvl="2"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3pPr>
            <a:lvl4pPr marL="0" marR="0" lvl="3"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4pPr>
            <a:lvl5pPr marL="0" marR="0" lvl="4"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5pPr>
            <a:lvl6pPr marL="0" marR="0" lvl="5"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6pPr>
            <a:lvl7pPr marL="0" marR="0" lvl="6"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7pPr>
            <a:lvl8pPr marL="0" marR="0" lvl="7"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8pPr>
            <a:lvl9pPr marL="0" marR="0" lvl="8"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21"/>
          <p:cNvSpPr txBox="1">
            <a:spLocks noGrp="1"/>
          </p:cNvSpPr>
          <p:nvPr>
            <p:ph type="title"/>
          </p:nvPr>
        </p:nvSpPr>
        <p:spPr>
          <a:xfrm>
            <a:off x="503238" y="301625"/>
            <a:ext cx="9069387" cy="1260475"/>
          </a:xfrm>
          <a:prstGeom prst="rect">
            <a:avLst/>
          </a:prstGeom>
          <a:noFill/>
          <a:ln>
            <a:noFill/>
          </a:ln>
        </p:spPr>
        <p:txBody>
          <a:bodyPr spcFirstLastPara="1" wrap="square" lIns="0" tIns="0" rIns="0" bIns="0" anchor="ctr"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7" name="Google Shape;27;p21"/>
          <p:cNvSpPr txBox="1">
            <a:spLocks noGrp="1"/>
          </p:cNvSpPr>
          <p:nvPr>
            <p:ph type="body" idx="1"/>
          </p:nvPr>
        </p:nvSpPr>
        <p:spPr>
          <a:xfrm>
            <a:off x="503238" y="1768475"/>
            <a:ext cx="9069387" cy="4987925"/>
          </a:xfrm>
          <a:prstGeom prst="rect">
            <a:avLst/>
          </a:prstGeom>
          <a:noFill/>
          <a:ln>
            <a:noFill/>
          </a:ln>
        </p:spPr>
        <p:txBody>
          <a:bodyPr spcFirstLastPara="1" wrap="square" lIns="0" tIns="0" rIns="0" bIns="0" anchor="t" anchorCtr="0">
            <a:noAutofit/>
          </a:bodyPr>
          <a:lstStyle>
            <a:lvl1pPr marL="457200" lvl="0" indent="-228600" algn="l">
              <a:lnSpc>
                <a:spcPct val="104000"/>
              </a:lnSpc>
              <a:spcBef>
                <a:spcPts val="0"/>
              </a:spcBef>
              <a:spcAft>
                <a:spcPts val="0"/>
              </a:spcAft>
              <a:buSzPts val="1400"/>
              <a:buNone/>
              <a:defRPr/>
            </a:lvl1pPr>
            <a:lvl2pPr marL="914400" lvl="1" indent="-228600" algn="l">
              <a:lnSpc>
                <a:spcPct val="104000"/>
              </a:lnSpc>
              <a:spcBef>
                <a:spcPts val="1425"/>
              </a:spcBef>
              <a:spcAft>
                <a:spcPts val="0"/>
              </a:spcAft>
              <a:buSzPts val="1400"/>
              <a:buNone/>
              <a:defRPr/>
            </a:lvl2pPr>
            <a:lvl3pPr marL="1371600" lvl="2" indent="-228600" algn="l">
              <a:lnSpc>
                <a:spcPct val="104000"/>
              </a:lnSpc>
              <a:spcBef>
                <a:spcPts val="1138"/>
              </a:spcBef>
              <a:spcAft>
                <a:spcPts val="0"/>
              </a:spcAft>
              <a:buSzPts val="1400"/>
              <a:buNone/>
              <a:defRPr/>
            </a:lvl3pPr>
            <a:lvl4pPr marL="1828800" lvl="3" indent="-228600" algn="l">
              <a:lnSpc>
                <a:spcPct val="104000"/>
              </a:lnSpc>
              <a:spcBef>
                <a:spcPts val="850"/>
              </a:spcBef>
              <a:spcAft>
                <a:spcPts val="0"/>
              </a:spcAft>
              <a:buSzPts val="1400"/>
              <a:buNone/>
              <a:defRPr/>
            </a:lvl4pPr>
            <a:lvl5pPr marL="2286000" lvl="4" indent="-228600" algn="l">
              <a:lnSpc>
                <a:spcPct val="104000"/>
              </a:lnSpc>
              <a:spcBef>
                <a:spcPts val="575"/>
              </a:spcBef>
              <a:spcAft>
                <a:spcPts val="0"/>
              </a:spcAft>
              <a:buSzPts val="1400"/>
              <a:buNone/>
              <a:defRPr/>
            </a:lvl5pPr>
            <a:lvl6pPr marL="2743200" lvl="5" indent="-228600" algn="l">
              <a:lnSpc>
                <a:spcPct val="104000"/>
              </a:lnSpc>
              <a:spcBef>
                <a:spcPts val="288"/>
              </a:spcBef>
              <a:spcAft>
                <a:spcPts val="0"/>
              </a:spcAft>
              <a:buSzPts val="1400"/>
              <a:buNone/>
              <a:defRPr/>
            </a:lvl6pPr>
            <a:lvl7pPr marL="3200400" lvl="6" indent="-228600" algn="l">
              <a:lnSpc>
                <a:spcPct val="104000"/>
              </a:lnSpc>
              <a:spcBef>
                <a:spcPts val="288"/>
              </a:spcBef>
              <a:spcAft>
                <a:spcPts val="0"/>
              </a:spcAft>
              <a:buSzPts val="1400"/>
              <a:buNone/>
              <a:defRPr/>
            </a:lvl7pPr>
            <a:lvl8pPr marL="3657600" lvl="7" indent="-228600" algn="l">
              <a:lnSpc>
                <a:spcPct val="104000"/>
              </a:lnSpc>
              <a:spcBef>
                <a:spcPts val="288"/>
              </a:spcBef>
              <a:spcAft>
                <a:spcPts val="0"/>
              </a:spcAft>
              <a:buSzPts val="1400"/>
              <a:buNone/>
              <a:defRPr/>
            </a:lvl8pPr>
            <a:lvl9pPr marL="4114800" lvl="8" indent="-228600" algn="l">
              <a:lnSpc>
                <a:spcPct val="104000"/>
              </a:lnSpc>
              <a:spcBef>
                <a:spcPts val="288"/>
              </a:spcBef>
              <a:spcAft>
                <a:spcPts val="288"/>
              </a:spcAft>
              <a:buSzPts val="1400"/>
              <a:buNone/>
              <a:defRPr/>
            </a:lvl9pPr>
          </a:lstStyle>
          <a:p>
            <a:endParaRPr/>
          </a:p>
        </p:txBody>
      </p:sp>
      <p:sp>
        <p:nvSpPr>
          <p:cNvPr id="28" name="Google Shape;28;p21"/>
          <p:cNvSpPr txBox="1">
            <a:spLocks noGrp="1"/>
          </p:cNvSpPr>
          <p:nvPr>
            <p:ph type="dt" idx="10"/>
          </p:nvPr>
        </p:nvSpPr>
        <p:spPr>
          <a:xfrm>
            <a:off x="503238" y="6886575"/>
            <a:ext cx="2346325" cy="519113"/>
          </a:xfrm>
          <a:prstGeom prst="rect">
            <a:avLst/>
          </a:prstGeom>
          <a:noFill/>
          <a:ln>
            <a:noFill/>
          </a:ln>
        </p:spPr>
        <p:txBody>
          <a:bodyPr spcFirstLastPara="1" wrap="square" lIns="0" tIns="0" rIns="0" bIns="0" anchor="t" anchorCtr="0">
            <a:noAutofit/>
          </a:bodyPr>
          <a:lstStyle>
            <a:lvl1pPr lvl="0" algn="l">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1"/>
          <p:cNvSpPr txBox="1">
            <a:spLocks noGrp="1"/>
          </p:cNvSpPr>
          <p:nvPr>
            <p:ph type="ftr" idx="11"/>
          </p:nvPr>
        </p:nvSpPr>
        <p:spPr>
          <a:xfrm>
            <a:off x="3448050" y="6886575"/>
            <a:ext cx="3194050" cy="519113"/>
          </a:xfrm>
          <a:prstGeom prst="rect">
            <a:avLst/>
          </a:prstGeom>
          <a:noFill/>
          <a:ln>
            <a:noFill/>
          </a:ln>
        </p:spPr>
        <p:txBody>
          <a:bodyPr spcFirstLastPara="1" wrap="square" lIns="0" tIns="0" rIns="0" bIns="0" anchor="t" anchorCtr="0">
            <a:noAutofit/>
          </a:bodyPr>
          <a:lstStyle>
            <a:lvl1pPr lvl="0" algn="ctr">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1"/>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lvl1pPr marL="0" marR="0" lvl="0"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1pPr>
            <a:lvl2pPr marL="0" marR="0" lvl="1"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2pPr>
            <a:lvl3pPr marL="0" marR="0" lvl="2"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3pPr>
            <a:lvl4pPr marL="0" marR="0" lvl="3"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4pPr>
            <a:lvl5pPr marL="0" marR="0" lvl="4"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5pPr>
            <a:lvl6pPr marL="0" marR="0" lvl="5"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6pPr>
            <a:lvl7pPr marL="0" marR="0" lvl="6"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7pPr>
            <a:lvl8pPr marL="0" marR="0" lvl="7"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8pPr>
            <a:lvl9pPr marL="0" marR="0" lvl="8"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22"/>
          <p:cNvSpPr txBox="1">
            <a:spLocks noGrp="1"/>
          </p:cNvSpPr>
          <p:nvPr>
            <p:ph type="title"/>
          </p:nvPr>
        </p:nvSpPr>
        <p:spPr>
          <a:xfrm>
            <a:off x="796925" y="4857750"/>
            <a:ext cx="8567738" cy="1501775"/>
          </a:xfrm>
          <a:prstGeom prst="rect">
            <a:avLst/>
          </a:prstGeom>
          <a:noFill/>
          <a:ln>
            <a:noFill/>
          </a:ln>
        </p:spPr>
        <p:txBody>
          <a:bodyPr spcFirstLastPara="1" wrap="square" lIns="0" tIns="0" rIns="0" bIns="0" anchor="t" anchorCtr="0">
            <a:noAutofit/>
          </a:bodyPr>
          <a:lstStyle>
            <a:lvl1pPr lvl="0" algn="l">
              <a:lnSpc>
                <a:spcPct val="104000"/>
              </a:lnSpc>
              <a:spcBef>
                <a:spcPts val="0"/>
              </a:spcBef>
              <a:spcAft>
                <a:spcPts val="0"/>
              </a:spcAft>
              <a:buSzPts val="1400"/>
              <a:buNone/>
              <a:defRPr sz="4000" b="1" cap="none"/>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33" name="Google Shape;33;p22"/>
          <p:cNvSpPr txBox="1">
            <a:spLocks noGrp="1"/>
          </p:cNvSpPr>
          <p:nvPr>
            <p:ph type="body" idx="1"/>
          </p:nvPr>
        </p:nvSpPr>
        <p:spPr>
          <a:xfrm>
            <a:off x="796925" y="3203575"/>
            <a:ext cx="8567738" cy="1654175"/>
          </a:xfrm>
          <a:prstGeom prst="rect">
            <a:avLst/>
          </a:prstGeom>
          <a:noFill/>
          <a:ln>
            <a:noFill/>
          </a:ln>
        </p:spPr>
        <p:txBody>
          <a:bodyPr spcFirstLastPara="1" wrap="square" lIns="0" tIns="0" rIns="0" bIns="0" anchor="b" anchorCtr="0">
            <a:noAutofit/>
          </a:bodyPr>
          <a:lstStyle>
            <a:lvl1pPr marL="457200" lvl="0" indent="-228600" algn="l">
              <a:lnSpc>
                <a:spcPct val="104000"/>
              </a:lnSpc>
              <a:spcBef>
                <a:spcPts val="0"/>
              </a:spcBef>
              <a:spcAft>
                <a:spcPts val="0"/>
              </a:spcAft>
              <a:buSzPts val="2000"/>
              <a:buNone/>
              <a:defRPr sz="2000"/>
            </a:lvl1pPr>
            <a:lvl2pPr marL="914400" lvl="1" indent="-228600" algn="l">
              <a:lnSpc>
                <a:spcPct val="104000"/>
              </a:lnSpc>
              <a:spcBef>
                <a:spcPts val="1425"/>
              </a:spcBef>
              <a:spcAft>
                <a:spcPts val="0"/>
              </a:spcAft>
              <a:buSzPts val="1800"/>
              <a:buNone/>
              <a:defRPr sz="1800"/>
            </a:lvl2pPr>
            <a:lvl3pPr marL="1371600" lvl="2" indent="-228600" algn="l">
              <a:lnSpc>
                <a:spcPct val="104000"/>
              </a:lnSpc>
              <a:spcBef>
                <a:spcPts val="1138"/>
              </a:spcBef>
              <a:spcAft>
                <a:spcPts val="0"/>
              </a:spcAft>
              <a:buSzPts val="1600"/>
              <a:buNone/>
              <a:defRPr sz="1600"/>
            </a:lvl3pPr>
            <a:lvl4pPr marL="1828800" lvl="3" indent="-228600" algn="l">
              <a:lnSpc>
                <a:spcPct val="104000"/>
              </a:lnSpc>
              <a:spcBef>
                <a:spcPts val="850"/>
              </a:spcBef>
              <a:spcAft>
                <a:spcPts val="0"/>
              </a:spcAft>
              <a:buSzPts val="1400"/>
              <a:buNone/>
              <a:defRPr sz="1400"/>
            </a:lvl4pPr>
            <a:lvl5pPr marL="2286000" lvl="4" indent="-228600" algn="l">
              <a:lnSpc>
                <a:spcPct val="104000"/>
              </a:lnSpc>
              <a:spcBef>
                <a:spcPts val="575"/>
              </a:spcBef>
              <a:spcAft>
                <a:spcPts val="0"/>
              </a:spcAft>
              <a:buSzPts val="1400"/>
              <a:buNone/>
              <a:defRPr sz="1400"/>
            </a:lvl5pPr>
            <a:lvl6pPr marL="2743200" lvl="5" indent="-228600" algn="l">
              <a:lnSpc>
                <a:spcPct val="104000"/>
              </a:lnSpc>
              <a:spcBef>
                <a:spcPts val="288"/>
              </a:spcBef>
              <a:spcAft>
                <a:spcPts val="0"/>
              </a:spcAft>
              <a:buSzPts val="1400"/>
              <a:buNone/>
              <a:defRPr sz="1400"/>
            </a:lvl6pPr>
            <a:lvl7pPr marL="3200400" lvl="6" indent="-228600" algn="l">
              <a:lnSpc>
                <a:spcPct val="104000"/>
              </a:lnSpc>
              <a:spcBef>
                <a:spcPts val="288"/>
              </a:spcBef>
              <a:spcAft>
                <a:spcPts val="0"/>
              </a:spcAft>
              <a:buSzPts val="1400"/>
              <a:buNone/>
              <a:defRPr sz="1400"/>
            </a:lvl7pPr>
            <a:lvl8pPr marL="3657600" lvl="7" indent="-228600" algn="l">
              <a:lnSpc>
                <a:spcPct val="104000"/>
              </a:lnSpc>
              <a:spcBef>
                <a:spcPts val="288"/>
              </a:spcBef>
              <a:spcAft>
                <a:spcPts val="0"/>
              </a:spcAft>
              <a:buSzPts val="1400"/>
              <a:buNone/>
              <a:defRPr sz="1400"/>
            </a:lvl8pPr>
            <a:lvl9pPr marL="4114800" lvl="8" indent="-228600" algn="l">
              <a:lnSpc>
                <a:spcPct val="104000"/>
              </a:lnSpc>
              <a:spcBef>
                <a:spcPts val="288"/>
              </a:spcBef>
              <a:spcAft>
                <a:spcPts val="288"/>
              </a:spcAft>
              <a:buSzPts val="1400"/>
              <a:buNone/>
              <a:defRPr sz="1400"/>
            </a:lvl9pPr>
          </a:lstStyle>
          <a:p>
            <a:endParaRPr/>
          </a:p>
        </p:txBody>
      </p:sp>
      <p:sp>
        <p:nvSpPr>
          <p:cNvPr id="34" name="Google Shape;34;p22"/>
          <p:cNvSpPr txBox="1">
            <a:spLocks noGrp="1"/>
          </p:cNvSpPr>
          <p:nvPr>
            <p:ph type="dt" idx="10"/>
          </p:nvPr>
        </p:nvSpPr>
        <p:spPr>
          <a:xfrm>
            <a:off x="503238" y="6886575"/>
            <a:ext cx="2346325" cy="519113"/>
          </a:xfrm>
          <a:prstGeom prst="rect">
            <a:avLst/>
          </a:prstGeom>
          <a:noFill/>
          <a:ln>
            <a:noFill/>
          </a:ln>
        </p:spPr>
        <p:txBody>
          <a:bodyPr spcFirstLastPara="1" wrap="square" lIns="0" tIns="0" rIns="0" bIns="0" anchor="t" anchorCtr="0">
            <a:noAutofit/>
          </a:bodyPr>
          <a:lstStyle>
            <a:lvl1pPr lvl="0" algn="l">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2"/>
          <p:cNvSpPr txBox="1">
            <a:spLocks noGrp="1"/>
          </p:cNvSpPr>
          <p:nvPr>
            <p:ph type="ftr" idx="11"/>
          </p:nvPr>
        </p:nvSpPr>
        <p:spPr>
          <a:xfrm>
            <a:off x="3448050" y="6886575"/>
            <a:ext cx="3194050" cy="519113"/>
          </a:xfrm>
          <a:prstGeom prst="rect">
            <a:avLst/>
          </a:prstGeom>
          <a:noFill/>
          <a:ln>
            <a:noFill/>
          </a:ln>
        </p:spPr>
        <p:txBody>
          <a:bodyPr spcFirstLastPara="1" wrap="square" lIns="0" tIns="0" rIns="0" bIns="0" anchor="t" anchorCtr="0">
            <a:noAutofit/>
          </a:bodyPr>
          <a:lstStyle>
            <a:lvl1pPr lvl="0" algn="ctr">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2"/>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lvl1pPr marL="0" marR="0" lvl="0"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1pPr>
            <a:lvl2pPr marL="0" marR="0" lvl="1"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2pPr>
            <a:lvl3pPr marL="0" marR="0" lvl="2"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3pPr>
            <a:lvl4pPr marL="0" marR="0" lvl="3"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4pPr>
            <a:lvl5pPr marL="0" marR="0" lvl="4"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5pPr>
            <a:lvl6pPr marL="0" marR="0" lvl="5"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6pPr>
            <a:lvl7pPr marL="0" marR="0" lvl="6"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7pPr>
            <a:lvl8pPr marL="0" marR="0" lvl="7"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8pPr>
            <a:lvl9pPr marL="0" marR="0" lvl="8"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23"/>
          <p:cNvSpPr txBox="1">
            <a:spLocks noGrp="1"/>
          </p:cNvSpPr>
          <p:nvPr>
            <p:ph type="title"/>
          </p:nvPr>
        </p:nvSpPr>
        <p:spPr>
          <a:xfrm>
            <a:off x="503238" y="301625"/>
            <a:ext cx="9069387" cy="1260475"/>
          </a:xfrm>
          <a:prstGeom prst="rect">
            <a:avLst/>
          </a:prstGeom>
          <a:noFill/>
          <a:ln>
            <a:noFill/>
          </a:ln>
        </p:spPr>
        <p:txBody>
          <a:bodyPr spcFirstLastPara="1" wrap="square" lIns="0" tIns="0" rIns="0" bIns="0" anchor="ctr"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39" name="Google Shape;39;p23"/>
          <p:cNvSpPr txBox="1">
            <a:spLocks noGrp="1"/>
          </p:cNvSpPr>
          <p:nvPr>
            <p:ph type="body" idx="1"/>
          </p:nvPr>
        </p:nvSpPr>
        <p:spPr>
          <a:xfrm>
            <a:off x="503238" y="1768475"/>
            <a:ext cx="4457700" cy="4987925"/>
          </a:xfrm>
          <a:prstGeom prst="rect">
            <a:avLst/>
          </a:prstGeom>
          <a:noFill/>
          <a:ln>
            <a:noFill/>
          </a:ln>
        </p:spPr>
        <p:txBody>
          <a:bodyPr spcFirstLastPara="1" wrap="square" lIns="0" tIns="0" rIns="0" bIns="0" anchor="t" anchorCtr="0">
            <a:noAutofit/>
          </a:bodyPr>
          <a:lstStyle>
            <a:lvl1pPr marL="457200" lvl="0" indent="-228600" algn="l">
              <a:lnSpc>
                <a:spcPct val="104000"/>
              </a:lnSpc>
              <a:spcBef>
                <a:spcPts val="0"/>
              </a:spcBef>
              <a:spcAft>
                <a:spcPts val="0"/>
              </a:spcAft>
              <a:buSzPts val="1400"/>
              <a:buNone/>
              <a:defRPr sz="2800"/>
            </a:lvl1pPr>
            <a:lvl2pPr marL="914400" lvl="1" indent="-228600" algn="l">
              <a:lnSpc>
                <a:spcPct val="104000"/>
              </a:lnSpc>
              <a:spcBef>
                <a:spcPts val="1425"/>
              </a:spcBef>
              <a:spcAft>
                <a:spcPts val="0"/>
              </a:spcAft>
              <a:buSzPts val="1400"/>
              <a:buNone/>
              <a:defRPr sz="2400"/>
            </a:lvl2pPr>
            <a:lvl3pPr marL="1371600" lvl="2" indent="-228600" algn="l">
              <a:lnSpc>
                <a:spcPct val="104000"/>
              </a:lnSpc>
              <a:spcBef>
                <a:spcPts val="1138"/>
              </a:spcBef>
              <a:spcAft>
                <a:spcPts val="0"/>
              </a:spcAft>
              <a:buSzPts val="1400"/>
              <a:buNone/>
              <a:defRPr sz="2000"/>
            </a:lvl3pPr>
            <a:lvl4pPr marL="1828800" lvl="3" indent="-228600" algn="l">
              <a:lnSpc>
                <a:spcPct val="104000"/>
              </a:lnSpc>
              <a:spcBef>
                <a:spcPts val="850"/>
              </a:spcBef>
              <a:spcAft>
                <a:spcPts val="0"/>
              </a:spcAft>
              <a:buSzPts val="1400"/>
              <a:buNone/>
              <a:defRPr sz="1800"/>
            </a:lvl4pPr>
            <a:lvl5pPr marL="2286000" lvl="4" indent="-228600" algn="l">
              <a:lnSpc>
                <a:spcPct val="104000"/>
              </a:lnSpc>
              <a:spcBef>
                <a:spcPts val="575"/>
              </a:spcBef>
              <a:spcAft>
                <a:spcPts val="0"/>
              </a:spcAft>
              <a:buSzPts val="1400"/>
              <a:buNone/>
              <a:defRPr sz="1800"/>
            </a:lvl5pPr>
            <a:lvl6pPr marL="2743200" lvl="5" indent="-228600" algn="l">
              <a:lnSpc>
                <a:spcPct val="104000"/>
              </a:lnSpc>
              <a:spcBef>
                <a:spcPts val="288"/>
              </a:spcBef>
              <a:spcAft>
                <a:spcPts val="0"/>
              </a:spcAft>
              <a:buSzPts val="1400"/>
              <a:buNone/>
              <a:defRPr sz="1800"/>
            </a:lvl6pPr>
            <a:lvl7pPr marL="3200400" lvl="6" indent="-228600" algn="l">
              <a:lnSpc>
                <a:spcPct val="104000"/>
              </a:lnSpc>
              <a:spcBef>
                <a:spcPts val="288"/>
              </a:spcBef>
              <a:spcAft>
                <a:spcPts val="0"/>
              </a:spcAft>
              <a:buSzPts val="1400"/>
              <a:buNone/>
              <a:defRPr sz="1800"/>
            </a:lvl7pPr>
            <a:lvl8pPr marL="3657600" lvl="7" indent="-228600" algn="l">
              <a:lnSpc>
                <a:spcPct val="104000"/>
              </a:lnSpc>
              <a:spcBef>
                <a:spcPts val="288"/>
              </a:spcBef>
              <a:spcAft>
                <a:spcPts val="0"/>
              </a:spcAft>
              <a:buSzPts val="1400"/>
              <a:buNone/>
              <a:defRPr sz="1800"/>
            </a:lvl8pPr>
            <a:lvl9pPr marL="4114800" lvl="8" indent="-228600" algn="l">
              <a:lnSpc>
                <a:spcPct val="104000"/>
              </a:lnSpc>
              <a:spcBef>
                <a:spcPts val="288"/>
              </a:spcBef>
              <a:spcAft>
                <a:spcPts val="288"/>
              </a:spcAft>
              <a:buSzPts val="1400"/>
              <a:buNone/>
              <a:defRPr sz="1800"/>
            </a:lvl9pPr>
          </a:lstStyle>
          <a:p>
            <a:endParaRPr/>
          </a:p>
        </p:txBody>
      </p:sp>
      <p:sp>
        <p:nvSpPr>
          <p:cNvPr id="40" name="Google Shape;40;p23"/>
          <p:cNvSpPr txBox="1">
            <a:spLocks noGrp="1"/>
          </p:cNvSpPr>
          <p:nvPr>
            <p:ph type="body" idx="2"/>
          </p:nvPr>
        </p:nvSpPr>
        <p:spPr>
          <a:xfrm>
            <a:off x="5113338" y="1768475"/>
            <a:ext cx="4459287" cy="4987925"/>
          </a:xfrm>
          <a:prstGeom prst="rect">
            <a:avLst/>
          </a:prstGeom>
          <a:noFill/>
          <a:ln>
            <a:noFill/>
          </a:ln>
        </p:spPr>
        <p:txBody>
          <a:bodyPr spcFirstLastPara="1" wrap="square" lIns="0" tIns="0" rIns="0" bIns="0" anchor="t" anchorCtr="0">
            <a:noAutofit/>
          </a:bodyPr>
          <a:lstStyle>
            <a:lvl1pPr marL="457200" lvl="0" indent="-228600" algn="l">
              <a:lnSpc>
                <a:spcPct val="104000"/>
              </a:lnSpc>
              <a:spcBef>
                <a:spcPts val="0"/>
              </a:spcBef>
              <a:spcAft>
                <a:spcPts val="0"/>
              </a:spcAft>
              <a:buSzPts val="1400"/>
              <a:buNone/>
              <a:defRPr sz="2800"/>
            </a:lvl1pPr>
            <a:lvl2pPr marL="914400" lvl="1" indent="-228600" algn="l">
              <a:lnSpc>
                <a:spcPct val="104000"/>
              </a:lnSpc>
              <a:spcBef>
                <a:spcPts val="1425"/>
              </a:spcBef>
              <a:spcAft>
                <a:spcPts val="0"/>
              </a:spcAft>
              <a:buSzPts val="1400"/>
              <a:buNone/>
              <a:defRPr sz="2400"/>
            </a:lvl2pPr>
            <a:lvl3pPr marL="1371600" lvl="2" indent="-228600" algn="l">
              <a:lnSpc>
                <a:spcPct val="104000"/>
              </a:lnSpc>
              <a:spcBef>
                <a:spcPts val="1138"/>
              </a:spcBef>
              <a:spcAft>
                <a:spcPts val="0"/>
              </a:spcAft>
              <a:buSzPts val="1400"/>
              <a:buNone/>
              <a:defRPr sz="2000"/>
            </a:lvl3pPr>
            <a:lvl4pPr marL="1828800" lvl="3" indent="-228600" algn="l">
              <a:lnSpc>
                <a:spcPct val="104000"/>
              </a:lnSpc>
              <a:spcBef>
                <a:spcPts val="850"/>
              </a:spcBef>
              <a:spcAft>
                <a:spcPts val="0"/>
              </a:spcAft>
              <a:buSzPts val="1400"/>
              <a:buNone/>
              <a:defRPr sz="1800"/>
            </a:lvl4pPr>
            <a:lvl5pPr marL="2286000" lvl="4" indent="-228600" algn="l">
              <a:lnSpc>
                <a:spcPct val="104000"/>
              </a:lnSpc>
              <a:spcBef>
                <a:spcPts val="575"/>
              </a:spcBef>
              <a:spcAft>
                <a:spcPts val="0"/>
              </a:spcAft>
              <a:buSzPts val="1400"/>
              <a:buNone/>
              <a:defRPr sz="1800"/>
            </a:lvl5pPr>
            <a:lvl6pPr marL="2743200" lvl="5" indent="-228600" algn="l">
              <a:lnSpc>
                <a:spcPct val="104000"/>
              </a:lnSpc>
              <a:spcBef>
                <a:spcPts val="288"/>
              </a:spcBef>
              <a:spcAft>
                <a:spcPts val="0"/>
              </a:spcAft>
              <a:buSzPts val="1400"/>
              <a:buNone/>
              <a:defRPr sz="1800"/>
            </a:lvl6pPr>
            <a:lvl7pPr marL="3200400" lvl="6" indent="-228600" algn="l">
              <a:lnSpc>
                <a:spcPct val="104000"/>
              </a:lnSpc>
              <a:spcBef>
                <a:spcPts val="288"/>
              </a:spcBef>
              <a:spcAft>
                <a:spcPts val="0"/>
              </a:spcAft>
              <a:buSzPts val="1400"/>
              <a:buNone/>
              <a:defRPr sz="1800"/>
            </a:lvl7pPr>
            <a:lvl8pPr marL="3657600" lvl="7" indent="-228600" algn="l">
              <a:lnSpc>
                <a:spcPct val="104000"/>
              </a:lnSpc>
              <a:spcBef>
                <a:spcPts val="288"/>
              </a:spcBef>
              <a:spcAft>
                <a:spcPts val="0"/>
              </a:spcAft>
              <a:buSzPts val="1400"/>
              <a:buNone/>
              <a:defRPr sz="1800"/>
            </a:lvl8pPr>
            <a:lvl9pPr marL="4114800" lvl="8" indent="-228600" algn="l">
              <a:lnSpc>
                <a:spcPct val="104000"/>
              </a:lnSpc>
              <a:spcBef>
                <a:spcPts val="288"/>
              </a:spcBef>
              <a:spcAft>
                <a:spcPts val="288"/>
              </a:spcAft>
              <a:buSzPts val="1400"/>
              <a:buNone/>
              <a:defRPr sz="1800"/>
            </a:lvl9pPr>
          </a:lstStyle>
          <a:p>
            <a:endParaRPr/>
          </a:p>
        </p:txBody>
      </p:sp>
      <p:sp>
        <p:nvSpPr>
          <p:cNvPr id="41" name="Google Shape;41;p23"/>
          <p:cNvSpPr txBox="1">
            <a:spLocks noGrp="1"/>
          </p:cNvSpPr>
          <p:nvPr>
            <p:ph type="dt" idx="10"/>
          </p:nvPr>
        </p:nvSpPr>
        <p:spPr>
          <a:xfrm>
            <a:off x="503238" y="6886575"/>
            <a:ext cx="2346325" cy="519113"/>
          </a:xfrm>
          <a:prstGeom prst="rect">
            <a:avLst/>
          </a:prstGeom>
          <a:noFill/>
          <a:ln>
            <a:noFill/>
          </a:ln>
        </p:spPr>
        <p:txBody>
          <a:bodyPr spcFirstLastPara="1" wrap="square" lIns="0" tIns="0" rIns="0" bIns="0" anchor="t" anchorCtr="0">
            <a:noAutofit/>
          </a:bodyPr>
          <a:lstStyle>
            <a:lvl1pPr lvl="0" algn="l">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3"/>
          <p:cNvSpPr txBox="1">
            <a:spLocks noGrp="1"/>
          </p:cNvSpPr>
          <p:nvPr>
            <p:ph type="ftr" idx="11"/>
          </p:nvPr>
        </p:nvSpPr>
        <p:spPr>
          <a:xfrm>
            <a:off x="3448050" y="6886575"/>
            <a:ext cx="3194050" cy="519113"/>
          </a:xfrm>
          <a:prstGeom prst="rect">
            <a:avLst/>
          </a:prstGeom>
          <a:noFill/>
          <a:ln>
            <a:noFill/>
          </a:ln>
        </p:spPr>
        <p:txBody>
          <a:bodyPr spcFirstLastPara="1" wrap="square" lIns="0" tIns="0" rIns="0" bIns="0" anchor="t" anchorCtr="0">
            <a:noAutofit/>
          </a:bodyPr>
          <a:lstStyle>
            <a:lvl1pPr lvl="0" algn="ctr">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3"/>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lvl1pPr marL="0" marR="0" lvl="0"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1pPr>
            <a:lvl2pPr marL="0" marR="0" lvl="1"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2pPr>
            <a:lvl3pPr marL="0" marR="0" lvl="2"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3pPr>
            <a:lvl4pPr marL="0" marR="0" lvl="3"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4pPr>
            <a:lvl5pPr marL="0" marR="0" lvl="4"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5pPr>
            <a:lvl6pPr marL="0" marR="0" lvl="5"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6pPr>
            <a:lvl7pPr marL="0" marR="0" lvl="6"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7pPr>
            <a:lvl8pPr marL="0" marR="0" lvl="7"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8pPr>
            <a:lvl9pPr marL="0" marR="0" lvl="8"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24"/>
          <p:cNvSpPr txBox="1">
            <a:spLocks noGrp="1"/>
          </p:cNvSpPr>
          <p:nvPr>
            <p:ph type="title"/>
          </p:nvPr>
        </p:nvSpPr>
        <p:spPr>
          <a:xfrm>
            <a:off x="504825" y="303213"/>
            <a:ext cx="9072563" cy="1258887"/>
          </a:xfrm>
          <a:prstGeom prst="rect">
            <a:avLst/>
          </a:prstGeom>
          <a:noFill/>
          <a:ln>
            <a:noFill/>
          </a:ln>
        </p:spPr>
        <p:txBody>
          <a:bodyPr spcFirstLastPara="1" wrap="square" lIns="0" tIns="0" rIns="0" bIns="0" anchor="ctr"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46" name="Google Shape;46;p24"/>
          <p:cNvSpPr txBox="1">
            <a:spLocks noGrp="1"/>
          </p:cNvSpPr>
          <p:nvPr>
            <p:ph type="body" idx="1"/>
          </p:nvPr>
        </p:nvSpPr>
        <p:spPr>
          <a:xfrm>
            <a:off x="504825" y="1692275"/>
            <a:ext cx="4452938" cy="704850"/>
          </a:xfrm>
          <a:prstGeom prst="rect">
            <a:avLst/>
          </a:prstGeom>
          <a:noFill/>
          <a:ln>
            <a:noFill/>
          </a:ln>
        </p:spPr>
        <p:txBody>
          <a:bodyPr spcFirstLastPara="1" wrap="square" lIns="0" tIns="0" rIns="0" bIns="0" anchor="b" anchorCtr="0">
            <a:noAutofit/>
          </a:bodyPr>
          <a:lstStyle>
            <a:lvl1pPr marL="457200" lvl="0" indent="-228600" algn="l">
              <a:lnSpc>
                <a:spcPct val="104000"/>
              </a:lnSpc>
              <a:spcBef>
                <a:spcPts val="0"/>
              </a:spcBef>
              <a:spcAft>
                <a:spcPts val="0"/>
              </a:spcAft>
              <a:buSzPts val="2400"/>
              <a:buNone/>
              <a:defRPr sz="2400" b="1"/>
            </a:lvl1pPr>
            <a:lvl2pPr marL="914400" lvl="1" indent="-228600" algn="l">
              <a:lnSpc>
                <a:spcPct val="104000"/>
              </a:lnSpc>
              <a:spcBef>
                <a:spcPts val="1425"/>
              </a:spcBef>
              <a:spcAft>
                <a:spcPts val="0"/>
              </a:spcAft>
              <a:buSzPts val="2000"/>
              <a:buNone/>
              <a:defRPr sz="2000" b="1"/>
            </a:lvl2pPr>
            <a:lvl3pPr marL="1371600" lvl="2" indent="-228600" algn="l">
              <a:lnSpc>
                <a:spcPct val="104000"/>
              </a:lnSpc>
              <a:spcBef>
                <a:spcPts val="1138"/>
              </a:spcBef>
              <a:spcAft>
                <a:spcPts val="0"/>
              </a:spcAft>
              <a:buSzPts val="1800"/>
              <a:buNone/>
              <a:defRPr sz="1800" b="1"/>
            </a:lvl3pPr>
            <a:lvl4pPr marL="1828800" lvl="3" indent="-228600" algn="l">
              <a:lnSpc>
                <a:spcPct val="104000"/>
              </a:lnSpc>
              <a:spcBef>
                <a:spcPts val="850"/>
              </a:spcBef>
              <a:spcAft>
                <a:spcPts val="0"/>
              </a:spcAft>
              <a:buSzPts val="1600"/>
              <a:buNone/>
              <a:defRPr sz="1600" b="1"/>
            </a:lvl4pPr>
            <a:lvl5pPr marL="2286000" lvl="4" indent="-228600" algn="l">
              <a:lnSpc>
                <a:spcPct val="104000"/>
              </a:lnSpc>
              <a:spcBef>
                <a:spcPts val="575"/>
              </a:spcBef>
              <a:spcAft>
                <a:spcPts val="0"/>
              </a:spcAft>
              <a:buSzPts val="1600"/>
              <a:buNone/>
              <a:defRPr sz="1600" b="1"/>
            </a:lvl5pPr>
            <a:lvl6pPr marL="2743200" lvl="5" indent="-228600" algn="l">
              <a:lnSpc>
                <a:spcPct val="104000"/>
              </a:lnSpc>
              <a:spcBef>
                <a:spcPts val="288"/>
              </a:spcBef>
              <a:spcAft>
                <a:spcPts val="0"/>
              </a:spcAft>
              <a:buSzPts val="1600"/>
              <a:buNone/>
              <a:defRPr sz="1600" b="1"/>
            </a:lvl6pPr>
            <a:lvl7pPr marL="3200400" lvl="6" indent="-228600" algn="l">
              <a:lnSpc>
                <a:spcPct val="104000"/>
              </a:lnSpc>
              <a:spcBef>
                <a:spcPts val="288"/>
              </a:spcBef>
              <a:spcAft>
                <a:spcPts val="0"/>
              </a:spcAft>
              <a:buSzPts val="1600"/>
              <a:buNone/>
              <a:defRPr sz="1600" b="1"/>
            </a:lvl7pPr>
            <a:lvl8pPr marL="3657600" lvl="7" indent="-228600" algn="l">
              <a:lnSpc>
                <a:spcPct val="104000"/>
              </a:lnSpc>
              <a:spcBef>
                <a:spcPts val="288"/>
              </a:spcBef>
              <a:spcAft>
                <a:spcPts val="0"/>
              </a:spcAft>
              <a:buSzPts val="1600"/>
              <a:buNone/>
              <a:defRPr sz="1600" b="1"/>
            </a:lvl8pPr>
            <a:lvl9pPr marL="4114800" lvl="8" indent="-228600" algn="l">
              <a:lnSpc>
                <a:spcPct val="104000"/>
              </a:lnSpc>
              <a:spcBef>
                <a:spcPts val="288"/>
              </a:spcBef>
              <a:spcAft>
                <a:spcPts val="288"/>
              </a:spcAft>
              <a:buSzPts val="1600"/>
              <a:buNone/>
              <a:defRPr sz="1600" b="1"/>
            </a:lvl9pPr>
          </a:lstStyle>
          <a:p>
            <a:endParaRPr/>
          </a:p>
        </p:txBody>
      </p:sp>
      <p:sp>
        <p:nvSpPr>
          <p:cNvPr id="47" name="Google Shape;47;p24"/>
          <p:cNvSpPr txBox="1">
            <a:spLocks noGrp="1"/>
          </p:cNvSpPr>
          <p:nvPr>
            <p:ph type="body" idx="2"/>
          </p:nvPr>
        </p:nvSpPr>
        <p:spPr>
          <a:xfrm>
            <a:off x="504825" y="2397125"/>
            <a:ext cx="4452938" cy="4356100"/>
          </a:xfrm>
          <a:prstGeom prst="rect">
            <a:avLst/>
          </a:prstGeom>
          <a:noFill/>
          <a:ln>
            <a:noFill/>
          </a:ln>
        </p:spPr>
        <p:txBody>
          <a:bodyPr spcFirstLastPara="1" wrap="square" lIns="0" tIns="0" rIns="0" bIns="0" anchor="t" anchorCtr="0">
            <a:noAutofit/>
          </a:bodyPr>
          <a:lstStyle>
            <a:lvl1pPr marL="457200" lvl="0" indent="-228600" algn="l">
              <a:lnSpc>
                <a:spcPct val="104000"/>
              </a:lnSpc>
              <a:spcBef>
                <a:spcPts val="0"/>
              </a:spcBef>
              <a:spcAft>
                <a:spcPts val="0"/>
              </a:spcAft>
              <a:buSzPts val="1400"/>
              <a:buNone/>
              <a:defRPr sz="2400"/>
            </a:lvl1pPr>
            <a:lvl2pPr marL="914400" lvl="1" indent="-228600" algn="l">
              <a:lnSpc>
                <a:spcPct val="104000"/>
              </a:lnSpc>
              <a:spcBef>
                <a:spcPts val="1425"/>
              </a:spcBef>
              <a:spcAft>
                <a:spcPts val="0"/>
              </a:spcAft>
              <a:buSzPts val="1400"/>
              <a:buNone/>
              <a:defRPr sz="2000"/>
            </a:lvl2pPr>
            <a:lvl3pPr marL="1371600" lvl="2" indent="-228600" algn="l">
              <a:lnSpc>
                <a:spcPct val="104000"/>
              </a:lnSpc>
              <a:spcBef>
                <a:spcPts val="1138"/>
              </a:spcBef>
              <a:spcAft>
                <a:spcPts val="0"/>
              </a:spcAft>
              <a:buSzPts val="1400"/>
              <a:buNone/>
              <a:defRPr sz="1800"/>
            </a:lvl3pPr>
            <a:lvl4pPr marL="1828800" lvl="3" indent="-228600" algn="l">
              <a:lnSpc>
                <a:spcPct val="104000"/>
              </a:lnSpc>
              <a:spcBef>
                <a:spcPts val="850"/>
              </a:spcBef>
              <a:spcAft>
                <a:spcPts val="0"/>
              </a:spcAft>
              <a:buSzPts val="1400"/>
              <a:buNone/>
              <a:defRPr sz="1600"/>
            </a:lvl4pPr>
            <a:lvl5pPr marL="2286000" lvl="4" indent="-228600" algn="l">
              <a:lnSpc>
                <a:spcPct val="104000"/>
              </a:lnSpc>
              <a:spcBef>
                <a:spcPts val="575"/>
              </a:spcBef>
              <a:spcAft>
                <a:spcPts val="0"/>
              </a:spcAft>
              <a:buSzPts val="1400"/>
              <a:buNone/>
              <a:defRPr sz="1600"/>
            </a:lvl5pPr>
            <a:lvl6pPr marL="2743200" lvl="5" indent="-228600" algn="l">
              <a:lnSpc>
                <a:spcPct val="104000"/>
              </a:lnSpc>
              <a:spcBef>
                <a:spcPts val="288"/>
              </a:spcBef>
              <a:spcAft>
                <a:spcPts val="0"/>
              </a:spcAft>
              <a:buSzPts val="1400"/>
              <a:buNone/>
              <a:defRPr sz="1600"/>
            </a:lvl6pPr>
            <a:lvl7pPr marL="3200400" lvl="6" indent="-228600" algn="l">
              <a:lnSpc>
                <a:spcPct val="104000"/>
              </a:lnSpc>
              <a:spcBef>
                <a:spcPts val="288"/>
              </a:spcBef>
              <a:spcAft>
                <a:spcPts val="0"/>
              </a:spcAft>
              <a:buSzPts val="1400"/>
              <a:buNone/>
              <a:defRPr sz="1600"/>
            </a:lvl7pPr>
            <a:lvl8pPr marL="3657600" lvl="7" indent="-228600" algn="l">
              <a:lnSpc>
                <a:spcPct val="104000"/>
              </a:lnSpc>
              <a:spcBef>
                <a:spcPts val="288"/>
              </a:spcBef>
              <a:spcAft>
                <a:spcPts val="0"/>
              </a:spcAft>
              <a:buSzPts val="1400"/>
              <a:buNone/>
              <a:defRPr sz="1600"/>
            </a:lvl8pPr>
            <a:lvl9pPr marL="4114800" lvl="8" indent="-228600" algn="l">
              <a:lnSpc>
                <a:spcPct val="104000"/>
              </a:lnSpc>
              <a:spcBef>
                <a:spcPts val="288"/>
              </a:spcBef>
              <a:spcAft>
                <a:spcPts val="288"/>
              </a:spcAft>
              <a:buSzPts val="1400"/>
              <a:buNone/>
              <a:defRPr sz="1600"/>
            </a:lvl9pPr>
          </a:lstStyle>
          <a:p>
            <a:endParaRPr/>
          </a:p>
        </p:txBody>
      </p:sp>
      <p:sp>
        <p:nvSpPr>
          <p:cNvPr id="48" name="Google Shape;48;p24"/>
          <p:cNvSpPr txBox="1">
            <a:spLocks noGrp="1"/>
          </p:cNvSpPr>
          <p:nvPr>
            <p:ph type="body" idx="3"/>
          </p:nvPr>
        </p:nvSpPr>
        <p:spPr>
          <a:xfrm>
            <a:off x="5121275" y="1692275"/>
            <a:ext cx="4456113" cy="704850"/>
          </a:xfrm>
          <a:prstGeom prst="rect">
            <a:avLst/>
          </a:prstGeom>
          <a:noFill/>
          <a:ln>
            <a:noFill/>
          </a:ln>
        </p:spPr>
        <p:txBody>
          <a:bodyPr spcFirstLastPara="1" wrap="square" lIns="0" tIns="0" rIns="0" bIns="0" anchor="b" anchorCtr="0">
            <a:noAutofit/>
          </a:bodyPr>
          <a:lstStyle>
            <a:lvl1pPr marL="457200" lvl="0" indent="-228600" algn="l">
              <a:lnSpc>
                <a:spcPct val="104000"/>
              </a:lnSpc>
              <a:spcBef>
                <a:spcPts val="0"/>
              </a:spcBef>
              <a:spcAft>
                <a:spcPts val="0"/>
              </a:spcAft>
              <a:buSzPts val="2400"/>
              <a:buNone/>
              <a:defRPr sz="2400" b="1"/>
            </a:lvl1pPr>
            <a:lvl2pPr marL="914400" lvl="1" indent="-228600" algn="l">
              <a:lnSpc>
                <a:spcPct val="104000"/>
              </a:lnSpc>
              <a:spcBef>
                <a:spcPts val="1425"/>
              </a:spcBef>
              <a:spcAft>
                <a:spcPts val="0"/>
              </a:spcAft>
              <a:buSzPts val="2000"/>
              <a:buNone/>
              <a:defRPr sz="2000" b="1"/>
            </a:lvl2pPr>
            <a:lvl3pPr marL="1371600" lvl="2" indent="-228600" algn="l">
              <a:lnSpc>
                <a:spcPct val="104000"/>
              </a:lnSpc>
              <a:spcBef>
                <a:spcPts val="1138"/>
              </a:spcBef>
              <a:spcAft>
                <a:spcPts val="0"/>
              </a:spcAft>
              <a:buSzPts val="1800"/>
              <a:buNone/>
              <a:defRPr sz="1800" b="1"/>
            </a:lvl3pPr>
            <a:lvl4pPr marL="1828800" lvl="3" indent="-228600" algn="l">
              <a:lnSpc>
                <a:spcPct val="104000"/>
              </a:lnSpc>
              <a:spcBef>
                <a:spcPts val="850"/>
              </a:spcBef>
              <a:spcAft>
                <a:spcPts val="0"/>
              </a:spcAft>
              <a:buSzPts val="1600"/>
              <a:buNone/>
              <a:defRPr sz="1600" b="1"/>
            </a:lvl4pPr>
            <a:lvl5pPr marL="2286000" lvl="4" indent="-228600" algn="l">
              <a:lnSpc>
                <a:spcPct val="104000"/>
              </a:lnSpc>
              <a:spcBef>
                <a:spcPts val="575"/>
              </a:spcBef>
              <a:spcAft>
                <a:spcPts val="0"/>
              </a:spcAft>
              <a:buSzPts val="1600"/>
              <a:buNone/>
              <a:defRPr sz="1600" b="1"/>
            </a:lvl5pPr>
            <a:lvl6pPr marL="2743200" lvl="5" indent="-228600" algn="l">
              <a:lnSpc>
                <a:spcPct val="104000"/>
              </a:lnSpc>
              <a:spcBef>
                <a:spcPts val="288"/>
              </a:spcBef>
              <a:spcAft>
                <a:spcPts val="0"/>
              </a:spcAft>
              <a:buSzPts val="1600"/>
              <a:buNone/>
              <a:defRPr sz="1600" b="1"/>
            </a:lvl6pPr>
            <a:lvl7pPr marL="3200400" lvl="6" indent="-228600" algn="l">
              <a:lnSpc>
                <a:spcPct val="104000"/>
              </a:lnSpc>
              <a:spcBef>
                <a:spcPts val="288"/>
              </a:spcBef>
              <a:spcAft>
                <a:spcPts val="0"/>
              </a:spcAft>
              <a:buSzPts val="1600"/>
              <a:buNone/>
              <a:defRPr sz="1600" b="1"/>
            </a:lvl7pPr>
            <a:lvl8pPr marL="3657600" lvl="7" indent="-228600" algn="l">
              <a:lnSpc>
                <a:spcPct val="104000"/>
              </a:lnSpc>
              <a:spcBef>
                <a:spcPts val="288"/>
              </a:spcBef>
              <a:spcAft>
                <a:spcPts val="0"/>
              </a:spcAft>
              <a:buSzPts val="1600"/>
              <a:buNone/>
              <a:defRPr sz="1600" b="1"/>
            </a:lvl8pPr>
            <a:lvl9pPr marL="4114800" lvl="8" indent="-228600" algn="l">
              <a:lnSpc>
                <a:spcPct val="104000"/>
              </a:lnSpc>
              <a:spcBef>
                <a:spcPts val="288"/>
              </a:spcBef>
              <a:spcAft>
                <a:spcPts val="288"/>
              </a:spcAft>
              <a:buSzPts val="1600"/>
              <a:buNone/>
              <a:defRPr sz="1600" b="1"/>
            </a:lvl9pPr>
          </a:lstStyle>
          <a:p>
            <a:endParaRPr/>
          </a:p>
        </p:txBody>
      </p:sp>
      <p:sp>
        <p:nvSpPr>
          <p:cNvPr id="49" name="Google Shape;49;p24"/>
          <p:cNvSpPr txBox="1">
            <a:spLocks noGrp="1"/>
          </p:cNvSpPr>
          <p:nvPr>
            <p:ph type="body" idx="4"/>
          </p:nvPr>
        </p:nvSpPr>
        <p:spPr>
          <a:xfrm>
            <a:off x="5121275" y="2397125"/>
            <a:ext cx="4456113" cy="4356100"/>
          </a:xfrm>
          <a:prstGeom prst="rect">
            <a:avLst/>
          </a:prstGeom>
          <a:noFill/>
          <a:ln>
            <a:noFill/>
          </a:ln>
        </p:spPr>
        <p:txBody>
          <a:bodyPr spcFirstLastPara="1" wrap="square" lIns="0" tIns="0" rIns="0" bIns="0" anchor="t" anchorCtr="0">
            <a:noAutofit/>
          </a:bodyPr>
          <a:lstStyle>
            <a:lvl1pPr marL="457200" lvl="0" indent="-228600" algn="l">
              <a:lnSpc>
                <a:spcPct val="104000"/>
              </a:lnSpc>
              <a:spcBef>
                <a:spcPts val="0"/>
              </a:spcBef>
              <a:spcAft>
                <a:spcPts val="0"/>
              </a:spcAft>
              <a:buSzPts val="1400"/>
              <a:buNone/>
              <a:defRPr sz="2400"/>
            </a:lvl1pPr>
            <a:lvl2pPr marL="914400" lvl="1" indent="-228600" algn="l">
              <a:lnSpc>
                <a:spcPct val="104000"/>
              </a:lnSpc>
              <a:spcBef>
                <a:spcPts val="1425"/>
              </a:spcBef>
              <a:spcAft>
                <a:spcPts val="0"/>
              </a:spcAft>
              <a:buSzPts val="1400"/>
              <a:buNone/>
              <a:defRPr sz="2000"/>
            </a:lvl2pPr>
            <a:lvl3pPr marL="1371600" lvl="2" indent="-228600" algn="l">
              <a:lnSpc>
                <a:spcPct val="104000"/>
              </a:lnSpc>
              <a:spcBef>
                <a:spcPts val="1138"/>
              </a:spcBef>
              <a:spcAft>
                <a:spcPts val="0"/>
              </a:spcAft>
              <a:buSzPts val="1400"/>
              <a:buNone/>
              <a:defRPr sz="1800"/>
            </a:lvl3pPr>
            <a:lvl4pPr marL="1828800" lvl="3" indent="-228600" algn="l">
              <a:lnSpc>
                <a:spcPct val="104000"/>
              </a:lnSpc>
              <a:spcBef>
                <a:spcPts val="850"/>
              </a:spcBef>
              <a:spcAft>
                <a:spcPts val="0"/>
              </a:spcAft>
              <a:buSzPts val="1400"/>
              <a:buNone/>
              <a:defRPr sz="1600"/>
            </a:lvl4pPr>
            <a:lvl5pPr marL="2286000" lvl="4" indent="-228600" algn="l">
              <a:lnSpc>
                <a:spcPct val="104000"/>
              </a:lnSpc>
              <a:spcBef>
                <a:spcPts val="575"/>
              </a:spcBef>
              <a:spcAft>
                <a:spcPts val="0"/>
              </a:spcAft>
              <a:buSzPts val="1400"/>
              <a:buNone/>
              <a:defRPr sz="1600"/>
            </a:lvl5pPr>
            <a:lvl6pPr marL="2743200" lvl="5" indent="-228600" algn="l">
              <a:lnSpc>
                <a:spcPct val="104000"/>
              </a:lnSpc>
              <a:spcBef>
                <a:spcPts val="288"/>
              </a:spcBef>
              <a:spcAft>
                <a:spcPts val="0"/>
              </a:spcAft>
              <a:buSzPts val="1400"/>
              <a:buNone/>
              <a:defRPr sz="1600"/>
            </a:lvl6pPr>
            <a:lvl7pPr marL="3200400" lvl="6" indent="-228600" algn="l">
              <a:lnSpc>
                <a:spcPct val="104000"/>
              </a:lnSpc>
              <a:spcBef>
                <a:spcPts val="288"/>
              </a:spcBef>
              <a:spcAft>
                <a:spcPts val="0"/>
              </a:spcAft>
              <a:buSzPts val="1400"/>
              <a:buNone/>
              <a:defRPr sz="1600"/>
            </a:lvl7pPr>
            <a:lvl8pPr marL="3657600" lvl="7" indent="-228600" algn="l">
              <a:lnSpc>
                <a:spcPct val="104000"/>
              </a:lnSpc>
              <a:spcBef>
                <a:spcPts val="288"/>
              </a:spcBef>
              <a:spcAft>
                <a:spcPts val="0"/>
              </a:spcAft>
              <a:buSzPts val="1400"/>
              <a:buNone/>
              <a:defRPr sz="1600"/>
            </a:lvl8pPr>
            <a:lvl9pPr marL="4114800" lvl="8" indent="-228600" algn="l">
              <a:lnSpc>
                <a:spcPct val="104000"/>
              </a:lnSpc>
              <a:spcBef>
                <a:spcPts val="288"/>
              </a:spcBef>
              <a:spcAft>
                <a:spcPts val="288"/>
              </a:spcAft>
              <a:buSzPts val="1400"/>
              <a:buNone/>
              <a:defRPr sz="1600"/>
            </a:lvl9pPr>
          </a:lstStyle>
          <a:p>
            <a:endParaRPr/>
          </a:p>
        </p:txBody>
      </p:sp>
      <p:sp>
        <p:nvSpPr>
          <p:cNvPr id="50" name="Google Shape;50;p24"/>
          <p:cNvSpPr txBox="1">
            <a:spLocks noGrp="1"/>
          </p:cNvSpPr>
          <p:nvPr>
            <p:ph type="dt" idx="10"/>
          </p:nvPr>
        </p:nvSpPr>
        <p:spPr>
          <a:xfrm>
            <a:off x="503238" y="6886575"/>
            <a:ext cx="2346325" cy="519113"/>
          </a:xfrm>
          <a:prstGeom prst="rect">
            <a:avLst/>
          </a:prstGeom>
          <a:noFill/>
          <a:ln>
            <a:noFill/>
          </a:ln>
        </p:spPr>
        <p:txBody>
          <a:bodyPr spcFirstLastPara="1" wrap="square" lIns="0" tIns="0" rIns="0" bIns="0" anchor="t" anchorCtr="0">
            <a:noAutofit/>
          </a:bodyPr>
          <a:lstStyle>
            <a:lvl1pPr lvl="0" algn="l">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4"/>
          <p:cNvSpPr txBox="1">
            <a:spLocks noGrp="1"/>
          </p:cNvSpPr>
          <p:nvPr>
            <p:ph type="ftr" idx="11"/>
          </p:nvPr>
        </p:nvSpPr>
        <p:spPr>
          <a:xfrm>
            <a:off x="3448050" y="6886575"/>
            <a:ext cx="3194050" cy="519113"/>
          </a:xfrm>
          <a:prstGeom prst="rect">
            <a:avLst/>
          </a:prstGeom>
          <a:noFill/>
          <a:ln>
            <a:noFill/>
          </a:ln>
        </p:spPr>
        <p:txBody>
          <a:bodyPr spcFirstLastPara="1" wrap="square" lIns="0" tIns="0" rIns="0" bIns="0" anchor="t" anchorCtr="0">
            <a:noAutofit/>
          </a:bodyPr>
          <a:lstStyle>
            <a:lvl1pPr lvl="0" algn="ctr">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lvl1pPr marL="0" marR="0" lvl="0"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1pPr>
            <a:lvl2pPr marL="0" marR="0" lvl="1"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2pPr>
            <a:lvl3pPr marL="0" marR="0" lvl="2"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3pPr>
            <a:lvl4pPr marL="0" marR="0" lvl="3"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4pPr>
            <a:lvl5pPr marL="0" marR="0" lvl="4"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5pPr>
            <a:lvl6pPr marL="0" marR="0" lvl="5"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6pPr>
            <a:lvl7pPr marL="0" marR="0" lvl="6"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7pPr>
            <a:lvl8pPr marL="0" marR="0" lvl="7"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8pPr>
            <a:lvl9pPr marL="0" marR="0" lvl="8"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53"/>
        <p:cNvGrpSpPr/>
        <p:nvPr/>
      </p:nvGrpSpPr>
      <p:grpSpPr>
        <a:xfrm>
          <a:off x="0" y="0"/>
          <a:ext cx="0" cy="0"/>
          <a:chOff x="0" y="0"/>
          <a:chExt cx="0" cy="0"/>
        </a:xfrm>
      </p:grpSpPr>
      <p:sp>
        <p:nvSpPr>
          <p:cNvPr id="54" name="Google Shape;54;p25"/>
          <p:cNvSpPr txBox="1">
            <a:spLocks noGrp="1"/>
          </p:cNvSpPr>
          <p:nvPr>
            <p:ph type="title"/>
          </p:nvPr>
        </p:nvSpPr>
        <p:spPr>
          <a:xfrm>
            <a:off x="503238" y="301625"/>
            <a:ext cx="9069387" cy="1260475"/>
          </a:xfrm>
          <a:prstGeom prst="rect">
            <a:avLst/>
          </a:prstGeom>
          <a:noFill/>
          <a:ln>
            <a:noFill/>
          </a:ln>
        </p:spPr>
        <p:txBody>
          <a:bodyPr spcFirstLastPara="1" wrap="square" lIns="0" tIns="0" rIns="0" bIns="0" anchor="ctr"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55" name="Google Shape;55;p25"/>
          <p:cNvSpPr txBox="1">
            <a:spLocks noGrp="1"/>
          </p:cNvSpPr>
          <p:nvPr>
            <p:ph type="dt" idx="10"/>
          </p:nvPr>
        </p:nvSpPr>
        <p:spPr>
          <a:xfrm>
            <a:off x="503238" y="6886575"/>
            <a:ext cx="2346325" cy="519113"/>
          </a:xfrm>
          <a:prstGeom prst="rect">
            <a:avLst/>
          </a:prstGeom>
          <a:noFill/>
          <a:ln>
            <a:noFill/>
          </a:ln>
        </p:spPr>
        <p:txBody>
          <a:bodyPr spcFirstLastPara="1" wrap="square" lIns="0" tIns="0" rIns="0" bIns="0" anchor="t" anchorCtr="0">
            <a:noAutofit/>
          </a:bodyPr>
          <a:lstStyle>
            <a:lvl1pPr lvl="0" algn="l">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5"/>
          <p:cNvSpPr txBox="1">
            <a:spLocks noGrp="1"/>
          </p:cNvSpPr>
          <p:nvPr>
            <p:ph type="ftr" idx="11"/>
          </p:nvPr>
        </p:nvSpPr>
        <p:spPr>
          <a:xfrm>
            <a:off x="3448050" y="6886575"/>
            <a:ext cx="3194050" cy="519113"/>
          </a:xfrm>
          <a:prstGeom prst="rect">
            <a:avLst/>
          </a:prstGeom>
          <a:noFill/>
          <a:ln>
            <a:noFill/>
          </a:ln>
        </p:spPr>
        <p:txBody>
          <a:bodyPr spcFirstLastPara="1" wrap="square" lIns="0" tIns="0" rIns="0" bIns="0" anchor="t" anchorCtr="0">
            <a:noAutofit/>
          </a:bodyPr>
          <a:lstStyle>
            <a:lvl1pPr lvl="0" algn="ctr">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5"/>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lvl1pPr marL="0" marR="0" lvl="0"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1pPr>
            <a:lvl2pPr marL="0" marR="0" lvl="1"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2pPr>
            <a:lvl3pPr marL="0" marR="0" lvl="2"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3pPr>
            <a:lvl4pPr marL="0" marR="0" lvl="3"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4pPr>
            <a:lvl5pPr marL="0" marR="0" lvl="4"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5pPr>
            <a:lvl6pPr marL="0" marR="0" lvl="5"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6pPr>
            <a:lvl7pPr marL="0" marR="0" lvl="6"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7pPr>
            <a:lvl8pPr marL="0" marR="0" lvl="7"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8pPr>
            <a:lvl9pPr marL="0" marR="0" lvl="8"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26"/>
          <p:cNvSpPr txBox="1">
            <a:spLocks noGrp="1"/>
          </p:cNvSpPr>
          <p:nvPr>
            <p:ph type="title"/>
          </p:nvPr>
        </p:nvSpPr>
        <p:spPr>
          <a:xfrm>
            <a:off x="504825" y="301625"/>
            <a:ext cx="3316288" cy="1279525"/>
          </a:xfrm>
          <a:prstGeom prst="rect">
            <a:avLst/>
          </a:prstGeom>
          <a:noFill/>
          <a:ln>
            <a:noFill/>
          </a:ln>
        </p:spPr>
        <p:txBody>
          <a:bodyPr spcFirstLastPara="1" wrap="square" lIns="0" tIns="0" rIns="0" bIns="0" anchor="b" anchorCtr="0">
            <a:noAutofit/>
          </a:bodyPr>
          <a:lstStyle>
            <a:lvl1pPr lvl="0" algn="l">
              <a:lnSpc>
                <a:spcPct val="104000"/>
              </a:lnSpc>
              <a:spcBef>
                <a:spcPts val="0"/>
              </a:spcBef>
              <a:spcAft>
                <a:spcPts val="0"/>
              </a:spcAft>
              <a:buSzPts val="1400"/>
              <a:buNone/>
              <a:defRPr sz="2000" b="1"/>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60" name="Google Shape;60;p26"/>
          <p:cNvSpPr txBox="1">
            <a:spLocks noGrp="1"/>
          </p:cNvSpPr>
          <p:nvPr>
            <p:ph type="body" idx="1"/>
          </p:nvPr>
        </p:nvSpPr>
        <p:spPr>
          <a:xfrm>
            <a:off x="3941763" y="301625"/>
            <a:ext cx="5635625" cy="6451600"/>
          </a:xfrm>
          <a:prstGeom prst="rect">
            <a:avLst/>
          </a:prstGeom>
          <a:noFill/>
          <a:ln>
            <a:noFill/>
          </a:ln>
        </p:spPr>
        <p:txBody>
          <a:bodyPr spcFirstLastPara="1" wrap="square" lIns="0" tIns="0" rIns="0" bIns="0" anchor="t" anchorCtr="0">
            <a:noAutofit/>
          </a:bodyPr>
          <a:lstStyle>
            <a:lvl1pPr marL="457200" lvl="0" indent="-228600" algn="l">
              <a:lnSpc>
                <a:spcPct val="104000"/>
              </a:lnSpc>
              <a:spcBef>
                <a:spcPts val="0"/>
              </a:spcBef>
              <a:spcAft>
                <a:spcPts val="0"/>
              </a:spcAft>
              <a:buSzPts val="1400"/>
              <a:buNone/>
              <a:defRPr sz="3200"/>
            </a:lvl1pPr>
            <a:lvl2pPr marL="914400" lvl="1" indent="-228600" algn="l">
              <a:lnSpc>
                <a:spcPct val="104000"/>
              </a:lnSpc>
              <a:spcBef>
                <a:spcPts val="1425"/>
              </a:spcBef>
              <a:spcAft>
                <a:spcPts val="0"/>
              </a:spcAft>
              <a:buSzPts val="1400"/>
              <a:buNone/>
              <a:defRPr sz="2800"/>
            </a:lvl2pPr>
            <a:lvl3pPr marL="1371600" lvl="2" indent="-228600" algn="l">
              <a:lnSpc>
                <a:spcPct val="104000"/>
              </a:lnSpc>
              <a:spcBef>
                <a:spcPts val="1138"/>
              </a:spcBef>
              <a:spcAft>
                <a:spcPts val="0"/>
              </a:spcAft>
              <a:buSzPts val="1400"/>
              <a:buNone/>
              <a:defRPr sz="2400"/>
            </a:lvl3pPr>
            <a:lvl4pPr marL="1828800" lvl="3" indent="-228600" algn="l">
              <a:lnSpc>
                <a:spcPct val="104000"/>
              </a:lnSpc>
              <a:spcBef>
                <a:spcPts val="850"/>
              </a:spcBef>
              <a:spcAft>
                <a:spcPts val="0"/>
              </a:spcAft>
              <a:buSzPts val="1400"/>
              <a:buNone/>
              <a:defRPr sz="2000"/>
            </a:lvl4pPr>
            <a:lvl5pPr marL="2286000" lvl="4" indent="-228600" algn="l">
              <a:lnSpc>
                <a:spcPct val="104000"/>
              </a:lnSpc>
              <a:spcBef>
                <a:spcPts val="575"/>
              </a:spcBef>
              <a:spcAft>
                <a:spcPts val="0"/>
              </a:spcAft>
              <a:buSzPts val="1400"/>
              <a:buNone/>
              <a:defRPr sz="2000"/>
            </a:lvl5pPr>
            <a:lvl6pPr marL="2743200" lvl="5" indent="-228600" algn="l">
              <a:lnSpc>
                <a:spcPct val="104000"/>
              </a:lnSpc>
              <a:spcBef>
                <a:spcPts val="288"/>
              </a:spcBef>
              <a:spcAft>
                <a:spcPts val="0"/>
              </a:spcAft>
              <a:buSzPts val="1400"/>
              <a:buNone/>
              <a:defRPr sz="2000"/>
            </a:lvl6pPr>
            <a:lvl7pPr marL="3200400" lvl="6" indent="-228600" algn="l">
              <a:lnSpc>
                <a:spcPct val="104000"/>
              </a:lnSpc>
              <a:spcBef>
                <a:spcPts val="288"/>
              </a:spcBef>
              <a:spcAft>
                <a:spcPts val="0"/>
              </a:spcAft>
              <a:buSzPts val="1400"/>
              <a:buNone/>
              <a:defRPr sz="2000"/>
            </a:lvl7pPr>
            <a:lvl8pPr marL="3657600" lvl="7" indent="-228600" algn="l">
              <a:lnSpc>
                <a:spcPct val="104000"/>
              </a:lnSpc>
              <a:spcBef>
                <a:spcPts val="288"/>
              </a:spcBef>
              <a:spcAft>
                <a:spcPts val="0"/>
              </a:spcAft>
              <a:buSzPts val="1400"/>
              <a:buNone/>
              <a:defRPr sz="2000"/>
            </a:lvl8pPr>
            <a:lvl9pPr marL="4114800" lvl="8" indent="-228600" algn="l">
              <a:lnSpc>
                <a:spcPct val="104000"/>
              </a:lnSpc>
              <a:spcBef>
                <a:spcPts val="288"/>
              </a:spcBef>
              <a:spcAft>
                <a:spcPts val="288"/>
              </a:spcAft>
              <a:buSzPts val="1400"/>
              <a:buNone/>
              <a:defRPr sz="2000"/>
            </a:lvl9pPr>
          </a:lstStyle>
          <a:p>
            <a:endParaRPr/>
          </a:p>
        </p:txBody>
      </p:sp>
      <p:sp>
        <p:nvSpPr>
          <p:cNvPr id="61" name="Google Shape;61;p26"/>
          <p:cNvSpPr txBox="1">
            <a:spLocks noGrp="1"/>
          </p:cNvSpPr>
          <p:nvPr>
            <p:ph type="body" idx="2"/>
          </p:nvPr>
        </p:nvSpPr>
        <p:spPr>
          <a:xfrm>
            <a:off x="504825" y="1581150"/>
            <a:ext cx="3316288" cy="5172075"/>
          </a:xfrm>
          <a:prstGeom prst="rect">
            <a:avLst/>
          </a:prstGeom>
          <a:noFill/>
          <a:ln>
            <a:noFill/>
          </a:ln>
        </p:spPr>
        <p:txBody>
          <a:bodyPr spcFirstLastPara="1" wrap="square" lIns="0" tIns="0" rIns="0" bIns="0" anchor="t" anchorCtr="0">
            <a:noAutofit/>
          </a:bodyPr>
          <a:lstStyle>
            <a:lvl1pPr marL="457200" lvl="0" indent="-228600" algn="l">
              <a:lnSpc>
                <a:spcPct val="104000"/>
              </a:lnSpc>
              <a:spcBef>
                <a:spcPts val="0"/>
              </a:spcBef>
              <a:spcAft>
                <a:spcPts val="0"/>
              </a:spcAft>
              <a:buSzPts val="1400"/>
              <a:buNone/>
              <a:defRPr sz="1400"/>
            </a:lvl1pPr>
            <a:lvl2pPr marL="914400" lvl="1" indent="-228600" algn="l">
              <a:lnSpc>
                <a:spcPct val="104000"/>
              </a:lnSpc>
              <a:spcBef>
                <a:spcPts val="1425"/>
              </a:spcBef>
              <a:spcAft>
                <a:spcPts val="0"/>
              </a:spcAft>
              <a:buSzPts val="1200"/>
              <a:buNone/>
              <a:defRPr sz="1200"/>
            </a:lvl2pPr>
            <a:lvl3pPr marL="1371600" lvl="2" indent="-228600" algn="l">
              <a:lnSpc>
                <a:spcPct val="104000"/>
              </a:lnSpc>
              <a:spcBef>
                <a:spcPts val="1138"/>
              </a:spcBef>
              <a:spcAft>
                <a:spcPts val="0"/>
              </a:spcAft>
              <a:buSzPts val="1000"/>
              <a:buNone/>
              <a:defRPr sz="1000"/>
            </a:lvl3pPr>
            <a:lvl4pPr marL="1828800" lvl="3" indent="-228600" algn="l">
              <a:lnSpc>
                <a:spcPct val="104000"/>
              </a:lnSpc>
              <a:spcBef>
                <a:spcPts val="850"/>
              </a:spcBef>
              <a:spcAft>
                <a:spcPts val="0"/>
              </a:spcAft>
              <a:buSzPts val="900"/>
              <a:buNone/>
              <a:defRPr sz="900"/>
            </a:lvl4pPr>
            <a:lvl5pPr marL="2286000" lvl="4" indent="-228600" algn="l">
              <a:lnSpc>
                <a:spcPct val="104000"/>
              </a:lnSpc>
              <a:spcBef>
                <a:spcPts val="575"/>
              </a:spcBef>
              <a:spcAft>
                <a:spcPts val="0"/>
              </a:spcAft>
              <a:buSzPts val="900"/>
              <a:buNone/>
              <a:defRPr sz="900"/>
            </a:lvl5pPr>
            <a:lvl6pPr marL="2743200" lvl="5" indent="-228600" algn="l">
              <a:lnSpc>
                <a:spcPct val="104000"/>
              </a:lnSpc>
              <a:spcBef>
                <a:spcPts val="288"/>
              </a:spcBef>
              <a:spcAft>
                <a:spcPts val="0"/>
              </a:spcAft>
              <a:buSzPts val="900"/>
              <a:buNone/>
              <a:defRPr sz="900"/>
            </a:lvl6pPr>
            <a:lvl7pPr marL="3200400" lvl="6" indent="-228600" algn="l">
              <a:lnSpc>
                <a:spcPct val="104000"/>
              </a:lnSpc>
              <a:spcBef>
                <a:spcPts val="288"/>
              </a:spcBef>
              <a:spcAft>
                <a:spcPts val="0"/>
              </a:spcAft>
              <a:buSzPts val="900"/>
              <a:buNone/>
              <a:defRPr sz="900"/>
            </a:lvl7pPr>
            <a:lvl8pPr marL="3657600" lvl="7" indent="-228600" algn="l">
              <a:lnSpc>
                <a:spcPct val="104000"/>
              </a:lnSpc>
              <a:spcBef>
                <a:spcPts val="288"/>
              </a:spcBef>
              <a:spcAft>
                <a:spcPts val="0"/>
              </a:spcAft>
              <a:buSzPts val="900"/>
              <a:buNone/>
              <a:defRPr sz="900"/>
            </a:lvl8pPr>
            <a:lvl9pPr marL="4114800" lvl="8" indent="-228600" algn="l">
              <a:lnSpc>
                <a:spcPct val="104000"/>
              </a:lnSpc>
              <a:spcBef>
                <a:spcPts val="288"/>
              </a:spcBef>
              <a:spcAft>
                <a:spcPts val="288"/>
              </a:spcAft>
              <a:buSzPts val="900"/>
              <a:buNone/>
              <a:defRPr sz="900"/>
            </a:lvl9pPr>
          </a:lstStyle>
          <a:p>
            <a:endParaRPr/>
          </a:p>
        </p:txBody>
      </p:sp>
      <p:sp>
        <p:nvSpPr>
          <p:cNvPr id="62" name="Google Shape;62;p26"/>
          <p:cNvSpPr txBox="1">
            <a:spLocks noGrp="1"/>
          </p:cNvSpPr>
          <p:nvPr>
            <p:ph type="dt" idx="10"/>
          </p:nvPr>
        </p:nvSpPr>
        <p:spPr>
          <a:xfrm>
            <a:off x="503238" y="6886575"/>
            <a:ext cx="2346325" cy="519113"/>
          </a:xfrm>
          <a:prstGeom prst="rect">
            <a:avLst/>
          </a:prstGeom>
          <a:noFill/>
          <a:ln>
            <a:noFill/>
          </a:ln>
        </p:spPr>
        <p:txBody>
          <a:bodyPr spcFirstLastPara="1" wrap="square" lIns="0" tIns="0" rIns="0" bIns="0" anchor="t" anchorCtr="0">
            <a:noAutofit/>
          </a:bodyPr>
          <a:lstStyle>
            <a:lvl1pPr lvl="0" algn="l">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6"/>
          <p:cNvSpPr txBox="1">
            <a:spLocks noGrp="1"/>
          </p:cNvSpPr>
          <p:nvPr>
            <p:ph type="ftr" idx="11"/>
          </p:nvPr>
        </p:nvSpPr>
        <p:spPr>
          <a:xfrm>
            <a:off x="3448050" y="6886575"/>
            <a:ext cx="3194050" cy="519113"/>
          </a:xfrm>
          <a:prstGeom prst="rect">
            <a:avLst/>
          </a:prstGeom>
          <a:noFill/>
          <a:ln>
            <a:noFill/>
          </a:ln>
        </p:spPr>
        <p:txBody>
          <a:bodyPr spcFirstLastPara="1" wrap="square" lIns="0" tIns="0" rIns="0" bIns="0" anchor="t" anchorCtr="0">
            <a:noAutofit/>
          </a:bodyPr>
          <a:lstStyle>
            <a:lvl1pPr lvl="0" algn="ctr">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6"/>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lvl1pPr marL="0" marR="0" lvl="0"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1pPr>
            <a:lvl2pPr marL="0" marR="0" lvl="1"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2pPr>
            <a:lvl3pPr marL="0" marR="0" lvl="2"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3pPr>
            <a:lvl4pPr marL="0" marR="0" lvl="3"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4pPr>
            <a:lvl5pPr marL="0" marR="0" lvl="4"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5pPr>
            <a:lvl6pPr marL="0" marR="0" lvl="5"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6pPr>
            <a:lvl7pPr marL="0" marR="0" lvl="6"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7pPr>
            <a:lvl8pPr marL="0" marR="0" lvl="7"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8pPr>
            <a:lvl9pPr marL="0" marR="0" lvl="8"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27"/>
          <p:cNvSpPr txBox="1">
            <a:spLocks noGrp="1"/>
          </p:cNvSpPr>
          <p:nvPr>
            <p:ph type="title"/>
          </p:nvPr>
        </p:nvSpPr>
        <p:spPr>
          <a:xfrm>
            <a:off x="1976438" y="5291138"/>
            <a:ext cx="6048375" cy="625475"/>
          </a:xfrm>
          <a:prstGeom prst="rect">
            <a:avLst/>
          </a:prstGeom>
          <a:noFill/>
          <a:ln>
            <a:noFill/>
          </a:ln>
        </p:spPr>
        <p:txBody>
          <a:bodyPr spcFirstLastPara="1" wrap="square" lIns="0" tIns="0" rIns="0" bIns="0" anchor="b" anchorCtr="0">
            <a:noAutofit/>
          </a:bodyPr>
          <a:lstStyle>
            <a:lvl1pPr lvl="0" algn="l">
              <a:lnSpc>
                <a:spcPct val="104000"/>
              </a:lnSpc>
              <a:spcBef>
                <a:spcPts val="0"/>
              </a:spcBef>
              <a:spcAft>
                <a:spcPts val="0"/>
              </a:spcAft>
              <a:buSzPts val="1400"/>
              <a:buNone/>
              <a:defRPr sz="2000" b="1"/>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67" name="Google Shape;67;p27"/>
          <p:cNvSpPr>
            <a:spLocks noGrp="1"/>
          </p:cNvSpPr>
          <p:nvPr>
            <p:ph type="pic" idx="2"/>
          </p:nvPr>
        </p:nvSpPr>
        <p:spPr>
          <a:xfrm>
            <a:off x="1976438" y="674688"/>
            <a:ext cx="6048375" cy="4537075"/>
          </a:xfrm>
          <a:prstGeom prst="rect">
            <a:avLst/>
          </a:prstGeom>
          <a:noFill/>
          <a:ln>
            <a:noFill/>
          </a:ln>
        </p:spPr>
      </p:sp>
      <p:sp>
        <p:nvSpPr>
          <p:cNvPr id="68" name="Google Shape;68;p27"/>
          <p:cNvSpPr txBox="1">
            <a:spLocks noGrp="1"/>
          </p:cNvSpPr>
          <p:nvPr>
            <p:ph type="body" idx="1"/>
          </p:nvPr>
        </p:nvSpPr>
        <p:spPr>
          <a:xfrm>
            <a:off x="1976438" y="5916613"/>
            <a:ext cx="6048375" cy="887412"/>
          </a:xfrm>
          <a:prstGeom prst="rect">
            <a:avLst/>
          </a:prstGeom>
          <a:noFill/>
          <a:ln>
            <a:noFill/>
          </a:ln>
        </p:spPr>
        <p:txBody>
          <a:bodyPr spcFirstLastPara="1" wrap="square" lIns="0" tIns="0" rIns="0" bIns="0" anchor="t" anchorCtr="0">
            <a:noAutofit/>
          </a:bodyPr>
          <a:lstStyle>
            <a:lvl1pPr marL="457200" lvl="0" indent="-228600" algn="l">
              <a:lnSpc>
                <a:spcPct val="104000"/>
              </a:lnSpc>
              <a:spcBef>
                <a:spcPts val="0"/>
              </a:spcBef>
              <a:spcAft>
                <a:spcPts val="0"/>
              </a:spcAft>
              <a:buSzPts val="1400"/>
              <a:buNone/>
              <a:defRPr sz="1400"/>
            </a:lvl1pPr>
            <a:lvl2pPr marL="914400" lvl="1" indent="-228600" algn="l">
              <a:lnSpc>
                <a:spcPct val="104000"/>
              </a:lnSpc>
              <a:spcBef>
                <a:spcPts val="1425"/>
              </a:spcBef>
              <a:spcAft>
                <a:spcPts val="0"/>
              </a:spcAft>
              <a:buSzPts val="1200"/>
              <a:buNone/>
              <a:defRPr sz="1200"/>
            </a:lvl2pPr>
            <a:lvl3pPr marL="1371600" lvl="2" indent="-228600" algn="l">
              <a:lnSpc>
                <a:spcPct val="104000"/>
              </a:lnSpc>
              <a:spcBef>
                <a:spcPts val="1138"/>
              </a:spcBef>
              <a:spcAft>
                <a:spcPts val="0"/>
              </a:spcAft>
              <a:buSzPts val="1000"/>
              <a:buNone/>
              <a:defRPr sz="1000"/>
            </a:lvl3pPr>
            <a:lvl4pPr marL="1828800" lvl="3" indent="-228600" algn="l">
              <a:lnSpc>
                <a:spcPct val="104000"/>
              </a:lnSpc>
              <a:spcBef>
                <a:spcPts val="850"/>
              </a:spcBef>
              <a:spcAft>
                <a:spcPts val="0"/>
              </a:spcAft>
              <a:buSzPts val="900"/>
              <a:buNone/>
              <a:defRPr sz="900"/>
            </a:lvl4pPr>
            <a:lvl5pPr marL="2286000" lvl="4" indent="-228600" algn="l">
              <a:lnSpc>
                <a:spcPct val="104000"/>
              </a:lnSpc>
              <a:spcBef>
                <a:spcPts val="575"/>
              </a:spcBef>
              <a:spcAft>
                <a:spcPts val="0"/>
              </a:spcAft>
              <a:buSzPts val="900"/>
              <a:buNone/>
              <a:defRPr sz="900"/>
            </a:lvl5pPr>
            <a:lvl6pPr marL="2743200" lvl="5" indent="-228600" algn="l">
              <a:lnSpc>
                <a:spcPct val="104000"/>
              </a:lnSpc>
              <a:spcBef>
                <a:spcPts val="288"/>
              </a:spcBef>
              <a:spcAft>
                <a:spcPts val="0"/>
              </a:spcAft>
              <a:buSzPts val="900"/>
              <a:buNone/>
              <a:defRPr sz="900"/>
            </a:lvl6pPr>
            <a:lvl7pPr marL="3200400" lvl="6" indent="-228600" algn="l">
              <a:lnSpc>
                <a:spcPct val="104000"/>
              </a:lnSpc>
              <a:spcBef>
                <a:spcPts val="288"/>
              </a:spcBef>
              <a:spcAft>
                <a:spcPts val="0"/>
              </a:spcAft>
              <a:buSzPts val="900"/>
              <a:buNone/>
              <a:defRPr sz="900"/>
            </a:lvl7pPr>
            <a:lvl8pPr marL="3657600" lvl="7" indent="-228600" algn="l">
              <a:lnSpc>
                <a:spcPct val="104000"/>
              </a:lnSpc>
              <a:spcBef>
                <a:spcPts val="288"/>
              </a:spcBef>
              <a:spcAft>
                <a:spcPts val="0"/>
              </a:spcAft>
              <a:buSzPts val="900"/>
              <a:buNone/>
              <a:defRPr sz="900"/>
            </a:lvl8pPr>
            <a:lvl9pPr marL="4114800" lvl="8" indent="-228600" algn="l">
              <a:lnSpc>
                <a:spcPct val="104000"/>
              </a:lnSpc>
              <a:spcBef>
                <a:spcPts val="288"/>
              </a:spcBef>
              <a:spcAft>
                <a:spcPts val="288"/>
              </a:spcAft>
              <a:buSzPts val="900"/>
              <a:buNone/>
              <a:defRPr sz="900"/>
            </a:lvl9pPr>
          </a:lstStyle>
          <a:p>
            <a:endParaRPr/>
          </a:p>
        </p:txBody>
      </p:sp>
      <p:sp>
        <p:nvSpPr>
          <p:cNvPr id="69" name="Google Shape;69;p27"/>
          <p:cNvSpPr txBox="1">
            <a:spLocks noGrp="1"/>
          </p:cNvSpPr>
          <p:nvPr>
            <p:ph type="dt" idx="10"/>
          </p:nvPr>
        </p:nvSpPr>
        <p:spPr>
          <a:xfrm>
            <a:off x="503238" y="6886575"/>
            <a:ext cx="2346325" cy="519113"/>
          </a:xfrm>
          <a:prstGeom prst="rect">
            <a:avLst/>
          </a:prstGeom>
          <a:noFill/>
          <a:ln>
            <a:noFill/>
          </a:ln>
        </p:spPr>
        <p:txBody>
          <a:bodyPr spcFirstLastPara="1" wrap="square" lIns="0" tIns="0" rIns="0" bIns="0" anchor="t" anchorCtr="0">
            <a:noAutofit/>
          </a:bodyPr>
          <a:lstStyle>
            <a:lvl1pPr lvl="0" algn="l">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7"/>
          <p:cNvSpPr txBox="1">
            <a:spLocks noGrp="1"/>
          </p:cNvSpPr>
          <p:nvPr>
            <p:ph type="ftr" idx="11"/>
          </p:nvPr>
        </p:nvSpPr>
        <p:spPr>
          <a:xfrm>
            <a:off x="3448050" y="6886575"/>
            <a:ext cx="3194050" cy="519113"/>
          </a:xfrm>
          <a:prstGeom prst="rect">
            <a:avLst/>
          </a:prstGeom>
          <a:noFill/>
          <a:ln>
            <a:noFill/>
          </a:ln>
        </p:spPr>
        <p:txBody>
          <a:bodyPr spcFirstLastPara="1" wrap="square" lIns="0" tIns="0" rIns="0" bIns="0" anchor="t" anchorCtr="0">
            <a:noAutofit/>
          </a:bodyPr>
          <a:lstStyle>
            <a:lvl1pPr lvl="0" algn="ctr">
              <a:lnSpc>
                <a:spcPct val="102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7"/>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lvl1pPr marL="0" marR="0" lvl="0"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1pPr>
            <a:lvl2pPr marL="0" marR="0" lvl="1"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2pPr>
            <a:lvl3pPr marL="0" marR="0" lvl="2"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3pPr>
            <a:lvl4pPr marL="0" marR="0" lvl="3"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4pPr>
            <a:lvl5pPr marL="0" marR="0" lvl="4"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5pPr>
            <a:lvl6pPr marL="0" marR="0" lvl="5"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6pPr>
            <a:lvl7pPr marL="0" marR="0" lvl="6"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7pPr>
            <a:lvl8pPr marL="0" marR="0" lvl="7"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8pPr>
            <a:lvl9pPr marL="0" marR="0" lvl="8" indent="0" algn="r">
              <a:lnSpc>
                <a:spcPct val="102000"/>
              </a:lnSpc>
              <a:spcBef>
                <a:spcPts val="0"/>
              </a:spcBef>
              <a:spcAft>
                <a:spcPts val="0"/>
              </a:spcAft>
              <a:buClr>
                <a:srgbClr val="000000"/>
              </a:buClr>
              <a:buSzPts val="1400"/>
              <a:buFont typeface="Times New Roman"/>
              <a:buNone/>
              <a:defRPr sz="1400">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503238" y="301625"/>
            <a:ext cx="9069387" cy="1260475"/>
          </a:xfrm>
          <a:prstGeom prst="rect">
            <a:avLst/>
          </a:prstGeom>
          <a:noFill/>
          <a:ln>
            <a:noFill/>
          </a:ln>
        </p:spPr>
        <p:txBody>
          <a:bodyPr spcFirstLastPara="1" wrap="square" lIns="0" tIns="0" rIns="0" bIns="0" anchor="ctr" anchorCtr="0">
            <a:noAutofit/>
          </a:bodyPr>
          <a:lstStyle>
            <a:lvl1pPr marR="0" lvl="0" algn="ctr" rtl="0">
              <a:lnSpc>
                <a:spcPct val="104000"/>
              </a:lnSpc>
              <a:spcBef>
                <a:spcPts val="0"/>
              </a:spcBef>
              <a:spcAft>
                <a:spcPts val="0"/>
              </a:spcAft>
              <a:buSzPts val="1400"/>
              <a:buNone/>
              <a:defRPr sz="4400" b="0" i="0" u="none" strike="noStrike" cap="none">
                <a:solidFill>
                  <a:srgbClr val="FFFFFF"/>
                </a:solidFill>
                <a:latin typeface="Arial"/>
                <a:ea typeface="Arial"/>
                <a:cs typeface="Arial"/>
                <a:sym typeface="Arial"/>
              </a:defRPr>
            </a:lvl1pPr>
            <a:lvl2pPr marR="0" lvl="1" algn="ctr" rtl="0">
              <a:lnSpc>
                <a:spcPct val="104000"/>
              </a:lnSpc>
              <a:spcBef>
                <a:spcPts val="0"/>
              </a:spcBef>
              <a:spcAft>
                <a:spcPts val="0"/>
              </a:spcAft>
              <a:buSzPts val="1400"/>
              <a:buNone/>
              <a:defRPr sz="4400" b="0" i="0" u="none" strike="noStrike" cap="none">
                <a:solidFill>
                  <a:srgbClr val="FFFFFF"/>
                </a:solidFill>
                <a:latin typeface="Arial"/>
                <a:ea typeface="Arial"/>
                <a:cs typeface="Arial"/>
                <a:sym typeface="Arial"/>
              </a:defRPr>
            </a:lvl2pPr>
            <a:lvl3pPr marR="0" lvl="2" algn="ctr" rtl="0">
              <a:lnSpc>
                <a:spcPct val="104000"/>
              </a:lnSpc>
              <a:spcBef>
                <a:spcPts val="0"/>
              </a:spcBef>
              <a:spcAft>
                <a:spcPts val="0"/>
              </a:spcAft>
              <a:buSzPts val="1400"/>
              <a:buNone/>
              <a:defRPr sz="4400" b="0" i="0" u="none" strike="noStrike" cap="none">
                <a:solidFill>
                  <a:srgbClr val="FFFFFF"/>
                </a:solidFill>
                <a:latin typeface="Arial"/>
                <a:ea typeface="Arial"/>
                <a:cs typeface="Arial"/>
                <a:sym typeface="Arial"/>
              </a:defRPr>
            </a:lvl3pPr>
            <a:lvl4pPr marR="0" lvl="3" algn="ctr" rtl="0">
              <a:lnSpc>
                <a:spcPct val="104000"/>
              </a:lnSpc>
              <a:spcBef>
                <a:spcPts val="0"/>
              </a:spcBef>
              <a:spcAft>
                <a:spcPts val="0"/>
              </a:spcAft>
              <a:buSzPts val="1400"/>
              <a:buNone/>
              <a:defRPr sz="4400" b="0" i="0" u="none" strike="noStrike" cap="none">
                <a:solidFill>
                  <a:srgbClr val="FFFFFF"/>
                </a:solidFill>
                <a:latin typeface="Arial"/>
                <a:ea typeface="Arial"/>
                <a:cs typeface="Arial"/>
                <a:sym typeface="Arial"/>
              </a:defRPr>
            </a:lvl4pPr>
            <a:lvl5pPr marR="0" lvl="4" algn="ctr" rtl="0">
              <a:lnSpc>
                <a:spcPct val="104000"/>
              </a:lnSpc>
              <a:spcBef>
                <a:spcPts val="0"/>
              </a:spcBef>
              <a:spcAft>
                <a:spcPts val="0"/>
              </a:spcAft>
              <a:buSzPts val="1400"/>
              <a:buNone/>
              <a:defRPr sz="4400" b="0" i="0" u="none" strike="noStrike" cap="none">
                <a:solidFill>
                  <a:srgbClr val="FFFFFF"/>
                </a:solidFill>
                <a:latin typeface="Arial"/>
                <a:ea typeface="Arial"/>
                <a:cs typeface="Arial"/>
                <a:sym typeface="Arial"/>
              </a:defRPr>
            </a:lvl5pPr>
            <a:lvl6pPr marR="0" lvl="5" algn="ctr" rtl="0">
              <a:lnSpc>
                <a:spcPct val="104000"/>
              </a:lnSpc>
              <a:spcBef>
                <a:spcPts val="0"/>
              </a:spcBef>
              <a:spcAft>
                <a:spcPts val="0"/>
              </a:spcAft>
              <a:buSzPts val="1400"/>
              <a:buNone/>
              <a:defRPr sz="4400" b="0" i="0" u="none" strike="noStrike" cap="none">
                <a:solidFill>
                  <a:srgbClr val="FFFFFF"/>
                </a:solidFill>
                <a:latin typeface="Arial"/>
                <a:ea typeface="Arial"/>
                <a:cs typeface="Arial"/>
                <a:sym typeface="Arial"/>
              </a:defRPr>
            </a:lvl6pPr>
            <a:lvl7pPr marR="0" lvl="6" algn="ctr" rtl="0">
              <a:lnSpc>
                <a:spcPct val="104000"/>
              </a:lnSpc>
              <a:spcBef>
                <a:spcPts val="0"/>
              </a:spcBef>
              <a:spcAft>
                <a:spcPts val="0"/>
              </a:spcAft>
              <a:buSzPts val="1400"/>
              <a:buNone/>
              <a:defRPr sz="4400" b="0" i="0" u="none" strike="noStrike" cap="none">
                <a:solidFill>
                  <a:srgbClr val="FFFFFF"/>
                </a:solidFill>
                <a:latin typeface="Arial"/>
                <a:ea typeface="Arial"/>
                <a:cs typeface="Arial"/>
                <a:sym typeface="Arial"/>
              </a:defRPr>
            </a:lvl7pPr>
            <a:lvl8pPr marR="0" lvl="7" algn="ctr" rtl="0">
              <a:lnSpc>
                <a:spcPct val="104000"/>
              </a:lnSpc>
              <a:spcBef>
                <a:spcPts val="0"/>
              </a:spcBef>
              <a:spcAft>
                <a:spcPts val="0"/>
              </a:spcAft>
              <a:buSzPts val="1400"/>
              <a:buNone/>
              <a:defRPr sz="4400" b="0" i="0" u="none" strike="noStrike" cap="none">
                <a:solidFill>
                  <a:srgbClr val="FFFFFF"/>
                </a:solidFill>
                <a:latin typeface="Arial"/>
                <a:ea typeface="Arial"/>
                <a:cs typeface="Arial"/>
                <a:sym typeface="Arial"/>
              </a:defRPr>
            </a:lvl8pPr>
            <a:lvl9pPr marR="0" lvl="8" algn="ctr" rtl="0">
              <a:lnSpc>
                <a:spcPct val="104000"/>
              </a:lnSpc>
              <a:spcBef>
                <a:spcPts val="0"/>
              </a:spcBef>
              <a:spcAft>
                <a:spcPts val="0"/>
              </a:spcAft>
              <a:buSzPts val="1400"/>
              <a:buNone/>
              <a:defRPr sz="4400" b="0" i="0" u="none" strike="noStrike" cap="none">
                <a:solidFill>
                  <a:srgbClr val="FFFFFF"/>
                </a:solidFill>
                <a:latin typeface="Arial"/>
                <a:ea typeface="Arial"/>
                <a:cs typeface="Arial"/>
                <a:sym typeface="Arial"/>
              </a:defRPr>
            </a:lvl9pPr>
          </a:lstStyle>
          <a:p>
            <a:endParaRPr/>
          </a:p>
        </p:txBody>
      </p:sp>
      <p:sp>
        <p:nvSpPr>
          <p:cNvPr id="11" name="Google Shape;11;p18"/>
          <p:cNvSpPr txBox="1">
            <a:spLocks noGrp="1"/>
          </p:cNvSpPr>
          <p:nvPr>
            <p:ph type="body" idx="1"/>
          </p:nvPr>
        </p:nvSpPr>
        <p:spPr>
          <a:xfrm>
            <a:off x="503238" y="1768475"/>
            <a:ext cx="9069387" cy="4987925"/>
          </a:xfrm>
          <a:prstGeom prst="rect">
            <a:avLst/>
          </a:prstGeom>
          <a:noFill/>
          <a:ln>
            <a:noFill/>
          </a:ln>
        </p:spPr>
        <p:txBody>
          <a:bodyPr spcFirstLastPara="1" wrap="square" lIns="0" tIns="0" rIns="0" bIns="0" anchor="t" anchorCtr="0">
            <a:noAutofit/>
          </a:bodyPr>
          <a:lstStyle>
            <a:lvl1pPr marL="457200" marR="0" lvl="0" indent="-228600" algn="l" rtl="0">
              <a:lnSpc>
                <a:spcPct val="104000"/>
              </a:lnSpc>
              <a:spcBef>
                <a:spcPts val="0"/>
              </a:spcBef>
              <a:spcAft>
                <a:spcPts val="0"/>
              </a:spcAft>
              <a:buSzPts val="1400"/>
              <a:buNone/>
              <a:defRPr sz="3200" b="0" i="0" u="none" strike="noStrike" cap="none">
                <a:solidFill>
                  <a:srgbClr val="FFFFFF"/>
                </a:solidFill>
                <a:latin typeface="Arial"/>
                <a:ea typeface="Arial"/>
                <a:cs typeface="Arial"/>
                <a:sym typeface="Arial"/>
              </a:defRPr>
            </a:lvl1pPr>
            <a:lvl2pPr marL="914400" marR="0" lvl="1" indent="-228600" algn="l" rtl="0">
              <a:lnSpc>
                <a:spcPct val="104000"/>
              </a:lnSpc>
              <a:spcBef>
                <a:spcPts val="1425"/>
              </a:spcBef>
              <a:spcAft>
                <a:spcPts val="0"/>
              </a:spcAft>
              <a:buSzPts val="1400"/>
              <a:buNone/>
              <a:defRPr sz="2800" b="0" i="0" u="none" strike="noStrike" cap="none">
                <a:solidFill>
                  <a:srgbClr val="FFFFFF"/>
                </a:solidFill>
                <a:latin typeface="Arial"/>
                <a:ea typeface="Arial"/>
                <a:cs typeface="Arial"/>
                <a:sym typeface="Arial"/>
              </a:defRPr>
            </a:lvl2pPr>
            <a:lvl3pPr marL="1371600" marR="0" lvl="2" indent="-228600" algn="l" rtl="0">
              <a:lnSpc>
                <a:spcPct val="104000"/>
              </a:lnSpc>
              <a:spcBef>
                <a:spcPts val="1138"/>
              </a:spcBef>
              <a:spcAft>
                <a:spcPts val="0"/>
              </a:spcAft>
              <a:buSzPts val="1400"/>
              <a:buNone/>
              <a:defRPr sz="2400" b="0" i="0" u="none" strike="noStrike" cap="none">
                <a:solidFill>
                  <a:srgbClr val="FFFFFF"/>
                </a:solidFill>
                <a:latin typeface="Arial"/>
                <a:ea typeface="Arial"/>
                <a:cs typeface="Arial"/>
                <a:sym typeface="Arial"/>
              </a:defRPr>
            </a:lvl3pPr>
            <a:lvl4pPr marL="1828800" marR="0" lvl="3" indent="-228600" algn="l" rtl="0">
              <a:lnSpc>
                <a:spcPct val="104000"/>
              </a:lnSpc>
              <a:spcBef>
                <a:spcPts val="850"/>
              </a:spcBef>
              <a:spcAft>
                <a:spcPts val="0"/>
              </a:spcAft>
              <a:buSzPts val="1400"/>
              <a:buNone/>
              <a:defRPr sz="2000" b="0" i="0" u="none" strike="noStrike" cap="none">
                <a:solidFill>
                  <a:srgbClr val="FFFFFF"/>
                </a:solidFill>
                <a:latin typeface="Arial"/>
                <a:ea typeface="Arial"/>
                <a:cs typeface="Arial"/>
                <a:sym typeface="Arial"/>
              </a:defRPr>
            </a:lvl4pPr>
            <a:lvl5pPr marL="2286000" marR="0" lvl="4" indent="-228600" algn="l" rtl="0">
              <a:lnSpc>
                <a:spcPct val="104000"/>
              </a:lnSpc>
              <a:spcBef>
                <a:spcPts val="575"/>
              </a:spcBef>
              <a:spcAft>
                <a:spcPts val="0"/>
              </a:spcAft>
              <a:buSzPts val="1400"/>
              <a:buNone/>
              <a:defRPr sz="2000" b="0" i="0" u="none" strike="noStrike" cap="none">
                <a:solidFill>
                  <a:srgbClr val="FFFFFF"/>
                </a:solidFill>
                <a:latin typeface="Arial"/>
                <a:ea typeface="Arial"/>
                <a:cs typeface="Arial"/>
                <a:sym typeface="Arial"/>
              </a:defRPr>
            </a:lvl5pPr>
            <a:lvl6pPr marL="2743200" marR="0" lvl="5" indent="-228600" algn="l" rtl="0">
              <a:lnSpc>
                <a:spcPct val="104000"/>
              </a:lnSpc>
              <a:spcBef>
                <a:spcPts val="288"/>
              </a:spcBef>
              <a:spcAft>
                <a:spcPts val="0"/>
              </a:spcAft>
              <a:buSzPts val="1400"/>
              <a:buNone/>
              <a:defRPr sz="2000" b="0" i="0" u="none" strike="noStrike" cap="none">
                <a:solidFill>
                  <a:srgbClr val="FFFFFF"/>
                </a:solidFill>
                <a:latin typeface="Arial"/>
                <a:ea typeface="Arial"/>
                <a:cs typeface="Arial"/>
                <a:sym typeface="Arial"/>
              </a:defRPr>
            </a:lvl6pPr>
            <a:lvl7pPr marL="3200400" marR="0" lvl="6" indent="-228600" algn="l" rtl="0">
              <a:lnSpc>
                <a:spcPct val="104000"/>
              </a:lnSpc>
              <a:spcBef>
                <a:spcPts val="288"/>
              </a:spcBef>
              <a:spcAft>
                <a:spcPts val="0"/>
              </a:spcAft>
              <a:buSzPts val="1400"/>
              <a:buNone/>
              <a:defRPr sz="2000" b="0" i="0" u="none" strike="noStrike" cap="none">
                <a:solidFill>
                  <a:srgbClr val="FFFFFF"/>
                </a:solidFill>
                <a:latin typeface="Arial"/>
                <a:ea typeface="Arial"/>
                <a:cs typeface="Arial"/>
                <a:sym typeface="Arial"/>
              </a:defRPr>
            </a:lvl7pPr>
            <a:lvl8pPr marL="3657600" marR="0" lvl="7" indent="-228600" algn="l" rtl="0">
              <a:lnSpc>
                <a:spcPct val="104000"/>
              </a:lnSpc>
              <a:spcBef>
                <a:spcPts val="288"/>
              </a:spcBef>
              <a:spcAft>
                <a:spcPts val="0"/>
              </a:spcAft>
              <a:buSzPts val="1400"/>
              <a:buNone/>
              <a:defRPr sz="2000" b="0" i="0" u="none" strike="noStrike" cap="none">
                <a:solidFill>
                  <a:srgbClr val="FFFFFF"/>
                </a:solidFill>
                <a:latin typeface="Arial"/>
                <a:ea typeface="Arial"/>
                <a:cs typeface="Arial"/>
                <a:sym typeface="Arial"/>
              </a:defRPr>
            </a:lvl8pPr>
            <a:lvl9pPr marL="4114800" marR="0" lvl="8" indent="-228600" algn="l" rtl="0">
              <a:lnSpc>
                <a:spcPct val="104000"/>
              </a:lnSpc>
              <a:spcBef>
                <a:spcPts val="288"/>
              </a:spcBef>
              <a:spcAft>
                <a:spcPts val="288"/>
              </a:spcAft>
              <a:buSzPts val="1400"/>
              <a:buNone/>
              <a:defRPr sz="2000" b="0" i="0" u="none" strike="noStrike" cap="none">
                <a:solidFill>
                  <a:srgbClr val="FFFFFF"/>
                </a:solidFill>
                <a:latin typeface="Arial"/>
                <a:ea typeface="Arial"/>
                <a:cs typeface="Arial"/>
                <a:sym typeface="Arial"/>
              </a:defRPr>
            </a:lvl9pPr>
          </a:lstStyle>
          <a:p>
            <a:endParaRPr/>
          </a:p>
        </p:txBody>
      </p:sp>
      <p:sp>
        <p:nvSpPr>
          <p:cNvPr id="12" name="Google Shape;12;p18"/>
          <p:cNvSpPr txBox="1">
            <a:spLocks noGrp="1"/>
          </p:cNvSpPr>
          <p:nvPr>
            <p:ph type="dt" idx="10"/>
          </p:nvPr>
        </p:nvSpPr>
        <p:spPr>
          <a:xfrm>
            <a:off x="503238" y="6886575"/>
            <a:ext cx="2346325" cy="519113"/>
          </a:xfrm>
          <a:prstGeom prst="rect">
            <a:avLst/>
          </a:prstGeom>
          <a:noFill/>
          <a:ln>
            <a:noFill/>
          </a:ln>
        </p:spPr>
        <p:txBody>
          <a:bodyPr spcFirstLastPara="1" wrap="square" lIns="0" tIns="0" rIns="0" bIns="0" anchor="t" anchorCtr="0">
            <a:noAutofit/>
          </a:bodyPr>
          <a:lstStyle>
            <a:lvl1pPr marR="0" lvl="0" algn="l" rtl="0">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1pPr>
            <a:lvl2pPr marR="0" lvl="1"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8"/>
          <p:cNvSpPr txBox="1">
            <a:spLocks noGrp="1"/>
          </p:cNvSpPr>
          <p:nvPr>
            <p:ph type="ftr" idx="11"/>
          </p:nvPr>
        </p:nvSpPr>
        <p:spPr>
          <a:xfrm>
            <a:off x="3448050" y="6886575"/>
            <a:ext cx="3194050" cy="519113"/>
          </a:xfrm>
          <a:prstGeom prst="rect">
            <a:avLst/>
          </a:prstGeom>
          <a:noFill/>
          <a:ln>
            <a:noFill/>
          </a:ln>
        </p:spPr>
        <p:txBody>
          <a:bodyPr spcFirstLastPara="1" wrap="square" lIns="0" tIns="0" rIns="0" bIns="0" anchor="t" anchorCtr="0">
            <a:noAutofit/>
          </a:bodyPr>
          <a:lstStyle>
            <a:lvl1pPr marR="0" lvl="0" algn="ctr" rtl="0">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1pPr>
            <a:lvl2pPr marR="0" lvl="1"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4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8"/>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lvl1pPr marL="0" marR="0" lvl="0" indent="0" algn="r" rtl="0">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1pPr>
            <a:lvl2pPr marL="0" marR="0" lvl="1" indent="0" algn="r" rtl="0">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2pPr>
            <a:lvl3pPr marL="0" marR="0" lvl="2" indent="0" algn="r" rtl="0">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3pPr>
            <a:lvl4pPr marL="0" marR="0" lvl="3" indent="0" algn="r" rtl="0">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4pPr>
            <a:lvl5pPr marL="0" marR="0" lvl="4" indent="0" algn="r" rtl="0">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5pPr>
            <a:lvl6pPr marL="0" marR="0" lvl="5" indent="0" algn="r" rtl="0">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6pPr>
            <a:lvl7pPr marL="0" marR="0" lvl="6" indent="0" algn="r" rtl="0">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7pPr>
            <a:lvl8pPr marL="0" marR="0" lvl="7" indent="0" algn="r" rtl="0">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8pPr>
            <a:lvl9pPr marL="0" marR="0" lvl="8" indent="0" algn="r" rtl="0">
              <a:lnSpc>
                <a:spcPct val="102000"/>
              </a:lnSpc>
              <a:spcBef>
                <a:spcPts val="0"/>
              </a:spcBef>
              <a:spcAft>
                <a:spcPts val="0"/>
              </a:spcAft>
              <a:buClr>
                <a:srgbClr val="000000"/>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romo@ulagos.c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go.microsoft.com/fwlink/?LinkID=237472&amp;clcid=0x409"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go.microsoft.com/fwlink/?LinkID=237472&amp;clcid=0x409"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539749" y="1866900"/>
            <a:ext cx="9032875" cy="1538288"/>
          </a:xfrm>
          <a:prstGeom prst="rect">
            <a:avLst/>
          </a:prstGeom>
          <a:noFill/>
          <a:ln>
            <a:noFill/>
          </a:ln>
        </p:spPr>
        <p:txBody>
          <a:bodyPr spcFirstLastPara="1" wrap="square" lIns="90000" tIns="45000" rIns="90000" bIns="45000" anchor="t" anchorCtr="0">
            <a:noAutofit/>
          </a:bodyPr>
          <a:lstStyle/>
          <a:p>
            <a:pPr marL="0" marR="0" lvl="0" indent="0" algn="l" rtl="0">
              <a:lnSpc>
                <a:spcPct val="101000"/>
              </a:lnSpc>
              <a:spcBef>
                <a:spcPts val="0"/>
              </a:spcBef>
              <a:spcAft>
                <a:spcPts val="0"/>
              </a:spcAft>
              <a:buNone/>
            </a:pPr>
            <a:r>
              <a:rPr lang="es-ES" sz="5400" b="0" i="0" u="none" strike="noStrike" cap="none">
                <a:solidFill>
                  <a:srgbClr val="996633"/>
                </a:solidFill>
                <a:latin typeface="Arial"/>
                <a:ea typeface="Arial"/>
                <a:cs typeface="Arial"/>
                <a:sym typeface="Arial"/>
              </a:rPr>
              <a:t>Curso de </a:t>
            </a:r>
            <a:r>
              <a:rPr lang="es-ES" sz="5400" b="1" i="0" u="none" strike="noStrike" cap="none">
                <a:solidFill>
                  <a:srgbClr val="996633"/>
                </a:solidFill>
                <a:latin typeface="Arial"/>
                <a:ea typeface="Arial"/>
                <a:cs typeface="Arial"/>
                <a:sym typeface="Arial"/>
              </a:rPr>
              <a:t>Modelado de Datos</a:t>
            </a:r>
            <a:endParaRPr sz="5400" b="0" i="0" u="none" strike="noStrike" cap="none">
              <a:solidFill>
                <a:srgbClr val="996633"/>
              </a:solidFill>
              <a:latin typeface="Arial"/>
              <a:ea typeface="Arial"/>
              <a:cs typeface="Arial"/>
              <a:sym typeface="Arial"/>
            </a:endParaRPr>
          </a:p>
          <a:p>
            <a:pPr marL="0" marR="0" lvl="0" indent="0" algn="l" rtl="0">
              <a:lnSpc>
                <a:spcPct val="101000"/>
              </a:lnSpc>
              <a:spcBef>
                <a:spcPts val="0"/>
              </a:spcBef>
              <a:spcAft>
                <a:spcPts val="0"/>
              </a:spcAft>
              <a:buNone/>
            </a:pPr>
            <a:r>
              <a:rPr lang="es-ES" sz="3600" b="0" i="0" u="none" strike="noStrike" cap="none">
                <a:solidFill>
                  <a:srgbClr val="00B8FF"/>
                </a:solidFill>
                <a:latin typeface="Arial"/>
                <a:ea typeface="Arial"/>
                <a:cs typeface="Arial"/>
                <a:sym typeface="Arial"/>
              </a:rPr>
              <a:t>Power BI básico</a:t>
            </a:r>
            <a:endParaRPr/>
          </a:p>
        </p:txBody>
      </p:sp>
      <p:sp>
        <p:nvSpPr>
          <p:cNvPr id="90" name="Google Shape;90;p1"/>
          <p:cNvSpPr txBox="1"/>
          <p:nvPr/>
        </p:nvSpPr>
        <p:spPr>
          <a:xfrm>
            <a:off x="5794375" y="4575175"/>
            <a:ext cx="4286250" cy="1776430"/>
          </a:xfrm>
          <a:prstGeom prst="rect">
            <a:avLst/>
          </a:prstGeom>
          <a:noFill/>
          <a:ln>
            <a:noFill/>
          </a:ln>
        </p:spPr>
        <p:txBody>
          <a:bodyPr spcFirstLastPara="1" wrap="square" lIns="90000" tIns="45000" rIns="90000" bIns="45000" anchor="t" anchorCtr="0">
            <a:noAutofit/>
          </a:bodyPr>
          <a:lstStyle/>
          <a:p>
            <a:pPr marL="0" marR="0" lvl="0" indent="0" algn="l" rtl="0">
              <a:lnSpc>
                <a:spcPct val="104000"/>
              </a:lnSpc>
              <a:spcBef>
                <a:spcPts val="0"/>
              </a:spcBef>
              <a:spcAft>
                <a:spcPts val="0"/>
              </a:spcAft>
              <a:buClr>
                <a:srgbClr val="000000"/>
              </a:buClr>
              <a:buSzPts val="1800"/>
              <a:buFont typeface="Times New Roman"/>
              <a:buNone/>
            </a:pPr>
            <a:r>
              <a:rPr lang="es-ES" sz="1800" b="1" i="0" u="none" strike="noStrike" cap="none">
                <a:solidFill>
                  <a:schemeClr val="dk1"/>
                </a:solidFill>
                <a:latin typeface="Arial"/>
                <a:ea typeface="Arial"/>
                <a:cs typeface="Arial"/>
                <a:sym typeface="Arial"/>
              </a:rPr>
              <a:t>Relatores: </a:t>
            </a:r>
            <a:endParaRPr/>
          </a:p>
          <a:p>
            <a:pPr marL="0" marR="0" lvl="0" indent="0" algn="l" rtl="0">
              <a:lnSpc>
                <a:spcPct val="104000"/>
              </a:lnSpc>
              <a:spcBef>
                <a:spcPts val="0"/>
              </a:spcBef>
              <a:spcAft>
                <a:spcPts val="0"/>
              </a:spcAft>
              <a:buClr>
                <a:srgbClr val="000000"/>
              </a:buClr>
              <a:buSzPts val="1800"/>
              <a:buFont typeface="Times New Roman"/>
              <a:buNone/>
            </a:pPr>
            <a:r>
              <a:rPr lang="es-ES" sz="1800" b="1" i="0" u="none" strike="noStrike" cap="none">
                <a:solidFill>
                  <a:schemeClr val="dk1"/>
                </a:solidFill>
                <a:latin typeface="Arial"/>
                <a:ea typeface="Arial"/>
                <a:cs typeface="Arial"/>
                <a:sym typeface="Arial"/>
              </a:rPr>
              <a:t>Cristian Romo T.</a:t>
            </a:r>
            <a:endParaRPr/>
          </a:p>
          <a:p>
            <a:pPr marL="0" marR="0" lvl="0" indent="0" algn="l" rtl="0">
              <a:lnSpc>
                <a:spcPct val="104000"/>
              </a:lnSpc>
              <a:spcBef>
                <a:spcPts val="0"/>
              </a:spcBef>
              <a:spcAft>
                <a:spcPts val="0"/>
              </a:spcAft>
              <a:buClr>
                <a:srgbClr val="000000"/>
              </a:buClr>
              <a:buSzPts val="1800"/>
              <a:buFont typeface="Times New Roman"/>
              <a:buNone/>
            </a:pPr>
            <a:r>
              <a:rPr lang="es-ES" sz="1800" b="1" i="0" u="none" strike="noStrike" cap="none">
                <a:solidFill>
                  <a:schemeClr val="dk1"/>
                </a:solidFill>
                <a:latin typeface="Arial"/>
                <a:ea typeface="Arial"/>
                <a:cs typeface="Arial"/>
                <a:sym typeface="Arial"/>
              </a:rPr>
              <a:t>e-mail: </a:t>
            </a:r>
            <a:r>
              <a:rPr lang="es-ES" sz="1800" b="0" i="0"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cromo@ulagos.cl</a:t>
            </a:r>
            <a:endParaRPr sz="1800" b="0" i="0" u="none" strike="noStrike" cap="none">
              <a:solidFill>
                <a:schemeClr val="dk1"/>
              </a:solidFill>
              <a:latin typeface="Arial"/>
              <a:ea typeface="Arial"/>
              <a:cs typeface="Arial"/>
              <a:sym typeface="Arial"/>
            </a:endParaRPr>
          </a:p>
          <a:p>
            <a:pPr marL="0" marR="0" lvl="0" indent="0" algn="l" rtl="0">
              <a:lnSpc>
                <a:spcPct val="104000"/>
              </a:lnSpc>
              <a:spcBef>
                <a:spcPts val="0"/>
              </a:spcBef>
              <a:spcAft>
                <a:spcPts val="0"/>
              </a:spcAft>
              <a:buClr>
                <a:srgbClr val="000000"/>
              </a:buClr>
              <a:buSzPts val="1800"/>
              <a:buFont typeface="Times New Roman"/>
              <a:buNone/>
            </a:pPr>
            <a:r>
              <a:rPr lang="es-ES" sz="1800" b="1" i="0" u="none" strike="noStrike" cap="none">
                <a:solidFill>
                  <a:schemeClr val="dk1"/>
                </a:solidFill>
                <a:latin typeface="Arial"/>
                <a:ea typeface="Arial"/>
                <a:cs typeface="Arial"/>
                <a:sym typeface="Arial"/>
              </a:rPr>
              <a:t>Felipe Muñoz C.</a:t>
            </a:r>
            <a:endParaRPr/>
          </a:p>
          <a:p>
            <a:pPr marL="0" marR="0" lvl="0" indent="0" algn="l" rtl="0">
              <a:lnSpc>
                <a:spcPct val="104000"/>
              </a:lnSpc>
              <a:spcBef>
                <a:spcPts val="0"/>
              </a:spcBef>
              <a:spcAft>
                <a:spcPts val="0"/>
              </a:spcAft>
              <a:buClr>
                <a:srgbClr val="000000"/>
              </a:buClr>
              <a:buSzPts val="1800"/>
              <a:buFont typeface="Times New Roman"/>
              <a:buNone/>
            </a:pPr>
            <a:r>
              <a:rPr lang="es-ES" sz="1800" b="1" i="0" u="none" strike="noStrike" cap="none">
                <a:solidFill>
                  <a:schemeClr val="dk1"/>
                </a:solidFill>
                <a:latin typeface="Arial"/>
                <a:ea typeface="Arial"/>
                <a:cs typeface="Arial"/>
                <a:sym typeface="Arial"/>
              </a:rPr>
              <a:t>e-mail: </a:t>
            </a:r>
            <a:r>
              <a:rPr lang="es-ES" sz="1800" b="0" i="0" u="none" strike="noStrike" cap="none">
                <a:solidFill>
                  <a:schemeClr val="dk1"/>
                </a:solidFill>
                <a:latin typeface="Arial"/>
                <a:ea typeface="Arial"/>
                <a:cs typeface="Arial"/>
                <a:sym typeface="Arial"/>
              </a:rPr>
              <a:t>fmunoz@ulagos.cl</a:t>
            </a:r>
            <a:endParaRPr/>
          </a:p>
          <a:p>
            <a:pPr marL="0" marR="0" lvl="0" indent="0" algn="l" rtl="0">
              <a:lnSpc>
                <a:spcPct val="104000"/>
              </a:lnSpc>
              <a:spcBef>
                <a:spcPts val="0"/>
              </a:spcBef>
              <a:spcAft>
                <a:spcPts val="0"/>
              </a:spcAft>
              <a:buClr>
                <a:srgbClr val="000000"/>
              </a:buClr>
              <a:buSzPts val="1800"/>
              <a:buFont typeface="Times New Roman"/>
              <a:buNone/>
            </a:pPr>
            <a:r>
              <a:rPr lang="es-ES" sz="1800" b="0" i="0" u="none" strike="noStrike" cap="none">
                <a:solidFill>
                  <a:srgbClr val="00B0F0"/>
                </a:solidFill>
                <a:latin typeface="Arial"/>
                <a:ea typeface="Arial"/>
                <a:cs typeface="Arial"/>
                <a:sym typeface="Arial"/>
              </a:rPr>
              <a:t>Agosto 2023</a:t>
            </a:r>
            <a:endParaRPr/>
          </a:p>
        </p:txBody>
      </p:sp>
      <p:sp>
        <p:nvSpPr>
          <p:cNvPr id="91" name="Google Shape;91;p1"/>
          <p:cNvSpPr txBox="1"/>
          <p:nvPr/>
        </p:nvSpPr>
        <p:spPr>
          <a:xfrm>
            <a:off x="5219700" y="323850"/>
            <a:ext cx="4140200" cy="373063"/>
          </a:xfrm>
          <a:prstGeom prst="rect">
            <a:avLst/>
          </a:prstGeom>
          <a:noFill/>
          <a:ln>
            <a:noFill/>
          </a:ln>
        </p:spPr>
        <p:txBody>
          <a:bodyPr spcFirstLastPara="1" wrap="square" lIns="90000" tIns="45000" rIns="90000" bIns="45000" anchor="t" anchorCtr="0">
            <a:noAutofit/>
          </a:bodyPr>
          <a:lstStyle/>
          <a:p>
            <a:pPr marL="0" marR="0" lvl="0" indent="0" algn="ctr" rtl="0">
              <a:lnSpc>
                <a:spcPct val="104000"/>
              </a:lnSpc>
              <a:spcBef>
                <a:spcPts val="0"/>
              </a:spcBef>
              <a:spcAft>
                <a:spcPts val="0"/>
              </a:spcAft>
              <a:buNone/>
            </a:pPr>
            <a:r>
              <a:rPr lang="es-ES" sz="1800" b="0" i="0" u="none" strike="noStrike" cap="none">
                <a:solidFill>
                  <a:srgbClr val="000000"/>
                </a:solidFill>
                <a:latin typeface="Arial"/>
                <a:ea typeface="Arial"/>
                <a:cs typeface="Arial"/>
                <a:sym typeface="Arial"/>
              </a:rPr>
              <a:t>Otec Universidad de Los Lagos</a:t>
            </a:r>
            <a:endParaRPr/>
          </a:p>
        </p:txBody>
      </p:sp>
      <p:pic>
        <p:nvPicPr>
          <p:cNvPr id="92" name="Google Shape;92;p1" descr="G:\Documentos personales\Guille\Work\Ibex\Recursos\Gráficos\Iconos\Set Coquette\Parte 6\128x128px\business_user.png"/>
          <p:cNvPicPr preferRelativeResize="0"/>
          <p:nvPr/>
        </p:nvPicPr>
        <p:blipFill rotWithShape="1">
          <a:blip r:embed="rId4">
            <a:alphaModFix/>
          </a:blip>
          <a:srcRect/>
          <a:stretch/>
        </p:blipFill>
        <p:spPr>
          <a:xfrm>
            <a:off x="4897436" y="5208597"/>
            <a:ext cx="1071563" cy="1071563"/>
          </a:xfrm>
          <a:prstGeom prst="rect">
            <a:avLst/>
          </a:prstGeom>
          <a:noFill/>
          <a:ln>
            <a:noFill/>
          </a:ln>
        </p:spPr>
      </p:pic>
      <p:sp>
        <p:nvSpPr>
          <p:cNvPr id="93" name="Google Shape;93;p1"/>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p>
            <a:pPr marL="0" lvl="0" indent="0" algn="r" rtl="0">
              <a:lnSpc>
                <a:spcPct val="102000"/>
              </a:lnSpc>
              <a:spcBef>
                <a:spcPts val="0"/>
              </a:spcBef>
              <a:spcAft>
                <a:spcPts val="0"/>
              </a:spcAft>
              <a:buSzPts val="1400"/>
              <a:buNone/>
            </a:pPr>
            <a:fld id="{00000000-1234-1234-1234-123412341234}" type="slidenum">
              <a:rPr lang="es-E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p:nvPr/>
        </p:nvSpPr>
        <p:spPr>
          <a:xfrm>
            <a:off x="566239" y="1372993"/>
            <a:ext cx="9034046" cy="604420"/>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2.2 Propósito de los modelos tabulares</a:t>
            </a:r>
            <a:endParaRPr sz="3200" b="1" i="0" u="none" strike="noStrike" cap="none" dirty="0">
              <a:solidFill>
                <a:srgbClr val="00B0F0"/>
              </a:solidFill>
              <a:latin typeface="Arial"/>
              <a:ea typeface="Arial"/>
              <a:cs typeface="Arial"/>
              <a:sym typeface="Arial"/>
            </a:endParaRPr>
          </a:p>
        </p:txBody>
      </p:sp>
      <p:sp>
        <p:nvSpPr>
          <p:cNvPr id="161" name="Google Shape;161;p11"/>
          <p:cNvSpPr txBox="1"/>
          <p:nvPr/>
        </p:nvSpPr>
        <p:spPr>
          <a:xfrm>
            <a:off x="575816" y="2201825"/>
            <a:ext cx="8712968" cy="265299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4000"/>
              </a:lnSpc>
              <a:spcBef>
                <a:spcPts val="0"/>
              </a:spcBef>
              <a:spcAft>
                <a:spcPts val="0"/>
              </a:spcAft>
              <a:buFont typeface="Arial" panose="020B0604020202020204" pitchFamily="34" charset="0"/>
              <a:buChar char="•"/>
            </a:pPr>
            <a:r>
              <a:rPr lang="es-ES" sz="4000" b="0" i="0" u="none" strike="noStrike" cap="none" dirty="0">
                <a:solidFill>
                  <a:schemeClr val="dk1"/>
                </a:solidFill>
                <a:latin typeface="Arial"/>
                <a:ea typeface="Arial"/>
                <a:cs typeface="Arial"/>
                <a:sym typeface="Arial"/>
              </a:rPr>
              <a:t>Que los usuarios de Excel y los profesionales de TI puedan aprovechar la formación y experiencia que ya tienen.</a:t>
            </a:r>
          </a:p>
        </p:txBody>
      </p:sp>
      <p:sp>
        <p:nvSpPr>
          <p:cNvPr id="2" name="CuadroTexto 1">
            <a:extLst>
              <a:ext uri="{FF2B5EF4-FFF2-40B4-BE49-F238E27FC236}">
                <a16:creationId xmlns:a16="http://schemas.microsoft.com/office/drawing/2014/main" id="{66076489-1A26-BFFA-9347-FF2DA472EADD}"/>
              </a:ext>
            </a:extLst>
          </p:cNvPr>
          <p:cNvSpPr txBox="1"/>
          <p:nvPr/>
        </p:nvSpPr>
        <p:spPr>
          <a:xfrm>
            <a:off x="575816" y="6973824"/>
            <a:ext cx="1566454" cy="307777"/>
          </a:xfrm>
          <a:prstGeom prst="rect">
            <a:avLst/>
          </a:prstGeom>
          <a:noFill/>
        </p:spPr>
        <p:txBody>
          <a:bodyPr wrap="none" rtlCol="0">
            <a:spAutoFit/>
          </a:bodyPr>
          <a:lstStyle/>
          <a:p>
            <a:r>
              <a:rPr lang="es-CL" dirty="0"/>
              <a:t>Fuente: Microsoft</a:t>
            </a:r>
          </a:p>
        </p:txBody>
      </p:sp>
    </p:spTree>
    <p:extLst>
      <p:ext uri="{BB962C8B-B14F-4D97-AF65-F5344CB8AC3E}">
        <p14:creationId xmlns:p14="http://schemas.microsoft.com/office/powerpoint/2010/main" val="3050121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p:nvPr/>
        </p:nvSpPr>
        <p:spPr>
          <a:xfrm>
            <a:off x="566239" y="1372993"/>
            <a:ext cx="9034046" cy="1116547"/>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2.2 Cálculos DAX - Columnas calculadas y medidas</a:t>
            </a:r>
          </a:p>
        </p:txBody>
      </p:sp>
      <p:sp>
        <p:nvSpPr>
          <p:cNvPr id="161" name="Google Shape;161;p11"/>
          <p:cNvSpPr txBox="1"/>
          <p:nvPr/>
        </p:nvSpPr>
        <p:spPr>
          <a:xfrm>
            <a:off x="566239" y="2489540"/>
            <a:ext cx="8712968" cy="354939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4000"/>
              </a:lnSpc>
              <a:spcBef>
                <a:spcPts val="0"/>
              </a:spcBef>
              <a:spcAft>
                <a:spcPts val="0"/>
              </a:spcAft>
              <a:buFont typeface="Arial" panose="020B0604020202020204" pitchFamily="34" charset="0"/>
              <a:buChar char="•"/>
            </a:pPr>
            <a:r>
              <a:rPr lang="es-ES" sz="3600" b="0" i="0" u="none" strike="noStrike" cap="none" dirty="0">
                <a:solidFill>
                  <a:schemeClr val="dk1"/>
                </a:solidFill>
                <a:latin typeface="Arial"/>
                <a:ea typeface="Arial"/>
                <a:cs typeface="Arial"/>
                <a:sym typeface="Arial"/>
              </a:rPr>
              <a:t>Una fórmula DAX se utiliza para definir un campo que se colocará en algún lugar de una tabla dinámica de Excel. </a:t>
            </a:r>
          </a:p>
          <a:p>
            <a:pPr marL="342900" marR="0" lvl="0" indent="-342900" algn="just" rtl="0">
              <a:lnSpc>
                <a:spcPct val="104000"/>
              </a:lnSpc>
              <a:spcBef>
                <a:spcPts val="0"/>
              </a:spcBef>
              <a:spcAft>
                <a:spcPts val="0"/>
              </a:spcAft>
              <a:buFont typeface="Arial" panose="020B0604020202020204" pitchFamily="34" charset="0"/>
              <a:buChar char="•"/>
            </a:pPr>
            <a:r>
              <a:rPr lang="es-ES" sz="3600" b="0" i="0" u="none" strike="noStrike" cap="none" dirty="0">
                <a:solidFill>
                  <a:schemeClr val="dk1"/>
                </a:solidFill>
                <a:latin typeface="Arial"/>
                <a:ea typeface="Arial"/>
                <a:cs typeface="Arial"/>
                <a:sym typeface="Arial"/>
              </a:rPr>
              <a:t>Hay dos tipos de campos que se pueden colocar en una tabla dinámica: </a:t>
            </a:r>
            <a:r>
              <a:rPr lang="es-ES" sz="3600" b="1" i="0" u="none" strike="noStrike" cap="none" dirty="0">
                <a:solidFill>
                  <a:schemeClr val="dk1"/>
                </a:solidFill>
                <a:latin typeface="Arial"/>
                <a:ea typeface="Arial"/>
                <a:cs typeface="Arial"/>
                <a:sym typeface="Arial"/>
              </a:rPr>
              <a:t>columnas</a:t>
            </a:r>
            <a:r>
              <a:rPr lang="es-ES" sz="3600" b="0" i="0" u="none" strike="noStrike" cap="none" dirty="0">
                <a:solidFill>
                  <a:schemeClr val="dk1"/>
                </a:solidFill>
                <a:latin typeface="Arial"/>
                <a:ea typeface="Arial"/>
                <a:cs typeface="Arial"/>
                <a:sym typeface="Arial"/>
              </a:rPr>
              <a:t> y </a:t>
            </a:r>
            <a:r>
              <a:rPr lang="es-ES" sz="3600" b="1" i="0" u="none" strike="noStrike" cap="none" dirty="0">
                <a:solidFill>
                  <a:schemeClr val="dk1"/>
                </a:solidFill>
                <a:latin typeface="Arial"/>
                <a:ea typeface="Arial"/>
                <a:cs typeface="Arial"/>
                <a:sym typeface="Arial"/>
              </a:rPr>
              <a:t>medidas</a:t>
            </a:r>
            <a:r>
              <a:rPr lang="es-ES" sz="3600" b="0" i="0" u="none" strike="noStrike" cap="none" dirty="0">
                <a:solidFill>
                  <a:schemeClr val="dk1"/>
                </a:solidFill>
                <a:latin typeface="Arial"/>
                <a:ea typeface="Arial"/>
                <a:cs typeface="Arial"/>
                <a:sym typeface="Arial"/>
              </a:rPr>
              <a:t>.</a:t>
            </a:r>
          </a:p>
        </p:txBody>
      </p:sp>
      <p:sp>
        <p:nvSpPr>
          <p:cNvPr id="2" name="CuadroTexto 1">
            <a:extLst>
              <a:ext uri="{FF2B5EF4-FFF2-40B4-BE49-F238E27FC236}">
                <a16:creationId xmlns:a16="http://schemas.microsoft.com/office/drawing/2014/main" id="{3CFD29E0-CAEC-A45D-1A93-3679F9C1F5AE}"/>
              </a:ext>
            </a:extLst>
          </p:cNvPr>
          <p:cNvSpPr txBox="1"/>
          <p:nvPr/>
        </p:nvSpPr>
        <p:spPr>
          <a:xfrm>
            <a:off x="575816" y="6973824"/>
            <a:ext cx="1566454" cy="307777"/>
          </a:xfrm>
          <a:prstGeom prst="rect">
            <a:avLst/>
          </a:prstGeom>
          <a:noFill/>
        </p:spPr>
        <p:txBody>
          <a:bodyPr wrap="none" rtlCol="0">
            <a:spAutoFit/>
          </a:bodyPr>
          <a:lstStyle/>
          <a:p>
            <a:r>
              <a:rPr lang="es-CL" dirty="0"/>
              <a:t>Fuente: Microsoft</a:t>
            </a:r>
          </a:p>
        </p:txBody>
      </p:sp>
    </p:spTree>
    <p:extLst>
      <p:ext uri="{BB962C8B-B14F-4D97-AF65-F5344CB8AC3E}">
        <p14:creationId xmlns:p14="http://schemas.microsoft.com/office/powerpoint/2010/main" val="3447988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p:nvPr/>
        </p:nvSpPr>
        <p:spPr>
          <a:xfrm>
            <a:off x="566239" y="1372993"/>
            <a:ext cx="9034046" cy="604420"/>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2.2 Columnas calculadas</a:t>
            </a:r>
            <a:endParaRPr sz="3200" b="1" i="0" u="none" strike="noStrike" cap="none" dirty="0">
              <a:solidFill>
                <a:srgbClr val="00B0F0"/>
              </a:solidFill>
              <a:latin typeface="Arial"/>
              <a:ea typeface="Arial"/>
              <a:cs typeface="Arial"/>
              <a:sym typeface="Arial"/>
            </a:endParaRPr>
          </a:p>
        </p:txBody>
      </p:sp>
      <p:sp>
        <p:nvSpPr>
          <p:cNvPr id="2" name="CuadroTexto 1">
            <a:extLst>
              <a:ext uri="{FF2B5EF4-FFF2-40B4-BE49-F238E27FC236}">
                <a16:creationId xmlns:a16="http://schemas.microsoft.com/office/drawing/2014/main" id="{66076489-1A26-BFFA-9347-FF2DA472EADD}"/>
              </a:ext>
            </a:extLst>
          </p:cNvPr>
          <p:cNvSpPr txBox="1"/>
          <p:nvPr/>
        </p:nvSpPr>
        <p:spPr>
          <a:xfrm>
            <a:off x="575816" y="6973824"/>
            <a:ext cx="1566454" cy="307777"/>
          </a:xfrm>
          <a:prstGeom prst="rect">
            <a:avLst/>
          </a:prstGeom>
          <a:noFill/>
        </p:spPr>
        <p:txBody>
          <a:bodyPr wrap="none" rtlCol="0">
            <a:spAutoFit/>
          </a:bodyPr>
          <a:lstStyle/>
          <a:p>
            <a:r>
              <a:rPr lang="es-CL" dirty="0"/>
              <a:t>Fuente: Microsoft</a:t>
            </a:r>
          </a:p>
        </p:txBody>
      </p:sp>
      <p:pic>
        <p:nvPicPr>
          <p:cNvPr id="3" name="Picture 16">
            <a:extLst>
              <a:ext uri="{FF2B5EF4-FFF2-40B4-BE49-F238E27FC236}">
                <a16:creationId xmlns:a16="http://schemas.microsoft.com/office/drawing/2014/main" id="{CD76CAF7-4D89-899E-62B3-2EEF5101BC6D}"/>
              </a:ext>
            </a:extLst>
          </p:cNvPr>
          <p:cNvPicPr>
            <a:picLocks noChangeAspect="1"/>
          </p:cNvPicPr>
          <p:nvPr/>
        </p:nvPicPr>
        <p:blipFill>
          <a:blip r:embed="rId3" cstate="print"/>
          <a:srcRect/>
          <a:stretch>
            <a:fillRect/>
          </a:stretch>
        </p:blipFill>
        <p:spPr bwMode="auto">
          <a:xfrm>
            <a:off x="927415" y="2176408"/>
            <a:ext cx="7838631" cy="3518890"/>
          </a:xfrm>
          <a:prstGeom prst="rect">
            <a:avLst/>
          </a:prstGeom>
          <a:noFill/>
          <a:ln w="9525">
            <a:noFill/>
            <a:miter lim="800000"/>
            <a:headEnd/>
            <a:tailEnd/>
          </a:ln>
        </p:spPr>
      </p:pic>
      <p:sp>
        <p:nvSpPr>
          <p:cNvPr id="4" name="CuadroTexto 3">
            <a:extLst>
              <a:ext uri="{FF2B5EF4-FFF2-40B4-BE49-F238E27FC236}">
                <a16:creationId xmlns:a16="http://schemas.microsoft.com/office/drawing/2014/main" id="{4A03AA9C-290E-5CE4-85DC-BA2A7AAB72AE}"/>
              </a:ext>
            </a:extLst>
          </p:cNvPr>
          <p:cNvSpPr txBox="1"/>
          <p:nvPr/>
        </p:nvSpPr>
        <p:spPr>
          <a:xfrm>
            <a:off x="2313442" y="5894294"/>
            <a:ext cx="5066578" cy="584775"/>
          </a:xfrm>
          <a:prstGeom prst="rect">
            <a:avLst/>
          </a:prstGeom>
          <a:noFill/>
        </p:spPr>
        <p:txBody>
          <a:bodyPr wrap="square" rtlCol="0">
            <a:spAutoFit/>
          </a:bodyPr>
          <a:lstStyle/>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[Margin]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definida</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como</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SalesAmount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TotalCost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s-CL"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s-CL" dirty="0"/>
          </a:p>
        </p:txBody>
      </p:sp>
    </p:spTree>
    <p:extLst>
      <p:ext uri="{BB962C8B-B14F-4D97-AF65-F5344CB8AC3E}">
        <p14:creationId xmlns:p14="http://schemas.microsoft.com/office/powerpoint/2010/main" val="1219430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p:nvPr/>
        </p:nvSpPr>
        <p:spPr>
          <a:xfrm>
            <a:off x="566239" y="1372993"/>
            <a:ext cx="9034046" cy="604420"/>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2.2 Medidas</a:t>
            </a:r>
            <a:endParaRPr sz="3200" b="1" i="0" u="none" strike="noStrike" cap="none" dirty="0">
              <a:solidFill>
                <a:srgbClr val="00B0F0"/>
              </a:solidFill>
              <a:latin typeface="Arial"/>
              <a:ea typeface="Arial"/>
              <a:cs typeface="Arial"/>
              <a:sym typeface="Arial"/>
            </a:endParaRPr>
          </a:p>
        </p:txBody>
      </p:sp>
      <p:sp>
        <p:nvSpPr>
          <p:cNvPr id="2" name="CuadroTexto 1">
            <a:extLst>
              <a:ext uri="{FF2B5EF4-FFF2-40B4-BE49-F238E27FC236}">
                <a16:creationId xmlns:a16="http://schemas.microsoft.com/office/drawing/2014/main" id="{66076489-1A26-BFFA-9347-FF2DA472EADD}"/>
              </a:ext>
            </a:extLst>
          </p:cNvPr>
          <p:cNvSpPr txBox="1"/>
          <p:nvPr/>
        </p:nvSpPr>
        <p:spPr>
          <a:xfrm>
            <a:off x="575816" y="6973824"/>
            <a:ext cx="1566454" cy="307777"/>
          </a:xfrm>
          <a:prstGeom prst="rect">
            <a:avLst/>
          </a:prstGeom>
          <a:noFill/>
        </p:spPr>
        <p:txBody>
          <a:bodyPr wrap="none" rtlCol="0">
            <a:spAutoFit/>
          </a:bodyPr>
          <a:lstStyle/>
          <a:p>
            <a:r>
              <a:rPr lang="es-CL" dirty="0"/>
              <a:t>Fuente: Microsoft</a:t>
            </a:r>
          </a:p>
        </p:txBody>
      </p:sp>
      <p:sp>
        <p:nvSpPr>
          <p:cNvPr id="4" name="CuadroTexto 3">
            <a:extLst>
              <a:ext uri="{FF2B5EF4-FFF2-40B4-BE49-F238E27FC236}">
                <a16:creationId xmlns:a16="http://schemas.microsoft.com/office/drawing/2014/main" id="{4A03AA9C-290E-5CE4-85DC-BA2A7AAB72AE}"/>
              </a:ext>
            </a:extLst>
          </p:cNvPr>
          <p:cNvSpPr txBox="1"/>
          <p:nvPr/>
        </p:nvSpPr>
        <p:spPr>
          <a:xfrm>
            <a:off x="2117407" y="6220542"/>
            <a:ext cx="5845810" cy="838948"/>
          </a:xfrm>
          <a:prstGeom prst="rect">
            <a:avLst/>
          </a:prstGeom>
          <a:noFill/>
        </p:spPr>
        <p:txBody>
          <a:bodyPr wrap="square" rtlCol="0">
            <a:spAutoFit/>
          </a:bodyPr>
          <a:lstStyle/>
          <a:p>
            <a:pPr marL="342900" indent="-342900">
              <a:lnSpc>
                <a:spcPct val="115000"/>
              </a:lnSpc>
              <a:spcAft>
                <a:spcPts val="1000"/>
              </a:spcAft>
              <a:buFont typeface="Symbol"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[Sales]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definido</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como</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 =SUM(</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FactSales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SalesAmount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s-CL"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1000"/>
              </a:spcAft>
              <a:buFont typeface="Symbol" pitchFamily="2" charset="2"/>
              <a:buChar char=""/>
            </a:pPr>
            <a:endParaRPr lang="es-CL"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17">
            <a:extLst>
              <a:ext uri="{FF2B5EF4-FFF2-40B4-BE49-F238E27FC236}">
                <a16:creationId xmlns:a16="http://schemas.microsoft.com/office/drawing/2014/main" id="{EFA99190-2FC4-8D56-B8A4-F369572C9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117407" y="2050785"/>
            <a:ext cx="5845810" cy="4096385"/>
          </a:xfrm>
          <a:prstGeom prst="rect">
            <a:avLst/>
          </a:prstGeom>
          <a:noFill/>
          <a:ln w="9525">
            <a:noFill/>
            <a:miter lim="800000"/>
            <a:headEnd/>
            <a:tailEnd/>
          </a:ln>
        </p:spPr>
      </p:pic>
    </p:spTree>
    <p:extLst>
      <p:ext uri="{BB962C8B-B14F-4D97-AF65-F5344CB8AC3E}">
        <p14:creationId xmlns:p14="http://schemas.microsoft.com/office/powerpoint/2010/main" val="897795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p:nvPr/>
        </p:nvSpPr>
        <p:spPr>
          <a:xfrm>
            <a:off x="566239" y="1372993"/>
            <a:ext cx="9034046" cy="569900"/>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i="0" u="none" strike="noStrike" cap="none">
                <a:solidFill>
                  <a:srgbClr val="00B0F0"/>
                </a:solidFill>
                <a:latin typeface="Arial"/>
                <a:ea typeface="Arial"/>
                <a:cs typeface="Arial"/>
                <a:sym typeface="Arial"/>
              </a:rPr>
              <a:t>2.2 Creación de medidas</a:t>
            </a:r>
            <a:endParaRPr sz="3200" b="1" i="0" u="none" strike="noStrike" cap="none">
              <a:solidFill>
                <a:srgbClr val="00B0F0"/>
              </a:solidFill>
              <a:latin typeface="Arial"/>
              <a:ea typeface="Arial"/>
              <a:cs typeface="Arial"/>
              <a:sym typeface="Arial"/>
            </a:endParaRPr>
          </a:p>
        </p:txBody>
      </p:sp>
      <p:sp>
        <p:nvSpPr>
          <p:cNvPr id="161" name="Google Shape;161;p11"/>
          <p:cNvSpPr txBox="1"/>
          <p:nvPr/>
        </p:nvSpPr>
        <p:spPr>
          <a:xfrm>
            <a:off x="575816" y="2201825"/>
            <a:ext cx="8712968" cy="1986762"/>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2400" b="0" i="0" u="none" strike="noStrike" cap="none">
                <a:solidFill>
                  <a:schemeClr val="dk1"/>
                </a:solidFill>
                <a:latin typeface="Arial"/>
                <a:ea typeface="Arial"/>
                <a:cs typeface="Arial"/>
                <a:sym typeface="Arial"/>
              </a:rPr>
              <a:t>Para crear una medida usando una fórmula DAX, seleccione el botón Nueva medida desde la pestaña inicio. Debe estar en la vista Datos de Power BI Desktop, ya que muestra la barra de fórmulas y facilita la escritura de la fórmula DAX. </a:t>
            </a:r>
            <a:endParaRPr/>
          </a:p>
          <a:p>
            <a:pPr marL="0" marR="0" lvl="0" indent="0" algn="just" rtl="0">
              <a:lnSpc>
                <a:spcPct val="104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pic>
        <p:nvPicPr>
          <p:cNvPr id="162" name="Google Shape;162;p11"/>
          <p:cNvPicPr preferRelativeResize="0"/>
          <p:nvPr/>
        </p:nvPicPr>
        <p:blipFill rotWithShape="1">
          <a:blip r:embed="rId3">
            <a:alphaModFix/>
          </a:blip>
          <a:srcRect/>
          <a:stretch/>
        </p:blipFill>
        <p:spPr>
          <a:xfrm>
            <a:off x="4464248" y="4067869"/>
            <a:ext cx="864096" cy="129614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2"/>
          <p:cNvSpPr/>
          <p:nvPr/>
        </p:nvSpPr>
        <p:spPr>
          <a:xfrm>
            <a:off x="5616575" y="2484438"/>
            <a:ext cx="4143375" cy="1571625"/>
          </a:xfrm>
          <a:prstGeom prst="rect">
            <a:avLst/>
          </a:prstGeom>
          <a:noFill/>
          <a:ln>
            <a:noFill/>
          </a:ln>
        </p:spPr>
        <p:txBody>
          <a:bodyPr spcFirstLastPara="1" wrap="square" lIns="91425" tIns="45700" rIns="91425" bIns="45700" anchor="ctr" anchorCtr="0">
            <a:spAutoFit/>
          </a:bodyPr>
          <a:lstStyle/>
          <a:p>
            <a:pPr marL="0" marR="0" lvl="0" indent="0" algn="l" rtl="0">
              <a:lnSpc>
                <a:spcPct val="104000"/>
              </a:lnSpc>
              <a:spcBef>
                <a:spcPts val="0"/>
              </a:spcBef>
              <a:spcAft>
                <a:spcPts val="0"/>
              </a:spcAft>
              <a:buNone/>
            </a:pPr>
            <a:endParaRPr sz="5400" b="1">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4000">
                <a:solidFill>
                  <a:srgbClr val="00B0F0"/>
                </a:solidFill>
                <a:latin typeface="Arial"/>
                <a:ea typeface="Arial"/>
                <a:cs typeface="Arial"/>
                <a:sym typeface="Arial"/>
              </a:rPr>
              <a:t>¡Ejercicios!</a:t>
            </a:r>
            <a:endParaRPr sz="5400" b="1">
              <a:solidFill>
                <a:srgbClr val="00B0F0"/>
              </a:solidFill>
              <a:latin typeface="Arial"/>
              <a:ea typeface="Arial"/>
              <a:cs typeface="Arial"/>
              <a:sym typeface="Arial"/>
            </a:endParaRPr>
          </a:p>
        </p:txBody>
      </p:sp>
      <p:pic>
        <p:nvPicPr>
          <p:cNvPr id="169" name="Google Shape;169;p12"/>
          <p:cNvPicPr preferRelativeResize="0"/>
          <p:nvPr/>
        </p:nvPicPr>
        <p:blipFill rotWithShape="1">
          <a:blip r:embed="rId3">
            <a:alphaModFix/>
          </a:blip>
          <a:srcRect/>
          <a:stretch/>
        </p:blipFill>
        <p:spPr>
          <a:xfrm>
            <a:off x="2159992" y="1907629"/>
            <a:ext cx="3120752" cy="3951822"/>
          </a:xfrm>
          <a:prstGeom prst="rect">
            <a:avLst/>
          </a:prstGeom>
          <a:noFill/>
          <a:ln>
            <a:noFill/>
          </a:ln>
        </p:spPr>
      </p:pic>
      <p:sp>
        <p:nvSpPr>
          <p:cNvPr id="170" name="Google Shape;170;p12"/>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p>
            <a:pPr marL="0" lvl="0" indent="0" algn="r" rtl="0">
              <a:lnSpc>
                <a:spcPct val="102000"/>
              </a:lnSpc>
              <a:spcBef>
                <a:spcPts val="0"/>
              </a:spcBef>
              <a:spcAft>
                <a:spcPts val="0"/>
              </a:spcAft>
              <a:buSzPts val="1400"/>
              <a:buNone/>
            </a:pPr>
            <a:fld id="{00000000-1234-1234-1234-123412341234}" type="slidenum">
              <a:rPr lang="es-E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6"/>
          <p:cNvSpPr txBox="1"/>
          <p:nvPr/>
        </p:nvSpPr>
        <p:spPr>
          <a:xfrm>
            <a:off x="566239" y="1372993"/>
            <a:ext cx="9034046" cy="569900"/>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a:solidFill>
                  <a:srgbClr val="00B0F0"/>
                </a:solidFill>
                <a:latin typeface="Arial"/>
                <a:ea typeface="Arial"/>
                <a:cs typeface="Arial"/>
                <a:sym typeface="Arial"/>
              </a:rPr>
              <a:t>2.1 Creación de medidas</a:t>
            </a:r>
            <a:endParaRPr sz="3200" b="1">
              <a:solidFill>
                <a:srgbClr val="00B0F0"/>
              </a:solidFill>
              <a:latin typeface="Arial"/>
              <a:ea typeface="Arial"/>
              <a:cs typeface="Arial"/>
              <a:sym typeface="Arial"/>
            </a:endParaRPr>
          </a:p>
        </p:txBody>
      </p:sp>
      <p:sp>
        <p:nvSpPr>
          <p:cNvPr id="194" name="Google Shape;194;p16"/>
          <p:cNvSpPr txBox="1"/>
          <p:nvPr/>
        </p:nvSpPr>
        <p:spPr>
          <a:xfrm>
            <a:off x="575816" y="2201825"/>
            <a:ext cx="8928992" cy="4035272"/>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2400">
                <a:solidFill>
                  <a:schemeClr val="dk1"/>
                </a:solidFill>
                <a:latin typeface="Arial"/>
                <a:ea typeface="Arial"/>
                <a:cs typeface="Arial"/>
                <a:sym typeface="Arial"/>
              </a:rPr>
              <a:t>Ejercicio 1: (DAX Función de agregado AVERAGE)</a:t>
            </a:r>
            <a:endParaRPr/>
          </a:p>
          <a:p>
            <a:pPr marL="0" marR="0" lvl="0" indent="0" algn="just" rtl="0">
              <a:lnSpc>
                <a:spcPct val="104000"/>
              </a:lnSpc>
              <a:spcBef>
                <a:spcPts val="0"/>
              </a:spcBef>
              <a:spcAft>
                <a:spcPts val="0"/>
              </a:spcAft>
              <a:buNone/>
            </a:pPr>
            <a:r>
              <a:rPr lang="es-ES" sz="2400">
                <a:solidFill>
                  <a:schemeClr val="dk1"/>
                </a:solidFill>
                <a:latin typeface="Arial"/>
                <a:ea typeface="Arial"/>
                <a:cs typeface="Arial"/>
                <a:sym typeface="Arial"/>
              </a:rPr>
              <a:t>Agregue una nueva medida llamada </a:t>
            </a:r>
            <a:r>
              <a:rPr lang="es-ES" sz="2400" i="1">
                <a:solidFill>
                  <a:schemeClr val="dk1"/>
                </a:solidFill>
                <a:latin typeface="Arial"/>
                <a:ea typeface="Arial"/>
                <a:cs typeface="Arial"/>
                <a:sym typeface="Arial"/>
              </a:rPr>
              <a:t>Promedio importe</a:t>
            </a:r>
            <a:r>
              <a:rPr lang="es-ES" sz="2400">
                <a:solidFill>
                  <a:schemeClr val="dk1"/>
                </a:solidFill>
                <a:latin typeface="Arial"/>
                <a:ea typeface="Arial"/>
                <a:cs typeface="Arial"/>
                <a:sym typeface="Arial"/>
              </a:rPr>
              <a:t>, que corresponderá al promedio de los importes cobrados por los médicos por las consultas médicas realizadas.</a:t>
            </a:r>
            <a:endParaRPr/>
          </a:p>
          <a:p>
            <a:pPr marL="0" marR="0" lvl="0" indent="0" algn="just" rtl="0">
              <a:lnSpc>
                <a:spcPct val="104000"/>
              </a:lnSpc>
              <a:spcBef>
                <a:spcPts val="0"/>
              </a:spcBef>
              <a:spcAft>
                <a:spcPts val="0"/>
              </a:spcAft>
              <a:buNone/>
            </a:pPr>
            <a:endParaRPr sz="2400">
              <a:solidFill>
                <a:schemeClr val="dk1"/>
              </a:solidFill>
              <a:latin typeface="Arial"/>
              <a:ea typeface="Arial"/>
              <a:cs typeface="Arial"/>
              <a:sym typeface="Arial"/>
            </a:endParaRPr>
          </a:p>
          <a:p>
            <a:pPr marL="0" marR="0" lvl="0" indent="0" algn="just" rtl="0">
              <a:lnSpc>
                <a:spcPct val="104000"/>
              </a:lnSpc>
              <a:spcBef>
                <a:spcPts val="0"/>
              </a:spcBef>
              <a:spcAft>
                <a:spcPts val="0"/>
              </a:spcAft>
              <a:buNone/>
            </a:pPr>
            <a:r>
              <a:rPr lang="es-ES" sz="2400">
                <a:solidFill>
                  <a:schemeClr val="dk1"/>
                </a:solidFill>
                <a:latin typeface="Arial"/>
                <a:ea typeface="Arial"/>
                <a:cs typeface="Arial"/>
                <a:sym typeface="Arial"/>
              </a:rPr>
              <a:t>Codificación en DAX:</a:t>
            </a:r>
            <a:endParaRPr/>
          </a:p>
          <a:p>
            <a:pPr marL="0" marR="0" lvl="0" indent="0" algn="just" rtl="0">
              <a:lnSpc>
                <a:spcPct val="104000"/>
              </a:lnSpc>
              <a:spcBef>
                <a:spcPts val="0"/>
              </a:spcBef>
              <a:spcAft>
                <a:spcPts val="0"/>
              </a:spcAft>
              <a:buNone/>
            </a:pPr>
            <a:endParaRPr sz="2000">
              <a:solidFill>
                <a:srgbClr val="000000"/>
              </a:solidFill>
              <a:latin typeface="Consolas"/>
              <a:ea typeface="Consolas"/>
              <a:cs typeface="Consolas"/>
              <a:sym typeface="Consolas"/>
            </a:endParaRPr>
          </a:p>
          <a:p>
            <a:pPr marL="0" marR="0" lvl="0" indent="0" algn="just" rtl="0">
              <a:lnSpc>
                <a:spcPct val="104000"/>
              </a:lnSpc>
              <a:spcBef>
                <a:spcPts val="0"/>
              </a:spcBef>
              <a:spcAft>
                <a:spcPts val="0"/>
              </a:spcAft>
              <a:buNone/>
            </a:pPr>
            <a:r>
              <a:rPr lang="es-ES" sz="2000" b="0">
                <a:solidFill>
                  <a:srgbClr val="000000"/>
                </a:solidFill>
                <a:latin typeface="Consolas"/>
                <a:ea typeface="Consolas"/>
                <a:cs typeface="Consolas"/>
                <a:sym typeface="Consolas"/>
              </a:rPr>
              <a:t>Promedio importe = </a:t>
            </a:r>
            <a:r>
              <a:rPr lang="es-ES" sz="2000" b="0">
                <a:solidFill>
                  <a:srgbClr val="3165BB"/>
                </a:solidFill>
                <a:latin typeface="Consolas"/>
                <a:ea typeface="Consolas"/>
                <a:cs typeface="Consolas"/>
                <a:sym typeface="Consolas"/>
              </a:rPr>
              <a:t>AVERAGE</a:t>
            </a:r>
            <a:r>
              <a:rPr lang="es-ES" sz="2000" b="0">
                <a:solidFill>
                  <a:srgbClr val="000000"/>
                </a:solidFill>
                <a:latin typeface="Consolas"/>
                <a:ea typeface="Consolas"/>
                <a:cs typeface="Consolas"/>
                <a:sym typeface="Consolas"/>
              </a:rPr>
              <a:t>(</a:t>
            </a:r>
            <a:r>
              <a:rPr lang="es-ES" sz="2000" b="0">
                <a:solidFill>
                  <a:srgbClr val="001080"/>
                </a:solidFill>
                <a:latin typeface="Consolas"/>
                <a:ea typeface="Consolas"/>
                <a:cs typeface="Consolas"/>
                <a:sym typeface="Consolas"/>
              </a:rPr>
              <a:t>'Consultas urgencia'[Valor Consulta]</a:t>
            </a:r>
            <a:r>
              <a:rPr lang="es-ES" sz="2000" b="0">
                <a:solidFill>
                  <a:srgbClr val="000000"/>
                </a:solidFill>
                <a:latin typeface="Consolas"/>
                <a:ea typeface="Consolas"/>
                <a:cs typeface="Consolas"/>
                <a:sym typeface="Consolas"/>
              </a:rPr>
              <a:t>)</a:t>
            </a:r>
            <a:endParaRPr/>
          </a:p>
          <a:p>
            <a:pPr marL="0" marR="0" lvl="0" indent="0" algn="just" rtl="0">
              <a:lnSpc>
                <a:spcPct val="104000"/>
              </a:lnSpc>
              <a:spcBef>
                <a:spcPts val="0"/>
              </a:spcBef>
              <a:spcAft>
                <a:spcPts val="0"/>
              </a:spcAft>
              <a:buNone/>
            </a:pPr>
            <a:endParaRPr sz="2000">
              <a:solidFill>
                <a:srgbClr val="000000"/>
              </a:solidFill>
              <a:latin typeface="Consolas"/>
              <a:ea typeface="Consolas"/>
              <a:cs typeface="Consolas"/>
              <a:sym typeface="Consolas"/>
            </a:endParaRPr>
          </a:p>
          <a:p>
            <a:pPr marL="0" marR="0" lvl="0" indent="0" algn="just" rtl="0">
              <a:lnSpc>
                <a:spcPct val="104000"/>
              </a:lnSpc>
              <a:spcBef>
                <a:spcPts val="0"/>
              </a:spcBef>
              <a:spcAft>
                <a:spcPts val="0"/>
              </a:spcAft>
              <a:buNone/>
            </a:pPr>
            <a:endParaRPr sz="24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p:nvPr/>
        </p:nvSpPr>
        <p:spPr>
          <a:xfrm>
            <a:off x="566239" y="1372993"/>
            <a:ext cx="9034046" cy="569900"/>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a:solidFill>
                  <a:srgbClr val="00B0F0"/>
                </a:solidFill>
                <a:latin typeface="Arial"/>
                <a:ea typeface="Arial"/>
                <a:cs typeface="Arial"/>
                <a:sym typeface="Arial"/>
              </a:rPr>
              <a:t>2.1 Creación de medidas</a:t>
            </a:r>
            <a:endParaRPr sz="3200" b="1">
              <a:solidFill>
                <a:srgbClr val="00B0F0"/>
              </a:solidFill>
              <a:latin typeface="Arial"/>
              <a:ea typeface="Arial"/>
              <a:cs typeface="Arial"/>
              <a:sym typeface="Arial"/>
            </a:endParaRPr>
          </a:p>
        </p:txBody>
      </p:sp>
      <p:sp>
        <p:nvSpPr>
          <p:cNvPr id="200" name="Google Shape;200;p17"/>
          <p:cNvSpPr txBox="1"/>
          <p:nvPr/>
        </p:nvSpPr>
        <p:spPr>
          <a:xfrm>
            <a:off x="575816" y="2201825"/>
            <a:ext cx="8928992" cy="4675447"/>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2400">
                <a:solidFill>
                  <a:schemeClr val="dk1"/>
                </a:solidFill>
                <a:latin typeface="Arial"/>
                <a:ea typeface="Arial"/>
                <a:cs typeface="Arial"/>
                <a:sym typeface="Arial"/>
              </a:rPr>
              <a:t>Ejercicio 2: (DAX Función de agregado COUNT)</a:t>
            </a:r>
            <a:endParaRPr/>
          </a:p>
          <a:p>
            <a:pPr marL="0" marR="0" lvl="0" indent="0" algn="just" rtl="0">
              <a:lnSpc>
                <a:spcPct val="104000"/>
              </a:lnSpc>
              <a:spcBef>
                <a:spcPts val="0"/>
              </a:spcBef>
              <a:spcAft>
                <a:spcPts val="0"/>
              </a:spcAft>
              <a:buNone/>
            </a:pPr>
            <a:r>
              <a:rPr lang="es-ES" sz="2400">
                <a:solidFill>
                  <a:schemeClr val="dk1"/>
                </a:solidFill>
                <a:latin typeface="Arial"/>
                <a:ea typeface="Arial"/>
                <a:cs typeface="Arial"/>
                <a:sym typeface="Arial"/>
              </a:rPr>
              <a:t>Agregue una nueva medida llamada </a:t>
            </a:r>
            <a:r>
              <a:rPr lang="es-ES" sz="2400" i="1">
                <a:solidFill>
                  <a:schemeClr val="dk1"/>
                </a:solidFill>
                <a:latin typeface="Arial"/>
                <a:ea typeface="Arial"/>
                <a:cs typeface="Arial"/>
                <a:sym typeface="Arial"/>
              </a:rPr>
              <a:t>Cantidad Consultas</a:t>
            </a:r>
            <a:r>
              <a:rPr lang="es-ES" sz="2400">
                <a:solidFill>
                  <a:schemeClr val="dk1"/>
                </a:solidFill>
                <a:latin typeface="Arial"/>
                <a:ea typeface="Arial"/>
                <a:cs typeface="Arial"/>
                <a:sym typeface="Arial"/>
              </a:rPr>
              <a:t>, que corresponderá a la cantidad de consultas médicas de urgencia realizadas por los médicos de Clínica alemana Osorno.</a:t>
            </a:r>
            <a:endParaRPr/>
          </a:p>
          <a:p>
            <a:pPr marL="0" marR="0" lvl="0" indent="0" algn="just" rtl="0">
              <a:lnSpc>
                <a:spcPct val="104000"/>
              </a:lnSpc>
              <a:spcBef>
                <a:spcPts val="0"/>
              </a:spcBef>
              <a:spcAft>
                <a:spcPts val="0"/>
              </a:spcAft>
              <a:buNone/>
            </a:pPr>
            <a:endParaRPr sz="2400">
              <a:solidFill>
                <a:schemeClr val="dk1"/>
              </a:solidFill>
              <a:latin typeface="Arial"/>
              <a:ea typeface="Arial"/>
              <a:cs typeface="Arial"/>
              <a:sym typeface="Arial"/>
            </a:endParaRPr>
          </a:p>
          <a:p>
            <a:pPr marL="0" marR="0" lvl="0" indent="0" algn="just" rtl="0">
              <a:lnSpc>
                <a:spcPct val="104000"/>
              </a:lnSpc>
              <a:spcBef>
                <a:spcPts val="0"/>
              </a:spcBef>
              <a:spcAft>
                <a:spcPts val="0"/>
              </a:spcAft>
              <a:buNone/>
            </a:pPr>
            <a:r>
              <a:rPr lang="es-ES" sz="2400">
                <a:solidFill>
                  <a:schemeClr val="dk1"/>
                </a:solidFill>
                <a:latin typeface="Arial"/>
                <a:ea typeface="Arial"/>
                <a:cs typeface="Arial"/>
                <a:sym typeface="Arial"/>
              </a:rPr>
              <a:t>Codificación en DAX:</a:t>
            </a:r>
            <a:endParaRPr/>
          </a:p>
          <a:p>
            <a:pPr marL="0" marR="0" lvl="0" indent="0" algn="just" rtl="0">
              <a:lnSpc>
                <a:spcPct val="104000"/>
              </a:lnSpc>
              <a:spcBef>
                <a:spcPts val="0"/>
              </a:spcBef>
              <a:spcAft>
                <a:spcPts val="0"/>
              </a:spcAft>
              <a:buNone/>
            </a:pPr>
            <a:endParaRPr sz="2000">
              <a:solidFill>
                <a:srgbClr val="000000"/>
              </a:solidFill>
              <a:latin typeface="Consolas"/>
              <a:ea typeface="Consolas"/>
              <a:cs typeface="Consolas"/>
              <a:sym typeface="Consolas"/>
            </a:endParaRPr>
          </a:p>
          <a:p>
            <a:pPr marL="0" marR="0" lvl="0" indent="0" algn="just" rtl="0">
              <a:lnSpc>
                <a:spcPct val="104000"/>
              </a:lnSpc>
              <a:spcBef>
                <a:spcPts val="0"/>
              </a:spcBef>
              <a:spcAft>
                <a:spcPts val="0"/>
              </a:spcAft>
              <a:buNone/>
            </a:pPr>
            <a:r>
              <a:rPr lang="es-ES" sz="2000" b="0">
                <a:solidFill>
                  <a:srgbClr val="000000"/>
                </a:solidFill>
                <a:latin typeface="Consolas"/>
                <a:ea typeface="Consolas"/>
                <a:cs typeface="Consolas"/>
                <a:sym typeface="Consolas"/>
              </a:rPr>
              <a:t>Cantidad Consultas = </a:t>
            </a:r>
            <a:r>
              <a:rPr lang="es-ES" sz="2000" b="0">
                <a:solidFill>
                  <a:srgbClr val="3165BB"/>
                </a:solidFill>
                <a:latin typeface="Consolas"/>
                <a:ea typeface="Consolas"/>
                <a:cs typeface="Consolas"/>
                <a:sym typeface="Consolas"/>
              </a:rPr>
              <a:t>count</a:t>
            </a:r>
            <a:r>
              <a:rPr lang="es-ES" sz="2000" b="0">
                <a:solidFill>
                  <a:srgbClr val="000000"/>
                </a:solidFill>
                <a:latin typeface="Consolas"/>
                <a:ea typeface="Consolas"/>
                <a:cs typeface="Consolas"/>
                <a:sym typeface="Consolas"/>
              </a:rPr>
              <a:t>(</a:t>
            </a:r>
            <a:r>
              <a:rPr lang="es-ES" sz="2000" b="0">
                <a:solidFill>
                  <a:srgbClr val="001080"/>
                </a:solidFill>
                <a:latin typeface="Consolas"/>
                <a:ea typeface="Consolas"/>
                <a:cs typeface="Consolas"/>
                <a:sym typeface="Consolas"/>
              </a:rPr>
              <a:t>'Consultas urgencia'[Utilidad médico]</a:t>
            </a:r>
            <a:r>
              <a:rPr lang="es-ES" sz="2000" b="0">
                <a:solidFill>
                  <a:srgbClr val="000000"/>
                </a:solidFill>
                <a:latin typeface="Consolas"/>
                <a:ea typeface="Consolas"/>
                <a:cs typeface="Consolas"/>
                <a:sym typeface="Consolas"/>
              </a:rPr>
              <a:t>)</a:t>
            </a:r>
            <a:endParaRPr/>
          </a:p>
          <a:p>
            <a:pPr marL="0" marR="0" lvl="0" indent="0" algn="just" rtl="0">
              <a:lnSpc>
                <a:spcPct val="104000"/>
              </a:lnSpc>
              <a:spcBef>
                <a:spcPts val="0"/>
              </a:spcBef>
              <a:spcAft>
                <a:spcPts val="0"/>
              </a:spcAft>
              <a:buNone/>
            </a:pPr>
            <a:endParaRPr sz="2000" b="0">
              <a:solidFill>
                <a:srgbClr val="000000"/>
              </a:solidFill>
              <a:latin typeface="Consolas"/>
              <a:ea typeface="Consolas"/>
              <a:cs typeface="Consolas"/>
              <a:sym typeface="Consolas"/>
            </a:endParaRPr>
          </a:p>
          <a:p>
            <a:pPr marL="0" marR="0" lvl="0" indent="0" algn="just" rtl="0">
              <a:lnSpc>
                <a:spcPct val="104000"/>
              </a:lnSpc>
              <a:spcBef>
                <a:spcPts val="0"/>
              </a:spcBef>
              <a:spcAft>
                <a:spcPts val="0"/>
              </a:spcAft>
              <a:buNone/>
            </a:pPr>
            <a:endParaRPr sz="2000" b="0">
              <a:solidFill>
                <a:srgbClr val="000000"/>
              </a:solidFill>
              <a:latin typeface="Consolas"/>
              <a:ea typeface="Consolas"/>
              <a:cs typeface="Consolas"/>
              <a:sym typeface="Consolas"/>
            </a:endParaRPr>
          </a:p>
          <a:p>
            <a:pPr marL="0" marR="0" lvl="0" indent="0" algn="just" rtl="0">
              <a:lnSpc>
                <a:spcPct val="104000"/>
              </a:lnSpc>
              <a:spcBef>
                <a:spcPts val="0"/>
              </a:spcBef>
              <a:spcAft>
                <a:spcPts val="0"/>
              </a:spcAft>
              <a:buNone/>
            </a:pPr>
            <a:endParaRPr sz="2000" b="0">
              <a:solidFill>
                <a:srgbClr val="000000"/>
              </a:solidFill>
              <a:latin typeface="Consolas"/>
              <a:ea typeface="Consolas"/>
              <a:cs typeface="Consolas"/>
              <a:sym typeface="Consolas"/>
            </a:endParaRPr>
          </a:p>
          <a:p>
            <a:pPr marL="0" marR="0" lvl="0" indent="0" algn="just" rtl="0">
              <a:lnSpc>
                <a:spcPct val="104000"/>
              </a:lnSpc>
              <a:spcBef>
                <a:spcPts val="0"/>
              </a:spcBef>
              <a:spcAft>
                <a:spcPts val="0"/>
              </a:spcAft>
              <a:buNone/>
            </a:pPr>
            <a:endParaRPr sz="24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p:nvPr/>
        </p:nvSpPr>
        <p:spPr>
          <a:xfrm>
            <a:off x="566239" y="1372993"/>
            <a:ext cx="9034046" cy="604420"/>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2.2 Creación de medidas</a:t>
            </a:r>
            <a:endParaRPr sz="3200" b="1" i="0" u="none" strike="noStrike" cap="none" dirty="0">
              <a:solidFill>
                <a:srgbClr val="00B0F0"/>
              </a:solidFill>
              <a:latin typeface="Arial"/>
              <a:ea typeface="Arial"/>
              <a:cs typeface="Arial"/>
              <a:sym typeface="Arial"/>
            </a:endParaRPr>
          </a:p>
        </p:txBody>
      </p:sp>
      <p:sp>
        <p:nvSpPr>
          <p:cNvPr id="161" name="Google Shape;161;p11"/>
          <p:cNvSpPr txBox="1"/>
          <p:nvPr/>
        </p:nvSpPr>
        <p:spPr>
          <a:xfrm>
            <a:off x="575816" y="2201825"/>
            <a:ext cx="8712968" cy="201281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4000"/>
              </a:lnSpc>
              <a:spcBef>
                <a:spcPts val="0"/>
              </a:spcBef>
              <a:spcAft>
                <a:spcPts val="0"/>
              </a:spcAft>
              <a:buFont typeface="Arial" panose="020B0604020202020204" pitchFamily="34" charset="0"/>
              <a:buChar char="•"/>
            </a:pPr>
            <a:r>
              <a:rPr lang="es-ES" sz="4000" dirty="0">
                <a:solidFill>
                  <a:schemeClr val="dk1"/>
                </a:solidFill>
              </a:rPr>
              <a:t>Descarguemos datos de ejemplo disponibles en el enlace a pie de página</a:t>
            </a:r>
            <a:endParaRPr lang="es-ES" sz="4000" b="0" i="0" u="none" strike="noStrike" cap="none" dirty="0">
              <a:solidFill>
                <a:schemeClr val="dk1"/>
              </a:solidFill>
              <a:latin typeface="Arial"/>
              <a:ea typeface="Arial"/>
              <a:cs typeface="Arial"/>
              <a:sym typeface="Arial"/>
            </a:endParaRPr>
          </a:p>
        </p:txBody>
      </p:sp>
      <p:sp>
        <p:nvSpPr>
          <p:cNvPr id="3" name="Google Shape;161;p11">
            <a:extLst>
              <a:ext uri="{FF2B5EF4-FFF2-40B4-BE49-F238E27FC236}">
                <a16:creationId xmlns:a16="http://schemas.microsoft.com/office/drawing/2014/main" id="{68B814CB-34CF-9569-52A1-9910FA0ADA8F}"/>
              </a:ext>
            </a:extLst>
          </p:cNvPr>
          <p:cNvSpPr txBox="1"/>
          <p:nvPr/>
        </p:nvSpPr>
        <p:spPr>
          <a:xfrm>
            <a:off x="287907" y="6914839"/>
            <a:ext cx="9504809" cy="476372"/>
          </a:xfrm>
          <a:prstGeom prst="rect">
            <a:avLst/>
          </a:prstGeom>
          <a:noFill/>
          <a:ln>
            <a:noFill/>
          </a:ln>
        </p:spPr>
        <p:txBody>
          <a:bodyPr spcFirstLastPara="1" wrap="square" lIns="91425" tIns="45700" rIns="91425" bIns="45700" anchor="t" anchorCtr="0">
            <a:spAutoFit/>
          </a:bodyPr>
          <a:lstStyle/>
          <a:p>
            <a:pPr lvl="1" algn="just">
              <a:lnSpc>
                <a:spcPct val="104000"/>
              </a:lnSpc>
            </a:pPr>
            <a:r>
              <a:rPr lang="es-CL" sz="2400" b="0" i="0" u="none" strike="noStrike" dirty="0">
                <a:solidFill>
                  <a:schemeClr val="accent2"/>
                </a:solidFill>
                <a:effectLst/>
                <a:latin typeface="-apple-system-font"/>
                <a:hlinkClick r:id="rId3">
                  <a:extLst>
                    <a:ext uri="{A12FA001-AC4F-418D-AE19-62706E023703}">
                      <ahyp:hlinkClr xmlns:ahyp="http://schemas.microsoft.com/office/drawing/2018/hyperlinkcolor" val="tx"/>
                    </a:ext>
                  </a:extLst>
                </a:hlinkClick>
              </a:rPr>
              <a:t>http://go.microsoft.com/fwlink/?LinkID=237472&amp;clcid=0x409</a:t>
            </a:r>
            <a:endParaRPr lang="es-CL" sz="2400" b="0" i="0" u="none" strike="noStrike" dirty="0">
              <a:solidFill>
                <a:schemeClr val="accent2"/>
              </a:solidFill>
              <a:effectLst/>
              <a:latin typeface="-apple-system-font"/>
            </a:endParaRPr>
          </a:p>
        </p:txBody>
      </p:sp>
    </p:spTree>
    <p:extLst>
      <p:ext uri="{BB962C8B-B14F-4D97-AF65-F5344CB8AC3E}">
        <p14:creationId xmlns:p14="http://schemas.microsoft.com/office/powerpoint/2010/main" val="2863015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04"/>
        <p:cNvGrpSpPr/>
        <p:nvPr/>
      </p:nvGrpSpPr>
      <p:grpSpPr>
        <a:xfrm>
          <a:off x="0" y="0"/>
          <a:ext cx="0" cy="0"/>
          <a:chOff x="0" y="0"/>
          <a:chExt cx="0" cy="0"/>
        </a:xfrm>
      </p:grpSpPr>
      <p:sp>
        <p:nvSpPr>
          <p:cNvPr id="205" name="Google Shape;205;g1e58c3a40d3_0_0"/>
          <p:cNvSpPr txBox="1"/>
          <p:nvPr/>
        </p:nvSpPr>
        <p:spPr>
          <a:xfrm>
            <a:off x="566239" y="1372993"/>
            <a:ext cx="9033900" cy="585000"/>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i="0" u="none" strike="noStrike" cap="none">
                <a:solidFill>
                  <a:srgbClr val="00B0F0"/>
                </a:solidFill>
                <a:latin typeface="Arial"/>
                <a:ea typeface="Arial"/>
                <a:cs typeface="Arial"/>
                <a:sym typeface="Arial"/>
              </a:rPr>
              <a:t>2.2 Creación de columnas</a:t>
            </a:r>
            <a:endParaRPr sz="3200" b="1" i="0" u="none" strike="noStrike" cap="none">
              <a:solidFill>
                <a:srgbClr val="00B0F0"/>
              </a:solidFill>
              <a:latin typeface="Arial"/>
              <a:ea typeface="Arial"/>
              <a:cs typeface="Arial"/>
              <a:sym typeface="Arial"/>
            </a:endParaRPr>
          </a:p>
        </p:txBody>
      </p:sp>
      <p:sp>
        <p:nvSpPr>
          <p:cNvPr id="206" name="Google Shape;206;g1e58c3a40d3_0_0"/>
          <p:cNvSpPr txBox="1"/>
          <p:nvPr/>
        </p:nvSpPr>
        <p:spPr>
          <a:xfrm>
            <a:off x="575816" y="2201825"/>
            <a:ext cx="8712900" cy="4303800"/>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2400" b="1" i="0" u="none" strike="noStrike" cap="none">
                <a:solidFill>
                  <a:srgbClr val="00B0F0"/>
                </a:solidFill>
                <a:latin typeface="Arial"/>
                <a:ea typeface="Arial"/>
                <a:cs typeface="Arial"/>
                <a:sym typeface="Arial"/>
              </a:rPr>
              <a:t>Funciones DAX</a:t>
            </a:r>
            <a:endParaRPr/>
          </a:p>
          <a:p>
            <a:pPr marL="0" marR="0" lvl="0" indent="0" algn="just" rtl="0">
              <a:lnSpc>
                <a:spcPct val="104000"/>
              </a:lnSpc>
              <a:spcBef>
                <a:spcPts val="0"/>
              </a:spcBef>
              <a:spcAft>
                <a:spcPts val="0"/>
              </a:spcAft>
              <a:buNone/>
            </a:pPr>
            <a:r>
              <a:rPr lang="es-ES" sz="2400" b="1" i="0" u="none" strike="noStrike" cap="none">
                <a:solidFill>
                  <a:schemeClr val="dk1"/>
                </a:solidFill>
                <a:latin typeface="Arial"/>
                <a:ea typeface="Arial"/>
                <a:cs typeface="Arial"/>
                <a:sym typeface="Arial"/>
              </a:rPr>
              <a:t>En DAX, hay muchas funciones disponibles analizar los datos. Estas funciones se pueden agrupar en un conjunto de categorías: </a:t>
            </a:r>
            <a:endParaRPr/>
          </a:p>
          <a:p>
            <a:pPr marL="0" marR="0" lvl="0" indent="0" algn="just" rtl="0">
              <a:lnSpc>
                <a:spcPct val="104000"/>
              </a:lnSpc>
              <a:spcBef>
                <a:spcPts val="0"/>
              </a:spcBef>
              <a:spcAft>
                <a:spcPts val="0"/>
              </a:spcAft>
              <a:buNone/>
            </a:pPr>
            <a:endParaRPr sz="2400" b="1" i="0" u="none" strike="noStrike" cap="none">
              <a:solidFill>
                <a:schemeClr val="dk1"/>
              </a:solidFill>
              <a:latin typeface="Arial"/>
              <a:ea typeface="Arial"/>
              <a:cs typeface="Arial"/>
              <a:sym typeface="Arial"/>
            </a:endParaRPr>
          </a:p>
          <a:p>
            <a:pPr marL="534987" marR="0" lvl="0" indent="-192087" algn="just" rtl="0">
              <a:lnSpc>
                <a:spcPct val="104000"/>
              </a:lnSpc>
              <a:spcBef>
                <a:spcPts val="0"/>
              </a:spcBef>
              <a:spcAft>
                <a:spcPts val="0"/>
              </a:spcAft>
              <a:buClr>
                <a:srgbClr val="000000"/>
              </a:buClr>
              <a:buSzPts val="2400"/>
              <a:buFont typeface="Arial"/>
              <a:buChar char="•"/>
            </a:pPr>
            <a:r>
              <a:rPr lang="es-ES" sz="2400" b="1" i="0" u="none" strike="noStrike" cap="none">
                <a:solidFill>
                  <a:schemeClr val="dk1"/>
                </a:solidFill>
                <a:latin typeface="Arial"/>
                <a:ea typeface="Arial"/>
                <a:cs typeface="Arial"/>
                <a:sym typeface="Arial"/>
              </a:rPr>
              <a:t>Funciones lógicas </a:t>
            </a:r>
            <a:endParaRPr/>
          </a:p>
          <a:p>
            <a:pPr marL="534987" marR="0" lvl="0" indent="-192087" algn="just" rtl="0">
              <a:lnSpc>
                <a:spcPct val="104000"/>
              </a:lnSpc>
              <a:spcBef>
                <a:spcPts val="0"/>
              </a:spcBef>
              <a:spcAft>
                <a:spcPts val="0"/>
              </a:spcAft>
              <a:buClr>
                <a:srgbClr val="000000"/>
              </a:buClr>
              <a:buSzPts val="2400"/>
              <a:buFont typeface="Arial"/>
              <a:buChar char="•"/>
            </a:pPr>
            <a:r>
              <a:rPr lang="es-ES" sz="2400" b="1" i="0" u="none" strike="noStrike" cap="none">
                <a:solidFill>
                  <a:schemeClr val="dk1"/>
                </a:solidFill>
                <a:latin typeface="Arial"/>
                <a:ea typeface="Arial"/>
                <a:cs typeface="Arial"/>
                <a:sym typeface="Arial"/>
              </a:rPr>
              <a:t>Funciones de texto </a:t>
            </a:r>
            <a:endParaRPr/>
          </a:p>
          <a:p>
            <a:pPr marL="534987" marR="0" lvl="0" indent="-192087" algn="just" rtl="0">
              <a:lnSpc>
                <a:spcPct val="104000"/>
              </a:lnSpc>
              <a:spcBef>
                <a:spcPts val="0"/>
              </a:spcBef>
              <a:spcAft>
                <a:spcPts val="0"/>
              </a:spcAft>
              <a:buClr>
                <a:srgbClr val="000000"/>
              </a:buClr>
              <a:buSzPts val="2400"/>
              <a:buFont typeface="Arial"/>
              <a:buChar char="•"/>
            </a:pPr>
            <a:r>
              <a:rPr lang="es-ES" sz="2400" b="1" i="0" u="none" strike="noStrike" cap="none">
                <a:solidFill>
                  <a:schemeClr val="dk1"/>
                </a:solidFill>
                <a:latin typeface="Arial"/>
                <a:ea typeface="Arial"/>
                <a:cs typeface="Arial"/>
                <a:sym typeface="Arial"/>
              </a:rPr>
              <a:t>Funciones de recuento </a:t>
            </a:r>
            <a:endParaRPr/>
          </a:p>
          <a:p>
            <a:pPr marL="534987" marR="0" lvl="0" indent="-192087" algn="just" rtl="0">
              <a:lnSpc>
                <a:spcPct val="104000"/>
              </a:lnSpc>
              <a:spcBef>
                <a:spcPts val="0"/>
              </a:spcBef>
              <a:spcAft>
                <a:spcPts val="0"/>
              </a:spcAft>
              <a:buClr>
                <a:srgbClr val="000000"/>
              </a:buClr>
              <a:buSzPts val="2400"/>
              <a:buFont typeface="Arial"/>
              <a:buChar char="•"/>
            </a:pPr>
            <a:r>
              <a:rPr lang="es-ES" sz="2400" b="1" i="0" u="none" strike="noStrike" cap="none">
                <a:solidFill>
                  <a:schemeClr val="dk1"/>
                </a:solidFill>
                <a:latin typeface="Arial"/>
                <a:ea typeface="Arial"/>
                <a:cs typeface="Arial"/>
                <a:sym typeface="Arial"/>
              </a:rPr>
              <a:t>Funciones de información </a:t>
            </a:r>
            <a:endParaRPr/>
          </a:p>
          <a:p>
            <a:pPr marL="534987" marR="0" lvl="0" indent="-192087" algn="just" rtl="0">
              <a:lnSpc>
                <a:spcPct val="104000"/>
              </a:lnSpc>
              <a:spcBef>
                <a:spcPts val="0"/>
              </a:spcBef>
              <a:spcAft>
                <a:spcPts val="0"/>
              </a:spcAft>
              <a:buClr>
                <a:srgbClr val="000000"/>
              </a:buClr>
              <a:buSzPts val="2400"/>
              <a:buFont typeface="Arial"/>
              <a:buChar char="•"/>
            </a:pPr>
            <a:r>
              <a:rPr lang="es-ES" sz="2400" b="1" i="0" u="none" strike="noStrike" cap="none">
                <a:solidFill>
                  <a:schemeClr val="dk1"/>
                </a:solidFill>
                <a:latin typeface="Arial"/>
                <a:ea typeface="Arial"/>
                <a:cs typeface="Arial"/>
                <a:sym typeface="Arial"/>
              </a:rPr>
              <a:t>Funciones de fecha </a:t>
            </a:r>
            <a:endParaRPr/>
          </a:p>
          <a:p>
            <a:pPr marL="534987" marR="0" lvl="0" indent="-192087" algn="just" rtl="0">
              <a:lnSpc>
                <a:spcPct val="104000"/>
              </a:lnSpc>
              <a:spcBef>
                <a:spcPts val="0"/>
              </a:spcBef>
              <a:spcAft>
                <a:spcPts val="0"/>
              </a:spcAft>
              <a:buClr>
                <a:srgbClr val="000000"/>
              </a:buClr>
              <a:buSzPts val="2400"/>
              <a:buFont typeface="Arial"/>
              <a:buChar char="•"/>
            </a:pPr>
            <a:r>
              <a:rPr lang="es-ES" sz="2400" b="1" i="0" u="none" strike="noStrike" cap="none">
                <a:solidFill>
                  <a:schemeClr val="dk1"/>
                </a:solidFill>
                <a:latin typeface="Arial"/>
                <a:ea typeface="Arial"/>
                <a:cs typeface="Arial"/>
                <a:sym typeface="Arial"/>
              </a:rPr>
              <a:t>Funciones de agrupamiento</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p:nvPr/>
        </p:nvSpPr>
        <p:spPr>
          <a:xfrm>
            <a:off x="503238" y="1441653"/>
            <a:ext cx="8713538" cy="604420"/>
          </a:xfrm>
          <a:prstGeom prst="rect">
            <a:avLst/>
          </a:prstGeom>
          <a:noFill/>
          <a:ln>
            <a:noFill/>
          </a:ln>
        </p:spPr>
        <p:txBody>
          <a:bodyPr spcFirstLastPara="1" wrap="square" lIns="91425" tIns="45700" rIns="91425" bIns="45700" anchor="ctr" anchorCtr="0">
            <a:spAutoFit/>
          </a:bodyPr>
          <a:lstStyle/>
          <a:p>
            <a:pPr marL="0" marR="0" lvl="0" indent="0" algn="just"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Contenidos </a:t>
            </a:r>
            <a:r>
              <a:rPr lang="es-ES" sz="2800" b="1" i="0" u="none" strike="noStrike" cap="none" dirty="0">
                <a:solidFill>
                  <a:srgbClr val="00B0F0"/>
                </a:solidFill>
                <a:latin typeface="Arial"/>
                <a:ea typeface="Arial"/>
                <a:cs typeface="Arial"/>
                <a:sym typeface="Arial"/>
              </a:rPr>
              <a:t>(Vie 11-08-2023  8:30 – 10:30 </a:t>
            </a:r>
            <a:r>
              <a:rPr lang="es-ES" sz="2800" b="1" i="0" u="none" strike="noStrike" cap="none" dirty="0" err="1">
                <a:solidFill>
                  <a:srgbClr val="00B0F0"/>
                </a:solidFill>
                <a:latin typeface="Arial"/>
                <a:ea typeface="Arial"/>
                <a:cs typeface="Arial"/>
                <a:sym typeface="Arial"/>
              </a:rPr>
              <a:t>hrs</a:t>
            </a:r>
            <a:r>
              <a:rPr lang="es-ES" sz="2800" b="1" i="0" u="none" strike="noStrike" cap="none" dirty="0">
                <a:solidFill>
                  <a:srgbClr val="00B0F0"/>
                </a:solidFill>
                <a:latin typeface="Arial"/>
                <a:ea typeface="Arial"/>
                <a:cs typeface="Arial"/>
                <a:sym typeface="Arial"/>
              </a:rPr>
              <a:t>.)</a:t>
            </a:r>
            <a:endParaRPr sz="3200" b="1" i="0" u="none" strike="noStrike" cap="none" dirty="0">
              <a:solidFill>
                <a:srgbClr val="00B0F0"/>
              </a:solidFill>
              <a:latin typeface="Arial"/>
              <a:ea typeface="Arial"/>
              <a:cs typeface="Arial"/>
              <a:sym typeface="Arial"/>
            </a:endParaRPr>
          </a:p>
        </p:txBody>
      </p:sp>
      <p:sp>
        <p:nvSpPr>
          <p:cNvPr id="100" name="Google Shape;100;p2"/>
          <p:cNvSpPr txBox="1"/>
          <p:nvPr/>
        </p:nvSpPr>
        <p:spPr>
          <a:xfrm>
            <a:off x="759552" y="2422515"/>
            <a:ext cx="8813073" cy="2914027"/>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2800" b="1" i="0" u="none" strike="noStrike" cap="none" dirty="0">
                <a:solidFill>
                  <a:schemeClr val="dk1"/>
                </a:solidFill>
                <a:latin typeface="Arial"/>
                <a:ea typeface="Arial"/>
                <a:cs typeface="Arial"/>
                <a:sym typeface="Arial"/>
              </a:rPr>
              <a:t>Unidad 2 Modelado de datos y trabajo con DAX 															(2 Horas)</a:t>
            </a:r>
            <a:endParaRPr sz="2800" b="0" i="0" u="none" strike="noStrike" cap="none" dirty="0">
              <a:solidFill>
                <a:schemeClr val="dk1"/>
              </a:solidFill>
              <a:latin typeface="Arial"/>
              <a:ea typeface="Arial"/>
              <a:cs typeface="Arial"/>
              <a:sym typeface="Arial"/>
            </a:endParaRPr>
          </a:p>
          <a:p>
            <a:pPr marL="531813" marR="0" lvl="0" indent="0" algn="just" rtl="0">
              <a:lnSpc>
                <a:spcPct val="100000"/>
              </a:lnSpc>
              <a:spcBef>
                <a:spcPts val="0"/>
              </a:spcBef>
              <a:spcAft>
                <a:spcPts val="0"/>
              </a:spcAft>
              <a:buNone/>
            </a:pPr>
            <a:r>
              <a:rPr lang="es-ES" sz="2400" b="0" i="0" u="none" strike="noStrike" cap="none" dirty="0">
                <a:solidFill>
                  <a:schemeClr val="dk1"/>
                </a:solidFill>
                <a:latin typeface="Arial"/>
                <a:ea typeface="Arial"/>
                <a:cs typeface="Arial"/>
                <a:sym typeface="Arial"/>
              </a:rPr>
              <a:t>2. Manejo de relaciones</a:t>
            </a:r>
            <a:endParaRPr dirty="0"/>
          </a:p>
          <a:p>
            <a:pPr marL="531813" marR="0" lvl="0" indent="0" algn="just" rtl="0">
              <a:lnSpc>
                <a:spcPct val="100000"/>
              </a:lnSpc>
              <a:spcBef>
                <a:spcPts val="0"/>
              </a:spcBef>
              <a:spcAft>
                <a:spcPts val="0"/>
              </a:spcAft>
              <a:buNone/>
            </a:pPr>
            <a:r>
              <a:rPr lang="es-ES" sz="2400" b="0" i="0" u="none" strike="noStrike" cap="none" dirty="0">
                <a:solidFill>
                  <a:schemeClr val="dk1"/>
                </a:solidFill>
                <a:latin typeface="Arial"/>
                <a:ea typeface="Arial"/>
                <a:cs typeface="Arial"/>
                <a:sym typeface="Arial"/>
              </a:rPr>
              <a:t>  2.1. Editar y modificar relaciones</a:t>
            </a:r>
            <a:endParaRPr dirty="0"/>
          </a:p>
          <a:p>
            <a:pPr marL="531813" marR="0" lvl="0" indent="0" algn="just" rtl="0">
              <a:lnSpc>
                <a:spcPct val="100000"/>
              </a:lnSpc>
              <a:spcBef>
                <a:spcPts val="0"/>
              </a:spcBef>
              <a:spcAft>
                <a:spcPts val="0"/>
              </a:spcAft>
              <a:buNone/>
            </a:pPr>
            <a:r>
              <a:rPr lang="es-ES" sz="2400" b="0" i="0" u="none" strike="noStrike" cap="none" dirty="0">
                <a:solidFill>
                  <a:schemeClr val="dk1"/>
                </a:solidFill>
                <a:latin typeface="Arial"/>
                <a:ea typeface="Arial"/>
                <a:cs typeface="Arial"/>
                <a:sym typeface="Arial"/>
              </a:rPr>
              <a:t>  2.2. Creación de columnas y </a:t>
            </a:r>
            <a:r>
              <a:rPr lang="es-ES" sz="2400" b="1" i="0" u="none" strike="noStrike" cap="none" dirty="0">
                <a:solidFill>
                  <a:schemeClr val="dk1"/>
                </a:solidFill>
                <a:latin typeface="Arial"/>
                <a:ea typeface="Arial"/>
                <a:cs typeface="Arial"/>
                <a:sym typeface="Arial"/>
              </a:rPr>
              <a:t>medidas</a:t>
            </a:r>
            <a:endParaRPr b="1" dirty="0"/>
          </a:p>
          <a:p>
            <a:pPr marL="1339850" marR="0" lvl="0" indent="-808038" algn="just" rtl="0">
              <a:lnSpc>
                <a:spcPct val="100000"/>
              </a:lnSpc>
              <a:spcBef>
                <a:spcPts val="0"/>
              </a:spcBef>
              <a:spcAft>
                <a:spcPts val="0"/>
              </a:spcAft>
              <a:buNone/>
            </a:pPr>
            <a:r>
              <a:rPr lang="es-ES" sz="2400" b="0" i="0" u="none" strike="noStrike" cap="none" dirty="0">
                <a:solidFill>
                  <a:schemeClr val="dk1"/>
                </a:solidFill>
                <a:latin typeface="Arial"/>
                <a:ea typeface="Arial"/>
                <a:cs typeface="Arial"/>
                <a:sym typeface="Arial"/>
              </a:rPr>
              <a:t>  2.3. Funciones básicas de DAX</a:t>
            </a:r>
            <a:endParaRPr sz="2400" b="0" i="0" u="none" strike="noStrike" cap="none" dirty="0">
              <a:solidFill>
                <a:schemeClr val="dk1"/>
              </a:solidFill>
              <a:latin typeface="Arial"/>
              <a:ea typeface="Arial"/>
              <a:cs typeface="Arial"/>
              <a:sym typeface="Arial"/>
            </a:endParaRPr>
          </a:p>
        </p:txBody>
      </p:sp>
      <p:sp>
        <p:nvSpPr>
          <p:cNvPr id="101" name="Google Shape;101;p2"/>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p>
            <a:pPr marL="0" lvl="0" indent="0" algn="r" rtl="0">
              <a:lnSpc>
                <a:spcPct val="102000"/>
              </a:lnSpc>
              <a:spcBef>
                <a:spcPts val="0"/>
              </a:spcBef>
              <a:spcAft>
                <a:spcPts val="0"/>
              </a:spcAft>
              <a:buSzPts val="1400"/>
              <a:buNone/>
            </a:pPr>
            <a:fld id="{00000000-1234-1234-1234-123412341234}" type="slidenum">
              <a:rPr lang="es-E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8"/>
          <p:cNvSpPr/>
          <p:nvPr/>
        </p:nvSpPr>
        <p:spPr>
          <a:xfrm>
            <a:off x="1990746" y="2737475"/>
            <a:ext cx="6121400" cy="2140802"/>
          </a:xfrm>
          <a:prstGeom prst="rect">
            <a:avLst/>
          </a:prstGeom>
          <a:noFill/>
          <a:ln>
            <a:noFill/>
          </a:ln>
        </p:spPr>
        <p:txBody>
          <a:bodyPr spcFirstLastPara="1" wrap="square" lIns="91425" tIns="45700" rIns="91425" bIns="45700" anchor="ctr" anchorCtr="0">
            <a:spAutoFit/>
          </a:bodyPr>
          <a:lstStyle/>
          <a:p>
            <a:pPr marL="0" marR="0" lvl="0" indent="0" algn="ctr"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UNIDAD 2 </a:t>
            </a:r>
            <a:endParaRPr dirty="0"/>
          </a:p>
          <a:p>
            <a:pPr marL="0" marR="0" lvl="0" indent="0" algn="ctr"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Trabajo con DAX</a:t>
            </a:r>
          </a:p>
          <a:p>
            <a:pPr marL="0" marR="0" lvl="0" indent="0" algn="ctr" rtl="0">
              <a:lnSpc>
                <a:spcPct val="104000"/>
              </a:lnSpc>
              <a:spcBef>
                <a:spcPts val="0"/>
              </a:spcBef>
              <a:spcAft>
                <a:spcPts val="0"/>
              </a:spcAft>
              <a:buNone/>
            </a:pPr>
            <a:r>
              <a:rPr lang="es-ES" sz="3200" b="1" dirty="0">
                <a:solidFill>
                  <a:srgbClr val="00B0F0"/>
                </a:solidFill>
              </a:rPr>
              <a:t>(Expresiones de Análisis de datos)</a:t>
            </a:r>
            <a:endParaRPr dirty="0"/>
          </a:p>
        </p:txBody>
      </p:sp>
      <p:sp>
        <p:nvSpPr>
          <p:cNvPr id="142" name="Google Shape;142;p8"/>
          <p:cNvSpPr txBox="1">
            <a:spLocks noGrp="1"/>
          </p:cNvSpPr>
          <p:nvPr>
            <p:ph type="sldNum" idx="12"/>
          </p:nvPr>
        </p:nvSpPr>
        <p:spPr>
          <a:xfrm>
            <a:off x="7226300" y="6886575"/>
            <a:ext cx="2346325" cy="519113"/>
          </a:xfrm>
          <a:prstGeom prst="rect">
            <a:avLst/>
          </a:prstGeom>
          <a:noFill/>
          <a:ln>
            <a:noFill/>
          </a:ln>
        </p:spPr>
        <p:txBody>
          <a:bodyPr spcFirstLastPara="1" wrap="square" lIns="0" tIns="0" rIns="0" bIns="0" anchor="t" anchorCtr="0">
            <a:noAutofit/>
          </a:bodyPr>
          <a:lstStyle/>
          <a:p>
            <a:pPr marL="0" lvl="0" indent="0" algn="r" rtl="0">
              <a:lnSpc>
                <a:spcPct val="102000"/>
              </a:lnSpc>
              <a:spcBef>
                <a:spcPts val="0"/>
              </a:spcBef>
              <a:spcAft>
                <a:spcPts val="0"/>
              </a:spcAft>
              <a:buSzPts val="1400"/>
              <a:buNone/>
            </a:pPr>
            <a:fld id="{00000000-1234-1234-1234-123412341234}" type="slidenum">
              <a:rPr lang="es-E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p:nvPr/>
        </p:nvSpPr>
        <p:spPr>
          <a:xfrm>
            <a:off x="566239" y="1372993"/>
            <a:ext cx="9034046" cy="1628675"/>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2.2 Lenguaje DAX (Data </a:t>
            </a:r>
            <a:r>
              <a:rPr lang="es-ES" sz="3200" b="1" i="0" u="none" strike="noStrike" cap="none" dirty="0" err="1">
                <a:solidFill>
                  <a:srgbClr val="00B0F0"/>
                </a:solidFill>
                <a:latin typeface="Arial"/>
                <a:ea typeface="Arial"/>
                <a:cs typeface="Arial"/>
                <a:sym typeface="Arial"/>
              </a:rPr>
              <a:t>Analysis</a:t>
            </a:r>
            <a:r>
              <a:rPr lang="es-ES" sz="3200" b="1" i="0" u="none" strike="noStrike" cap="none" dirty="0">
                <a:solidFill>
                  <a:srgbClr val="00B0F0"/>
                </a:solidFill>
                <a:latin typeface="Arial"/>
                <a:ea typeface="Arial"/>
                <a:cs typeface="Arial"/>
                <a:sym typeface="Arial"/>
              </a:rPr>
              <a:t> </a:t>
            </a:r>
            <a:r>
              <a:rPr lang="es-ES" sz="3200" b="1" i="0" u="none" strike="noStrike" cap="none" dirty="0" err="1">
                <a:solidFill>
                  <a:srgbClr val="00B0F0"/>
                </a:solidFill>
                <a:latin typeface="Arial"/>
                <a:ea typeface="Arial"/>
                <a:cs typeface="Arial"/>
                <a:sym typeface="Arial"/>
              </a:rPr>
              <a:t>Expressions</a:t>
            </a:r>
            <a:r>
              <a:rPr lang="es-ES" sz="3200" b="1" i="0" u="none" strike="noStrike" cap="none" dirty="0">
                <a:solidFill>
                  <a:srgbClr val="00B0F0"/>
                </a:solidFill>
                <a:latin typeface="Arial"/>
                <a:ea typeface="Arial"/>
                <a:cs typeface="Arial"/>
                <a:sym typeface="Arial"/>
              </a:rPr>
              <a:t>)</a:t>
            </a:r>
          </a:p>
          <a:p>
            <a:pPr marL="0" marR="0" lvl="0" indent="0" algn="just" rtl="0">
              <a:lnSpc>
                <a:spcPct val="104000"/>
              </a:lnSpc>
              <a:spcBef>
                <a:spcPts val="0"/>
              </a:spcBef>
              <a:spcAft>
                <a:spcPts val="0"/>
              </a:spcAft>
              <a:buNone/>
            </a:pPr>
            <a:endParaRPr lang="es-ES" sz="3200" b="1" i="0" u="none" strike="noStrike" cap="none" dirty="0">
              <a:solidFill>
                <a:srgbClr val="00B0F0"/>
              </a:solidFill>
              <a:latin typeface="Arial"/>
              <a:ea typeface="Arial"/>
              <a:cs typeface="Arial"/>
              <a:sym typeface="Arial"/>
            </a:endParaRPr>
          </a:p>
        </p:txBody>
      </p:sp>
      <p:sp>
        <p:nvSpPr>
          <p:cNvPr id="161" name="Google Shape;161;p11"/>
          <p:cNvSpPr txBox="1"/>
          <p:nvPr/>
        </p:nvSpPr>
        <p:spPr>
          <a:xfrm>
            <a:off x="480340" y="2457857"/>
            <a:ext cx="8712968" cy="393334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4000"/>
              </a:lnSpc>
              <a:spcBef>
                <a:spcPts val="0"/>
              </a:spcBef>
              <a:spcAft>
                <a:spcPts val="0"/>
              </a:spcAft>
              <a:buFont typeface="Arial" panose="020B0604020202020204" pitchFamily="34" charset="0"/>
              <a:buChar char="•"/>
            </a:pPr>
            <a:r>
              <a:rPr lang="es-ES" sz="4000" b="0" i="0" u="none" strike="noStrike" cap="none" dirty="0">
                <a:solidFill>
                  <a:schemeClr val="dk1"/>
                </a:solidFill>
                <a:latin typeface="Arial"/>
                <a:ea typeface="Arial"/>
                <a:cs typeface="Arial"/>
                <a:sym typeface="Arial"/>
              </a:rPr>
              <a:t>es el lenguaje nativo de fórmulas y consultas para los modelos tabulares de Microsoft</a:t>
            </a:r>
          </a:p>
          <a:p>
            <a:pPr marL="342900" marR="0" lvl="0" indent="-342900" algn="just" rtl="0">
              <a:lnSpc>
                <a:spcPct val="104000"/>
              </a:lnSpc>
              <a:spcBef>
                <a:spcPts val="0"/>
              </a:spcBef>
              <a:spcAft>
                <a:spcPts val="0"/>
              </a:spcAft>
              <a:buFont typeface="Arial" panose="020B0604020202020204" pitchFamily="34" charset="0"/>
              <a:buChar char="•"/>
            </a:pPr>
            <a:r>
              <a:rPr lang="es-ES" sz="4000" b="0" i="0" u="none" strike="noStrike" cap="none" dirty="0" err="1">
                <a:solidFill>
                  <a:schemeClr val="dk1"/>
                </a:solidFill>
                <a:latin typeface="Arial"/>
                <a:ea typeface="Arial"/>
                <a:cs typeface="Arial"/>
                <a:sym typeface="Arial"/>
              </a:rPr>
              <a:t>PowerPivot</a:t>
            </a:r>
            <a:r>
              <a:rPr lang="es-ES" sz="4000" b="0" i="0" u="none" strike="noStrike" cap="none" dirty="0">
                <a:solidFill>
                  <a:schemeClr val="dk1"/>
                </a:solidFill>
                <a:latin typeface="Arial"/>
                <a:ea typeface="Arial"/>
                <a:cs typeface="Arial"/>
                <a:sym typeface="Arial"/>
              </a:rPr>
              <a:t>, </a:t>
            </a:r>
            <a:r>
              <a:rPr lang="es-ES" sz="4000" b="1" i="0" u="none" strike="noStrike" cap="none" dirty="0" err="1">
                <a:solidFill>
                  <a:schemeClr val="dk1"/>
                </a:solidFill>
                <a:latin typeface="Arial"/>
                <a:ea typeface="Arial"/>
                <a:cs typeface="Arial"/>
                <a:sym typeface="Arial"/>
              </a:rPr>
              <a:t>Power</a:t>
            </a:r>
            <a:r>
              <a:rPr lang="es-ES" sz="4000" b="1" i="0" u="none" strike="noStrike" cap="none" dirty="0">
                <a:solidFill>
                  <a:schemeClr val="dk1"/>
                </a:solidFill>
                <a:latin typeface="Arial"/>
                <a:ea typeface="Arial"/>
                <a:cs typeface="Arial"/>
                <a:sym typeface="Arial"/>
              </a:rPr>
              <a:t> BI Desktop</a:t>
            </a:r>
            <a:r>
              <a:rPr lang="es-ES" sz="4000" b="0" i="0" u="none" strike="noStrike" cap="none" dirty="0">
                <a:solidFill>
                  <a:schemeClr val="dk1"/>
                </a:solidFill>
                <a:latin typeface="Arial"/>
                <a:ea typeface="Arial"/>
                <a:cs typeface="Arial"/>
                <a:sym typeface="Arial"/>
              </a:rPr>
              <a:t> y SQL Server </a:t>
            </a:r>
            <a:r>
              <a:rPr lang="es-ES" sz="4000" b="0" i="0" u="none" strike="noStrike" cap="none" dirty="0" err="1">
                <a:solidFill>
                  <a:schemeClr val="dk1"/>
                </a:solidFill>
                <a:latin typeface="Arial"/>
                <a:ea typeface="Arial"/>
                <a:cs typeface="Arial"/>
                <a:sym typeface="Arial"/>
              </a:rPr>
              <a:t>Analysis</a:t>
            </a:r>
            <a:r>
              <a:rPr lang="es-ES" sz="4000" b="0" i="0" u="none" strike="noStrike" cap="none" dirty="0">
                <a:solidFill>
                  <a:schemeClr val="dk1"/>
                </a:solidFill>
                <a:latin typeface="Arial"/>
                <a:ea typeface="Arial"/>
                <a:cs typeface="Arial"/>
                <a:sym typeface="Arial"/>
              </a:rPr>
              <a:t> </a:t>
            </a:r>
            <a:r>
              <a:rPr lang="es-ES" sz="4000" b="0" i="0" u="none" strike="noStrike" cap="none" dirty="0" err="1">
                <a:solidFill>
                  <a:schemeClr val="dk1"/>
                </a:solidFill>
                <a:latin typeface="Arial"/>
                <a:ea typeface="Arial"/>
                <a:cs typeface="Arial"/>
                <a:sym typeface="Arial"/>
              </a:rPr>
              <a:t>Services</a:t>
            </a:r>
            <a:r>
              <a:rPr lang="es-ES" sz="4000" b="0" i="0" u="none" strike="noStrike" cap="none" dirty="0">
                <a:solidFill>
                  <a:schemeClr val="dk1"/>
                </a:solidFill>
                <a:latin typeface="Arial"/>
                <a:ea typeface="Arial"/>
                <a:cs typeface="Arial"/>
                <a:sym typeface="Arial"/>
              </a:rPr>
              <a:t> (SSAS).</a:t>
            </a:r>
          </a:p>
        </p:txBody>
      </p:sp>
    </p:spTree>
    <p:extLst>
      <p:ext uri="{BB962C8B-B14F-4D97-AF65-F5344CB8AC3E}">
        <p14:creationId xmlns:p14="http://schemas.microsoft.com/office/powerpoint/2010/main" val="399574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p:nvPr/>
        </p:nvSpPr>
        <p:spPr>
          <a:xfrm>
            <a:off x="566239" y="1372993"/>
            <a:ext cx="9034046" cy="1116547"/>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2.2 Lenguaje DAX</a:t>
            </a:r>
          </a:p>
          <a:p>
            <a:pPr marL="0" marR="0" lvl="0" indent="0" algn="just" rtl="0">
              <a:lnSpc>
                <a:spcPct val="104000"/>
              </a:lnSpc>
              <a:spcBef>
                <a:spcPts val="0"/>
              </a:spcBef>
              <a:spcAft>
                <a:spcPts val="0"/>
              </a:spcAft>
              <a:buNone/>
            </a:pPr>
            <a:endParaRPr lang="es-ES" sz="3200" b="1" i="0" u="none" strike="noStrike" cap="none" dirty="0">
              <a:solidFill>
                <a:srgbClr val="00B0F0"/>
              </a:solidFill>
              <a:latin typeface="Arial"/>
              <a:ea typeface="Arial"/>
              <a:cs typeface="Arial"/>
              <a:sym typeface="Arial"/>
            </a:endParaRPr>
          </a:p>
        </p:txBody>
      </p:sp>
      <p:sp>
        <p:nvSpPr>
          <p:cNvPr id="161" name="Google Shape;161;p11"/>
          <p:cNvSpPr txBox="1"/>
          <p:nvPr/>
        </p:nvSpPr>
        <p:spPr>
          <a:xfrm>
            <a:off x="575816" y="2201825"/>
            <a:ext cx="8712968" cy="201281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4000"/>
              </a:lnSpc>
              <a:spcBef>
                <a:spcPts val="0"/>
              </a:spcBef>
              <a:spcAft>
                <a:spcPts val="0"/>
              </a:spcAft>
              <a:buFont typeface="Arial" panose="020B0604020202020204" pitchFamily="34" charset="0"/>
              <a:buChar char="•"/>
            </a:pPr>
            <a:r>
              <a:rPr lang="es-ES" sz="4000" dirty="0">
                <a:solidFill>
                  <a:schemeClr val="dk1"/>
                </a:solidFill>
              </a:rPr>
              <a:t>Pensado para usuarios que están familiarizados con </a:t>
            </a:r>
            <a:r>
              <a:rPr lang="es-ES" sz="4000" b="0" i="0" u="none" strike="noStrike" cap="none" dirty="0">
                <a:solidFill>
                  <a:schemeClr val="dk1"/>
                </a:solidFill>
                <a:latin typeface="Arial"/>
                <a:ea typeface="Arial"/>
                <a:cs typeface="Arial"/>
                <a:sym typeface="Arial"/>
              </a:rPr>
              <a:t>uso de fórmulas de Excel para realizar cálculos.</a:t>
            </a:r>
          </a:p>
        </p:txBody>
      </p:sp>
    </p:spTree>
    <p:extLst>
      <p:ext uri="{BB962C8B-B14F-4D97-AF65-F5344CB8AC3E}">
        <p14:creationId xmlns:p14="http://schemas.microsoft.com/office/powerpoint/2010/main" val="10417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p:nvPr/>
        </p:nvSpPr>
        <p:spPr>
          <a:xfrm>
            <a:off x="566239" y="1372993"/>
            <a:ext cx="9034046" cy="1116547"/>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2.2 Lenguaje DAX</a:t>
            </a:r>
          </a:p>
          <a:p>
            <a:pPr marL="0" marR="0" lvl="0" indent="0" algn="just" rtl="0">
              <a:lnSpc>
                <a:spcPct val="104000"/>
              </a:lnSpc>
              <a:spcBef>
                <a:spcPts val="0"/>
              </a:spcBef>
              <a:spcAft>
                <a:spcPts val="0"/>
              </a:spcAft>
              <a:buNone/>
            </a:pPr>
            <a:endParaRPr lang="es-ES" sz="3200" b="1" i="0" u="none" strike="noStrike" cap="none" dirty="0">
              <a:solidFill>
                <a:srgbClr val="00B0F0"/>
              </a:solidFill>
              <a:latin typeface="Arial"/>
              <a:ea typeface="Arial"/>
              <a:cs typeface="Arial"/>
              <a:sym typeface="Arial"/>
            </a:endParaRPr>
          </a:p>
        </p:txBody>
      </p:sp>
      <p:sp>
        <p:nvSpPr>
          <p:cNvPr id="161" name="Google Shape;161;p11"/>
          <p:cNvSpPr txBox="1"/>
          <p:nvPr/>
        </p:nvSpPr>
        <p:spPr>
          <a:xfrm>
            <a:off x="575816" y="2201825"/>
            <a:ext cx="8712968" cy="457351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4000"/>
              </a:lnSpc>
              <a:spcBef>
                <a:spcPts val="0"/>
              </a:spcBef>
              <a:spcAft>
                <a:spcPts val="0"/>
              </a:spcAft>
              <a:buFont typeface="Arial" panose="020B0604020202020204" pitchFamily="34" charset="0"/>
              <a:buChar char="•"/>
            </a:pPr>
            <a:r>
              <a:rPr lang="es-ES" sz="4000" dirty="0">
                <a:solidFill>
                  <a:schemeClr val="dk1"/>
                </a:solidFill>
              </a:rPr>
              <a:t>la lista de </a:t>
            </a:r>
            <a:r>
              <a:rPr lang="es-ES" sz="4000" b="1" dirty="0">
                <a:solidFill>
                  <a:schemeClr val="dk1"/>
                </a:solidFill>
              </a:rPr>
              <a:t>funciones DAX</a:t>
            </a:r>
            <a:r>
              <a:rPr lang="es-ES" sz="4000" dirty="0">
                <a:solidFill>
                  <a:schemeClr val="dk1"/>
                </a:solidFill>
              </a:rPr>
              <a:t> es muy similar a de las </a:t>
            </a:r>
            <a:r>
              <a:rPr lang="es-ES" sz="4000" b="1" dirty="0">
                <a:solidFill>
                  <a:schemeClr val="dk1"/>
                </a:solidFill>
              </a:rPr>
              <a:t>funciones de Excel</a:t>
            </a:r>
            <a:r>
              <a:rPr lang="es-ES" sz="4000" dirty="0">
                <a:solidFill>
                  <a:schemeClr val="dk1"/>
                </a:solidFill>
              </a:rPr>
              <a:t>.</a:t>
            </a:r>
          </a:p>
          <a:p>
            <a:pPr marL="342900" marR="0" lvl="0" indent="-342900" algn="just" rtl="0">
              <a:lnSpc>
                <a:spcPct val="104000"/>
              </a:lnSpc>
              <a:spcBef>
                <a:spcPts val="0"/>
              </a:spcBef>
              <a:spcAft>
                <a:spcPts val="0"/>
              </a:spcAft>
              <a:buFont typeface="Arial" panose="020B0604020202020204" pitchFamily="34" charset="0"/>
              <a:buChar char="•"/>
            </a:pPr>
            <a:r>
              <a:rPr lang="es-ES" sz="4000" b="0" i="0" u="none" strike="noStrike" cap="none" dirty="0">
                <a:solidFill>
                  <a:schemeClr val="dk1"/>
                </a:solidFill>
                <a:latin typeface="Arial"/>
                <a:ea typeface="Arial"/>
                <a:cs typeface="Arial"/>
                <a:sym typeface="Arial"/>
              </a:rPr>
              <a:t>también hay diferencias significativas, y muchas funciones nuevas en DAX que no existen en Excel.</a:t>
            </a:r>
          </a:p>
        </p:txBody>
      </p:sp>
    </p:spTree>
    <p:extLst>
      <p:ext uri="{BB962C8B-B14F-4D97-AF65-F5344CB8AC3E}">
        <p14:creationId xmlns:p14="http://schemas.microsoft.com/office/powerpoint/2010/main" val="2241045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p:nvPr/>
        </p:nvSpPr>
        <p:spPr>
          <a:xfrm>
            <a:off x="566239" y="1372993"/>
            <a:ext cx="9034046" cy="604420"/>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2.2 Creación de… ¿medidas?</a:t>
            </a:r>
            <a:endParaRPr sz="3200" b="1" i="0" u="none" strike="noStrike" cap="none" dirty="0">
              <a:solidFill>
                <a:srgbClr val="00B0F0"/>
              </a:solidFill>
              <a:latin typeface="Arial"/>
              <a:ea typeface="Arial"/>
              <a:cs typeface="Arial"/>
              <a:sym typeface="Arial"/>
            </a:endParaRPr>
          </a:p>
        </p:txBody>
      </p:sp>
      <p:sp>
        <p:nvSpPr>
          <p:cNvPr id="161" name="Google Shape;161;p11"/>
          <p:cNvSpPr txBox="1"/>
          <p:nvPr/>
        </p:nvSpPr>
        <p:spPr>
          <a:xfrm>
            <a:off x="575816" y="2201825"/>
            <a:ext cx="8712968" cy="201281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4000"/>
              </a:lnSpc>
              <a:spcBef>
                <a:spcPts val="0"/>
              </a:spcBef>
              <a:spcAft>
                <a:spcPts val="0"/>
              </a:spcAft>
              <a:buFont typeface="Arial" panose="020B0604020202020204" pitchFamily="34" charset="0"/>
              <a:buChar char="•"/>
            </a:pPr>
            <a:r>
              <a:rPr lang="es-ES" sz="4000" b="0" i="0" u="none" strike="noStrike" cap="none" dirty="0">
                <a:solidFill>
                  <a:schemeClr val="dk1"/>
                </a:solidFill>
                <a:latin typeface="Arial"/>
                <a:ea typeface="Arial"/>
                <a:cs typeface="Arial"/>
                <a:sym typeface="Arial"/>
              </a:rPr>
              <a:t>Una medida son cálculos escritos en lenguaje DAX (Data </a:t>
            </a:r>
            <a:r>
              <a:rPr lang="es-ES" sz="4000" b="0" i="0" u="none" strike="noStrike" cap="none" dirty="0" err="1">
                <a:solidFill>
                  <a:schemeClr val="dk1"/>
                </a:solidFill>
                <a:latin typeface="Arial"/>
                <a:ea typeface="Arial"/>
                <a:cs typeface="Arial"/>
                <a:sym typeface="Arial"/>
              </a:rPr>
              <a:t>Analysis</a:t>
            </a:r>
            <a:r>
              <a:rPr lang="es-ES" sz="4000" b="0" i="0" u="none" strike="noStrike" cap="none" dirty="0">
                <a:solidFill>
                  <a:schemeClr val="dk1"/>
                </a:solidFill>
                <a:latin typeface="Arial"/>
                <a:ea typeface="Arial"/>
                <a:cs typeface="Arial"/>
                <a:sym typeface="Arial"/>
              </a:rPr>
              <a:t> </a:t>
            </a:r>
            <a:r>
              <a:rPr lang="es-ES" sz="4000" b="0" i="0" u="none" strike="noStrike" cap="none" dirty="0" err="1">
                <a:solidFill>
                  <a:schemeClr val="dk1"/>
                </a:solidFill>
                <a:latin typeface="Arial"/>
                <a:ea typeface="Arial"/>
                <a:cs typeface="Arial"/>
                <a:sym typeface="Arial"/>
              </a:rPr>
              <a:t>Expressions</a:t>
            </a:r>
            <a:r>
              <a:rPr lang="es-ES" sz="4000" b="0" i="0" u="none" strike="noStrike" cap="none" dirty="0">
                <a:solidFill>
                  <a:schemeClr val="dk1"/>
                </a:solidFill>
                <a:latin typeface="Arial"/>
                <a:ea typeface="Arial"/>
                <a:cs typeface="Arial"/>
                <a:sym typeface="Arial"/>
              </a:rPr>
              <a:t>)</a:t>
            </a:r>
          </a:p>
        </p:txBody>
      </p:sp>
    </p:spTree>
    <p:extLst>
      <p:ext uri="{BB962C8B-B14F-4D97-AF65-F5344CB8AC3E}">
        <p14:creationId xmlns:p14="http://schemas.microsoft.com/office/powerpoint/2010/main" val="2367207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p:nvPr/>
        </p:nvSpPr>
        <p:spPr>
          <a:xfrm>
            <a:off x="566239" y="1372993"/>
            <a:ext cx="9034046" cy="604420"/>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2.2 </a:t>
            </a:r>
            <a:r>
              <a:rPr lang="es-ES" sz="3200" b="1" dirty="0" err="1">
                <a:solidFill>
                  <a:srgbClr val="00B0F0"/>
                </a:solidFill>
              </a:rPr>
              <a:t>Dataset</a:t>
            </a:r>
            <a:r>
              <a:rPr lang="es-ES" sz="3200" b="1" dirty="0">
                <a:solidFill>
                  <a:srgbClr val="00B0F0"/>
                </a:solidFill>
              </a:rPr>
              <a:t>: </a:t>
            </a:r>
            <a:r>
              <a:rPr lang="es-ES" sz="3200" b="1" i="1" u="none" strike="noStrike" cap="none" dirty="0">
                <a:solidFill>
                  <a:srgbClr val="00B0F0"/>
                </a:solidFill>
                <a:latin typeface="Arial"/>
                <a:ea typeface="Arial"/>
                <a:cs typeface="Arial"/>
                <a:sym typeface="Arial"/>
              </a:rPr>
              <a:t>Contoso </a:t>
            </a:r>
            <a:r>
              <a:rPr lang="es-ES" sz="3200" b="1" i="1" u="none" strike="noStrike" cap="none" dirty="0" err="1">
                <a:solidFill>
                  <a:srgbClr val="00B0F0"/>
                </a:solidFill>
                <a:latin typeface="Arial"/>
                <a:ea typeface="Arial"/>
                <a:cs typeface="Arial"/>
                <a:sym typeface="Arial"/>
              </a:rPr>
              <a:t>Dataset</a:t>
            </a:r>
            <a:endParaRPr lang="es-ES" sz="3200" b="1" i="1" u="none" strike="noStrike" cap="none" dirty="0">
              <a:solidFill>
                <a:srgbClr val="00B0F0"/>
              </a:solidFill>
              <a:latin typeface="Arial"/>
              <a:ea typeface="Arial"/>
              <a:cs typeface="Arial"/>
              <a:sym typeface="Arial"/>
            </a:endParaRPr>
          </a:p>
        </p:txBody>
      </p:sp>
      <p:sp>
        <p:nvSpPr>
          <p:cNvPr id="161" name="Google Shape;161;p11"/>
          <p:cNvSpPr txBox="1"/>
          <p:nvPr/>
        </p:nvSpPr>
        <p:spPr>
          <a:xfrm>
            <a:off x="287907" y="6914839"/>
            <a:ext cx="9504809" cy="540429"/>
          </a:xfrm>
          <a:prstGeom prst="rect">
            <a:avLst/>
          </a:prstGeom>
          <a:noFill/>
          <a:ln>
            <a:noFill/>
          </a:ln>
        </p:spPr>
        <p:txBody>
          <a:bodyPr spcFirstLastPara="1" wrap="square" lIns="91425" tIns="45700" rIns="91425" bIns="45700" anchor="t" anchorCtr="0">
            <a:spAutoFit/>
          </a:bodyPr>
          <a:lstStyle/>
          <a:p>
            <a:pPr lvl="1" algn="just">
              <a:lnSpc>
                <a:spcPct val="104000"/>
              </a:lnSpc>
            </a:pPr>
            <a:r>
              <a:rPr lang="es-CL" sz="2800" b="0" i="0" u="none" strike="noStrike" dirty="0">
                <a:solidFill>
                  <a:schemeClr val="accent2"/>
                </a:solidFill>
                <a:effectLst/>
                <a:latin typeface="-apple-system-font"/>
                <a:hlinkClick r:id="rId3">
                  <a:extLst>
                    <a:ext uri="{A12FA001-AC4F-418D-AE19-62706E023703}">
                      <ahyp:hlinkClr xmlns:ahyp="http://schemas.microsoft.com/office/drawing/2018/hyperlinkcolor" val="tx"/>
                    </a:ext>
                  </a:extLst>
                </a:hlinkClick>
              </a:rPr>
              <a:t>http://go.microsoft.com/fwlink/?LinkID=237472&amp;clcid=0x409</a:t>
            </a:r>
            <a:endParaRPr lang="es-CL" sz="2800" b="0" i="0" u="none" strike="noStrike" dirty="0">
              <a:solidFill>
                <a:schemeClr val="accent2"/>
              </a:solidFill>
              <a:effectLst/>
              <a:latin typeface="-apple-system-font"/>
            </a:endParaRPr>
          </a:p>
        </p:txBody>
      </p:sp>
      <p:pic>
        <p:nvPicPr>
          <p:cNvPr id="3" name="Imagen 2">
            <a:extLst>
              <a:ext uri="{FF2B5EF4-FFF2-40B4-BE49-F238E27FC236}">
                <a16:creationId xmlns:a16="http://schemas.microsoft.com/office/drawing/2014/main" id="{82283698-45FE-FAC8-065F-B337B1C817CC}"/>
              </a:ext>
            </a:extLst>
          </p:cNvPr>
          <p:cNvPicPr>
            <a:picLocks noChangeAspect="1"/>
          </p:cNvPicPr>
          <p:nvPr/>
        </p:nvPicPr>
        <p:blipFill>
          <a:blip r:embed="rId4"/>
          <a:stretch>
            <a:fillRect/>
          </a:stretch>
        </p:blipFill>
        <p:spPr>
          <a:xfrm>
            <a:off x="1373642" y="1977413"/>
            <a:ext cx="7333337" cy="4535090"/>
          </a:xfrm>
          <a:prstGeom prst="rect">
            <a:avLst/>
          </a:prstGeom>
        </p:spPr>
      </p:pic>
      <p:sp>
        <p:nvSpPr>
          <p:cNvPr id="4" name="CuadroTexto 3">
            <a:extLst>
              <a:ext uri="{FF2B5EF4-FFF2-40B4-BE49-F238E27FC236}">
                <a16:creationId xmlns:a16="http://schemas.microsoft.com/office/drawing/2014/main" id="{B914A970-01B2-BEB8-56E7-7D48D04DD12B}"/>
              </a:ext>
            </a:extLst>
          </p:cNvPr>
          <p:cNvSpPr txBox="1"/>
          <p:nvPr/>
        </p:nvSpPr>
        <p:spPr>
          <a:xfrm>
            <a:off x="287907" y="5540351"/>
            <a:ext cx="2967357" cy="923330"/>
          </a:xfrm>
          <a:prstGeom prst="rect">
            <a:avLst/>
          </a:prstGeom>
          <a:noFill/>
        </p:spPr>
        <p:txBody>
          <a:bodyPr wrap="square" rtlCol="0">
            <a:spAutoFit/>
          </a:bodyPr>
          <a:lstStyle/>
          <a:p>
            <a:pPr marL="285750" indent="-285750">
              <a:buFont typeface="Arial" panose="020B0604020202020204" pitchFamily="34" charset="0"/>
              <a:buChar char="•"/>
            </a:pPr>
            <a:r>
              <a:rPr lang="es-CL" sz="1800" dirty="0">
                <a:latin typeface="Calibri" panose="020F0502020204030204" pitchFamily="34" charset="0"/>
                <a:cs typeface="Calibri" panose="020F0502020204030204" pitchFamily="34" charset="0"/>
              </a:rPr>
              <a:t>Tablas de transacciones: </a:t>
            </a:r>
            <a:r>
              <a:rPr lang="es-CL" sz="1800" i="1" dirty="0" err="1">
                <a:effectLst/>
                <a:latin typeface="Calibri" panose="020F0502020204030204" pitchFamily="34" charset="0"/>
                <a:cs typeface="Calibri" panose="020F0502020204030204" pitchFamily="34" charset="0"/>
              </a:rPr>
              <a:t>FactSales</a:t>
            </a:r>
            <a:r>
              <a:rPr lang="es-CL" sz="1800" dirty="0">
                <a:effectLst/>
                <a:latin typeface="Calibri" panose="020F0502020204030204" pitchFamily="34" charset="0"/>
                <a:cs typeface="Calibri" panose="020F0502020204030204" pitchFamily="34" charset="0"/>
              </a:rPr>
              <a:t> y </a:t>
            </a:r>
            <a:r>
              <a:rPr lang="es-CL" sz="1800" i="1" dirty="0" err="1">
                <a:effectLst/>
                <a:latin typeface="Calibri" panose="020F0502020204030204" pitchFamily="34" charset="0"/>
                <a:cs typeface="Calibri" panose="020F0502020204030204" pitchFamily="34" charset="0"/>
              </a:rPr>
              <a:t>FactInventory</a:t>
            </a:r>
            <a:r>
              <a:rPr lang="es-CL" sz="1800" dirty="0">
                <a:effectLst/>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s-CL" sz="1800" dirty="0">
                <a:effectLst/>
                <a:latin typeface="Calibri" panose="020F0502020204030204" pitchFamily="34" charset="0"/>
                <a:cs typeface="Calibri" panose="020F0502020204030204" pitchFamily="34" charset="0"/>
              </a:rPr>
              <a:t>Ocho tablas relacionadas </a:t>
            </a:r>
            <a:endParaRPr lang="es-CL"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2329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p:nvPr/>
        </p:nvSpPr>
        <p:spPr>
          <a:xfrm>
            <a:off x="566239" y="1372993"/>
            <a:ext cx="9034046" cy="604420"/>
          </a:xfrm>
          <a:prstGeom prst="rect">
            <a:avLst/>
          </a:prstGeom>
          <a:noFill/>
          <a:ln>
            <a:noFill/>
          </a:ln>
        </p:spPr>
        <p:txBody>
          <a:bodyPr spcFirstLastPara="1" wrap="square" lIns="91425" tIns="45700" rIns="91425" bIns="45700" anchor="t" anchorCtr="0">
            <a:spAutoFit/>
          </a:bodyPr>
          <a:lstStyle/>
          <a:p>
            <a:pPr marL="0" marR="0" lvl="0" indent="0" algn="just" rtl="0">
              <a:lnSpc>
                <a:spcPct val="104000"/>
              </a:lnSpc>
              <a:spcBef>
                <a:spcPts val="0"/>
              </a:spcBef>
              <a:spcAft>
                <a:spcPts val="0"/>
              </a:spcAft>
              <a:buNone/>
            </a:pPr>
            <a:r>
              <a:rPr lang="es-ES" sz="3200" b="1" i="0" u="none" strike="noStrike" cap="none" dirty="0">
                <a:solidFill>
                  <a:srgbClr val="00B0F0"/>
                </a:solidFill>
                <a:latin typeface="Arial"/>
                <a:ea typeface="Arial"/>
                <a:cs typeface="Arial"/>
                <a:sym typeface="Arial"/>
              </a:rPr>
              <a:t>2.2 Objetivos de los modelos tabulares</a:t>
            </a:r>
            <a:endParaRPr sz="3200" b="1" i="0" u="none" strike="noStrike" cap="none" dirty="0">
              <a:solidFill>
                <a:srgbClr val="00B0F0"/>
              </a:solidFill>
              <a:latin typeface="Arial"/>
              <a:ea typeface="Arial"/>
              <a:cs typeface="Arial"/>
              <a:sym typeface="Arial"/>
            </a:endParaRPr>
          </a:p>
        </p:txBody>
      </p:sp>
      <p:sp>
        <p:nvSpPr>
          <p:cNvPr id="161" name="Google Shape;161;p11"/>
          <p:cNvSpPr txBox="1"/>
          <p:nvPr/>
        </p:nvSpPr>
        <p:spPr>
          <a:xfrm>
            <a:off x="575816" y="2201825"/>
            <a:ext cx="8712968" cy="265299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4000"/>
              </a:lnSpc>
              <a:spcBef>
                <a:spcPts val="0"/>
              </a:spcBef>
              <a:spcAft>
                <a:spcPts val="0"/>
              </a:spcAft>
              <a:buFont typeface="Arial" panose="020B0604020202020204" pitchFamily="34" charset="0"/>
              <a:buChar char="•"/>
            </a:pPr>
            <a:r>
              <a:rPr lang="es-ES" sz="4000" b="0" i="0" u="none" strike="noStrike" cap="none" dirty="0">
                <a:solidFill>
                  <a:schemeClr val="dk1"/>
                </a:solidFill>
                <a:latin typeface="Arial"/>
                <a:ea typeface="Arial"/>
                <a:cs typeface="Arial"/>
                <a:sym typeface="Arial"/>
              </a:rPr>
              <a:t>hacer que el análisis de datos sea realmente sencillo y, </a:t>
            </a:r>
          </a:p>
          <a:p>
            <a:pPr marL="342900" marR="0" lvl="0" indent="-342900" algn="just" rtl="0">
              <a:lnSpc>
                <a:spcPct val="104000"/>
              </a:lnSpc>
              <a:spcBef>
                <a:spcPts val="0"/>
              </a:spcBef>
              <a:spcAft>
                <a:spcPts val="0"/>
              </a:spcAft>
              <a:buFont typeface="Arial" panose="020B0604020202020204" pitchFamily="34" charset="0"/>
              <a:buChar char="•"/>
            </a:pPr>
            <a:r>
              <a:rPr lang="es-ES" sz="4000" b="0" i="0" u="none" strike="noStrike" cap="none" dirty="0">
                <a:solidFill>
                  <a:schemeClr val="dk1"/>
                </a:solidFill>
                <a:latin typeface="Arial"/>
                <a:ea typeface="Arial"/>
                <a:cs typeface="Arial"/>
                <a:sym typeface="Arial"/>
              </a:rPr>
              <a:t>al hacerlo, ampliar el modelado de datos a más usuarios. </a:t>
            </a:r>
          </a:p>
        </p:txBody>
      </p:sp>
      <p:sp>
        <p:nvSpPr>
          <p:cNvPr id="2" name="CuadroTexto 1">
            <a:extLst>
              <a:ext uri="{FF2B5EF4-FFF2-40B4-BE49-F238E27FC236}">
                <a16:creationId xmlns:a16="http://schemas.microsoft.com/office/drawing/2014/main" id="{654F1081-0CC1-70BD-026F-F6E1DDA17B8F}"/>
              </a:ext>
            </a:extLst>
          </p:cNvPr>
          <p:cNvSpPr txBox="1"/>
          <p:nvPr/>
        </p:nvSpPr>
        <p:spPr>
          <a:xfrm>
            <a:off x="575816" y="6973824"/>
            <a:ext cx="1566454" cy="307777"/>
          </a:xfrm>
          <a:prstGeom prst="rect">
            <a:avLst/>
          </a:prstGeom>
          <a:noFill/>
        </p:spPr>
        <p:txBody>
          <a:bodyPr wrap="none" rtlCol="0">
            <a:spAutoFit/>
          </a:bodyPr>
          <a:lstStyle/>
          <a:p>
            <a:r>
              <a:rPr lang="es-CL" dirty="0"/>
              <a:t>Fuente: Microsoft</a:t>
            </a:r>
          </a:p>
        </p:txBody>
      </p:sp>
    </p:spTree>
    <p:extLst>
      <p:ext uri="{BB962C8B-B14F-4D97-AF65-F5344CB8AC3E}">
        <p14:creationId xmlns:p14="http://schemas.microsoft.com/office/powerpoint/2010/main" val="2771013152"/>
      </p:ext>
    </p:extLst>
  </p:cSld>
  <p:clrMapOvr>
    <a:masterClrMapping/>
  </p:clrMapOvr>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547</TotalTime>
  <Words>653</Words>
  <Application>Microsoft Macintosh PowerPoint</Application>
  <PresentationFormat>Personalizado</PresentationFormat>
  <Paragraphs>90</Paragraphs>
  <Slides>19</Slides>
  <Notes>19</Notes>
  <HiddenSlides>1</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Symbol</vt:lpstr>
      <vt:lpstr>Arial</vt:lpstr>
      <vt:lpstr>Times New Roman</vt:lpstr>
      <vt:lpstr>Consolas</vt:lpstr>
      <vt:lpstr>-apple-system-font</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Goten</dc:creator>
  <cp:lastModifiedBy>felipe munoz</cp:lastModifiedBy>
  <cp:revision>15</cp:revision>
  <dcterms:created xsi:type="dcterms:W3CDTF">2009-11-17T12:55:29Z</dcterms:created>
  <dcterms:modified xsi:type="dcterms:W3CDTF">2023-08-11T12:20:10Z</dcterms:modified>
</cp:coreProperties>
</file>