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63" r:id="rId4"/>
    <p:sldId id="276" r:id="rId5"/>
    <p:sldId id="277" r:id="rId6"/>
    <p:sldId id="278" r:id="rId7"/>
    <p:sldId id="274" r:id="rId8"/>
    <p:sldId id="279" r:id="rId9"/>
    <p:sldId id="280" r:id="rId10"/>
    <p:sldId id="281" r:id="rId11"/>
    <p:sldId id="282" r:id="rId12"/>
    <p:sldId id="283" r:id="rId13"/>
    <p:sldId id="284" r:id="rId14"/>
    <p:sldId id="266" r:id="rId15"/>
    <p:sldId id="267" r:id="rId16"/>
    <p:sldId id="271" r:id="rId17"/>
    <p:sldId id="272" r:id="rId18"/>
    <p:sldId id="275" r:id="rId19"/>
    <p:sldId id="273" r:id="rId20"/>
  </p:sldIdLst>
  <p:sldSz cx="10080625" cy="7559675"/>
  <p:notesSz cx="7559675" cy="10691813"/>
  <p:embeddedFontLst>
    <p:embeddedFont>
      <p:font typeface="Calibri" panose="020F050202020403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9wk61cvh3+ckysIHMt4UIen3R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p:scale>
          <a:sx n="105" d="100"/>
          <a:sy n="105" d="100"/>
        </p:scale>
        <p:origin x="1536" y="28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278188" cy="533400"/>
          </a:xfrm>
          <a:prstGeom prst="rect">
            <a:avLst/>
          </a:prstGeom>
          <a:noFill/>
          <a:ln>
            <a:noFill/>
          </a:ln>
        </p:spPr>
        <p:txBody>
          <a:bodyPr spcFirstLastPara="1" wrap="square" lIns="0" tIns="0" rIns="0" bIns="0" anchor="t"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9900" y="0"/>
            <a:ext cx="3278188" cy="533400"/>
          </a:xfrm>
          <a:prstGeom prst="rect">
            <a:avLst/>
          </a:prstGeom>
          <a:noFill/>
          <a:ln>
            <a:noFill/>
          </a:ln>
        </p:spPr>
        <p:txBody>
          <a:bodyPr spcFirstLastPara="1" wrap="square" lIns="0" tIns="0" rIns="0" bIns="0" anchor="t" anchorCtr="0">
            <a:noAutofit/>
          </a:bodyPr>
          <a:lstStyle>
            <a:lvl1pPr marR="0" lvl="0" algn="r"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6825"/>
            <a:ext cx="3278188" cy="533400"/>
          </a:xfrm>
          <a:prstGeom prst="rect">
            <a:avLst/>
          </a:prstGeom>
          <a:noFill/>
          <a:ln>
            <a:noFill/>
          </a:ln>
        </p:spPr>
        <p:txBody>
          <a:bodyPr spcFirstLastPara="1" wrap="square" lIns="0" tIns="0" rIns="0" bIns="0" anchor="b"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marR="0" lvl="0" indent="0" algn="r" rtl="0">
              <a:lnSpc>
                <a:spcPct val="102000"/>
              </a:lnSpc>
              <a:spcBef>
                <a:spcPts val="0"/>
              </a:spcBef>
              <a:spcAft>
                <a:spcPts val="0"/>
              </a:spcAft>
              <a:buClr>
                <a:srgbClr val="000000"/>
              </a:buClr>
              <a:buSzPts val="1400"/>
              <a:buFont typeface="Times New Roman"/>
              <a:buNone/>
            </a:pPr>
            <a:fld id="{00000000-1234-1234-1234-123412341234}" type="slidenum">
              <a:rPr lang="es-ES"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86" name="Google Shape;86;p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 name="Google Shape;87;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35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76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09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2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15</a:t>
            </a:fld>
            <a:endParaRPr>
              <a:latin typeface="Times New Roman"/>
              <a:ea typeface="Times New Roman"/>
              <a:cs typeface="Times New Roman"/>
              <a:sym typeface="Times New Roman"/>
            </a:endParaRPr>
          </a:p>
        </p:txBody>
      </p:sp>
      <p:sp>
        <p:nvSpPr>
          <p:cNvPr id="165" name="Google Shape;165;p1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 name="Google Shape;166;p1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1" name="Google Shape;191;p16: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7" name="Google Shape;197;p17: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174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e58c3a40d3_0_0:notes"/>
          <p:cNvSpPr txBox="1">
            <a:spLocks noGrp="1"/>
          </p:cNvSpPr>
          <p:nvPr>
            <p:ph type="body" idx="1"/>
          </p:nvPr>
        </p:nvSpPr>
        <p:spPr>
          <a:xfrm>
            <a:off x="755650" y="5078413"/>
            <a:ext cx="6046800" cy="48102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3" name="Google Shape;203;g1e58c3a40d3_0_0:notes"/>
          <p:cNvSpPr>
            <a:spLocks noGrp="1" noRot="1" noChangeAspect="1"/>
          </p:cNvSpPr>
          <p:nvPr>
            <p:ph type="sldImg" idx="2"/>
          </p:nvPr>
        </p:nvSpPr>
        <p:spPr>
          <a:xfrm>
            <a:off x="1106488" y="812800"/>
            <a:ext cx="5343600" cy="4006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
        <p:nvSpPr>
          <p:cNvPr id="96" name="Google Shape;96;p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7" name="Google Shape;97;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138" name="Google Shape;138;p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 name="Google Shape;139;p8: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5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60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1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3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88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09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19"/>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2543969" y="-272256"/>
            <a:ext cx="4987925" cy="9069387"/>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75" name="Google Shape;75;p28"/>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5211763" y="2395538"/>
            <a:ext cx="6454775" cy="2266950"/>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600869" y="203994"/>
            <a:ext cx="6454775" cy="6650037"/>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81" name="Google Shape;81;p29"/>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20"/>
          <p:cNvSpPr txBox="1">
            <a:spLocks noGrp="1"/>
          </p:cNvSpPr>
          <p:nvPr>
            <p:ph type="ctrTitle"/>
          </p:nvPr>
        </p:nvSpPr>
        <p:spPr>
          <a:xfrm>
            <a:off x="755650" y="2347913"/>
            <a:ext cx="8569325" cy="1620837"/>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 name="Google Shape;21;p20"/>
          <p:cNvSpPr txBox="1">
            <a:spLocks noGrp="1"/>
          </p:cNvSpPr>
          <p:nvPr>
            <p:ph type="subTitle" idx="1"/>
          </p:nvPr>
        </p:nvSpPr>
        <p:spPr>
          <a:xfrm>
            <a:off x="1512888" y="4283075"/>
            <a:ext cx="7056437" cy="1931988"/>
          </a:xfrm>
          <a:prstGeom prst="rect">
            <a:avLst/>
          </a:prstGeom>
          <a:noFill/>
          <a:ln>
            <a:noFill/>
          </a:ln>
        </p:spPr>
        <p:txBody>
          <a:bodyPr spcFirstLastPara="1" wrap="square" lIns="0" tIns="0" rIns="0" bIns="0" anchor="t" anchorCtr="0">
            <a:noAutofit/>
          </a:bodyPr>
          <a:lstStyle>
            <a:lvl1pPr lvl="0" algn="ctr">
              <a:lnSpc>
                <a:spcPct val="104000"/>
              </a:lnSpc>
              <a:spcBef>
                <a:spcPts val="0"/>
              </a:spcBef>
              <a:spcAft>
                <a:spcPts val="0"/>
              </a:spcAft>
              <a:buSzPts val="3200"/>
              <a:buNone/>
              <a:defRPr/>
            </a:lvl1pPr>
            <a:lvl2pPr lvl="1" algn="ctr">
              <a:lnSpc>
                <a:spcPct val="104000"/>
              </a:lnSpc>
              <a:spcBef>
                <a:spcPts val="1425"/>
              </a:spcBef>
              <a:spcAft>
                <a:spcPts val="0"/>
              </a:spcAft>
              <a:buSzPts val="2800"/>
              <a:buNone/>
              <a:defRPr/>
            </a:lvl2pPr>
            <a:lvl3pPr lvl="2" algn="ctr">
              <a:lnSpc>
                <a:spcPct val="104000"/>
              </a:lnSpc>
              <a:spcBef>
                <a:spcPts val="1138"/>
              </a:spcBef>
              <a:spcAft>
                <a:spcPts val="0"/>
              </a:spcAft>
              <a:buSzPts val="2400"/>
              <a:buNone/>
              <a:defRPr/>
            </a:lvl3pPr>
            <a:lvl4pPr lvl="3" algn="ctr">
              <a:lnSpc>
                <a:spcPct val="104000"/>
              </a:lnSpc>
              <a:spcBef>
                <a:spcPts val="850"/>
              </a:spcBef>
              <a:spcAft>
                <a:spcPts val="0"/>
              </a:spcAft>
              <a:buSzPts val="2000"/>
              <a:buNone/>
              <a:defRPr/>
            </a:lvl4pPr>
            <a:lvl5pPr lvl="4" algn="ctr">
              <a:lnSpc>
                <a:spcPct val="104000"/>
              </a:lnSpc>
              <a:spcBef>
                <a:spcPts val="575"/>
              </a:spcBef>
              <a:spcAft>
                <a:spcPts val="0"/>
              </a:spcAft>
              <a:buSzPts val="2000"/>
              <a:buNone/>
              <a:defRPr/>
            </a:lvl5pPr>
            <a:lvl6pPr lvl="5" algn="ctr">
              <a:lnSpc>
                <a:spcPct val="104000"/>
              </a:lnSpc>
              <a:spcBef>
                <a:spcPts val="288"/>
              </a:spcBef>
              <a:spcAft>
                <a:spcPts val="0"/>
              </a:spcAft>
              <a:buSzPts val="2000"/>
              <a:buNone/>
              <a:defRPr/>
            </a:lvl6pPr>
            <a:lvl7pPr lvl="6" algn="ctr">
              <a:lnSpc>
                <a:spcPct val="104000"/>
              </a:lnSpc>
              <a:spcBef>
                <a:spcPts val="288"/>
              </a:spcBef>
              <a:spcAft>
                <a:spcPts val="0"/>
              </a:spcAft>
              <a:buSzPts val="2000"/>
              <a:buNone/>
              <a:defRPr/>
            </a:lvl7pPr>
            <a:lvl8pPr lvl="7" algn="ctr">
              <a:lnSpc>
                <a:spcPct val="104000"/>
              </a:lnSpc>
              <a:spcBef>
                <a:spcPts val="288"/>
              </a:spcBef>
              <a:spcAft>
                <a:spcPts val="0"/>
              </a:spcAft>
              <a:buSzPts val="2000"/>
              <a:buNone/>
              <a:defRPr/>
            </a:lvl8pPr>
            <a:lvl9pPr lvl="8" algn="ctr">
              <a:lnSpc>
                <a:spcPct val="104000"/>
              </a:lnSpc>
              <a:spcBef>
                <a:spcPts val="288"/>
              </a:spcBef>
              <a:spcAft>
                <a:spcPts val="288"/>
              </a:spcAft>
              <a:buSzPts val="2000"/>
              <a:buNone/>
              <a:defRPr/>
            </a:lvl9pPr>
          </a:lstStyle>
          <a:p>
            <a:endParaRPr/>
          </a:p>
        </p:txBody>
      </p:sp>
      <p:sp>
        <p:nvSpPr>
          <p:cNvPr id="22" name="Google Shape;22;p20"/>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503238" y="1768475"/>
            <a:ext cx="9069387"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28" name="Google Shape;28;p21"/>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796925" y="4857750"/>
            <a:ext cx="8567738" cy="1501775"/>
          </a:xfrm>
          <a:prstGeom prst="rect">
            <a:avLst/>
          </a:prstGeom>
          <a:noFill/>
          <a:ln>
            <a:noFill/>
          </a:ln>
        </p:spPr>
        <p:txBody>
          <a:bodyPr spcFirstLastPara="1" wrap="square" lIns="0" tIns="0" rIns="0" bIns="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796925" y="3203575"/>
            <a:ext cx="8567738" cy="1654175"/>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000"/>
              <a:buNone/>
              <a:defRPr sz="2000"/>
            </a:lvl1pPr>
            <a:lvl2pPr marL="914400" lvl="1" indent="-228600" algn="l">
              <a:lnSpc>
                <a:spcPct val="104000"/>
              </a:lnSpc>
              <a:spcBef>
                <a:spcPts val="1425"/>
              </a:spcBef>
              <a:spcAft>
                <a:spcPts val="0"/>
              </a:spcAft>
              <a:buSzPts val="1800"/>
              <a:buNone/>
              <a:defRPr sz="1800"/>
            </a:lvl2pPr>
            <a:lvl3pPr marL="1371600" lvl="2" indent="-228600" algn="l">
              <a:lnSpc>
                <a:spcPct val="104000"/>
              </a:lnSpc>
              <a:spcBef>
                <a:spcPts val="1138"/>
              </a:spcBef>
              <a:spcAft>
                <a:spcPts val="0"/>
              </a:spcAft>
              <a:buSzPts val="1600"/>
              <a:buNone/>
              <a:defRPr sz="1600"/>
            </a:lvl3pPr>
            <a:lvl4pPr marL="1828800" lvl="3" indent="-228600" algn="l">
              <a:lnSpc>
                <a:spcPct val="104000"/>
              </a:lnSpc>
              <a:spcBef>
                <a:spcPts val="850"/>
              </a:spcBef>
              <a:spcAft>
                <a:spcPts val="0"/>
              </a:spcAft>
              <a:buSzPts val="1400"/>
              <a:buNone/>
              <a:defRPr sz="1400"/>
            </a:lvl4pPr>
            <a:lvl5pPr marL="2286000" lvl="4" indent="-228600" algn="l">
              <a:lnSpc>
                <a:spcPct val="104000"/>
              </a:lnSpc>
              <a:spcBef>
                <a:spcPts val="575"/>
              </a:spcBef>
              <a:spcAft>
                <a:spcPts val="0"/>
              </a:spcAft>
              <a:buSzPts val="1400"/>
              <a:buNone/>
              <a:defRPr sz="1400"/>
            </a:lvl5pPr>
            <a:lvl6pPr marL="2743200" lvl="5" indent="-228600" algn="l">
              <a:lnSpc>
                <a:spcPct val="104000"/>
              </a:lnSpc>
              <a:spcBef>
                <a:spcPts val="288"/>
              </a:spcBef>
              <a:spcAft>
                <a:spcPts val="0"/>
              </a:spcAft>
              <a:buSzPts val="1400"/>
              <a:buNone/>
              <a:defRPr sz="1400"/>
            </a:lvl6pPr>
            <a:lvl7pPr marL="3200400" lvl="6" indent="-228600" algn="l">
              <a:lnSpc>
                <a:spcPct val="104000"/>
              </a:lnSpc>
              <a:spcBef>
                <a:spcPts val="288"/>
              </a:spcBef>
              <a:spcAft>
                <a:spcPts val="0"/>
              </a:spcAft>
              <a:buSzPts val="1400"/>
              <a:buNone/>
              <a:defRPr sz="1400"/>
            </a:lvl7pPr>
            <a:lvl8pPr marL="3657600" lvl="7" indent="-228600" algn="l">
              <a:lnSpc>
                <a:spcPct val="104000"/>
              </a:lnSpc>
              <a:spcBef>
                <a:spcPts val="288"/>
              </a:spcBef>
              <a:spcAft>
                <a:spcPts val="0"/>
              </a:spcAft>
              <a:buSzPts val="1400"/>
              <a:buNone/>
              <a:defRPr sz="1400"/>
            </a:lvl8pPr>
            <a:lvl9pPr marL="4114800" lvl="8" indent="-228600" algn="l">
              <a:lnSpc>
                <a:spcPct val="104000"/>
              </a:lnSpc>
              <a:spcBef>
                <a:spcPts val="288"/>
              </a:spcBef>
              <a:spcAft>
                <a:spcPts val="288"/>
              </a:spcAft>
              <a:buSzPts val="1400"/>
              <a:buNone/>
              <a:defRPr sz="1400"/>
            </a:lvl9pPr>
          </a:lstStyle>
          <a:p>
            <a:endParaRPr/>
          </a:p>
        </p:txBody>
      </p:sp>
      <p:sp>
        <p:nvSpPr>
          <p:cNvPr id="34" name="Google Shape;34;p22"/>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03238" y="1768475"/>
            <a:ext cx="4457700"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800"/>
            </a:lvl1pPr>
            <a:lvl2pPr marL="914400" lvl="1" indent="-228600" algn="l">
              <a:lnSpc>
                <a:spcPct val="104000"/>
              </a:lnSpc>
              <a:spcBef>
                <a:spcPts val="1425"/>
              </a:spcBef>
              <a:spcAft>
                <a:spcPts val="0"/>
              </a:spcAft>
              <a:buSzPts val="1400"/>
              <a:buNone/>
              <a:defRPr sz="2400"/>
            </a:lvl2pPr>
            <a:lvl3pPr marL="1371600" lvl="2" indent="-228600" algn="l">
              <a:lnSpc>
                <a:spcPct val="104000"/>
              </a:lnSpc>
              <a:spcBef>
                <a:spcPts val="1138"/>
              </a:spcBef>
              <a:spcAft>
                <a:spcPts val="0"/>
              </a:spcAft>
              <a:buSzPts val="1400"/>
              <a:buNone/>
              <a:defRPr sz="2000"/>
            </a:lvl3pPr>
            <a:lvl4pPr marL="1828800" lvl="3" indent="-228600" algn="l">
              <a:lnSpc>
                <a:spcPct val="104000"/>
              </a:lnSpc>
              <a:spcBef>
                <a:spcPts val="850"/>
              </a:spcBef>
              <a:spcAft>
                <a:spcPts val="0"/>
              </a:spcAft>
              <a:buSzPts val="1400"/>
              <a:buNone/>
              <a:defRPr sz="1800"/>
            </a:lvl4pPr>
            <a:lvl5pPr marL="2286000" lvl="4" indent="-228600" algn="l">
              <a:lnSpc>
                <a:spcPct val="104000"/>
              </a:lnSpc>
              <a:spcBef>
                <a:spcPts val="575"/>
              </a:spcBef>
              <a:spcAft>
                <a:spcPts val="0"/>
              </a:spcAft>
              <a:buSzPts val="1400"/>
              <a:buNone/>
              <a:defRPr sz="1800"/>
            </a:lvl5pPr>
            <a:lvl6pPr marL="2743200" lvl="5" indent="-228600" algn="l">
              <a:lnSpc>
                <a:spcPct val="104000"/>
              </a:lnSpc>
              <a:spcBef>
                <a:spcPts val="288"/>
              </a:spcBef>
              <a:spcAft>
                <a:spcPts val="0"/>
              </a:spcAft>
              <a:buSzPts val="1400"/>
              <a:buNone/>
              <a:defRPr sz="1800"/>
            </a:lvl6pPr>
            <a:lvl7pPr marL="3200400" lvl="6" indent="-228600" algn="l">
              <a:lnSpc>
                <a:spcPct val="104000"/>
              </a:lnSpc>
              <a:spcBef>
                <a:spcPts val="288"/>
              </a:spcBef>
              <a:spcAft>
                <a:spcPts val="0"/>
              </a:spcAft>
              <a:buSzPts val="1400"/>
              <a:buNone/>
              <a:defRPr sz="1800"/>
            </a:lvl7pPr>
            <a:lvl8pPr marL="3657600" lvl="7" indent="-228600" algn="l">
              <a:lnSpc>
                <a:spcPct val="104000"/>
              </a:lnSpc>
              <a:spcBef>
                <a:spcPts val="288"/>
              </a:spcBef>
              <a:spcAft>
                <a:spcPts val="0"/>
              </a:spcAft>
              <a:buSzPts val="1400"/>
              <a:buNone/>
              <a:defRPr sz="1800"/>
            </a:lvl8pPr>
            <a:lvl9pPr marL="4114800" lvl="8" indent="-228600" algn="l">
              <a:lnSpc>
                <a:spcPct val="104000"/>
              </a:lnSpc>
              <a:spcBef>
                <a:spcPts val="288"/>
              </a:spcBef>
              <a:spcAft>
                <a:spcPts val="288"/>
              </a:spcAft>
              <a:buSzPts val="1400"/>
              <a:buNone/>
              <a:defRPr sz="1800"/>
            </a:lvl9pPr>
          </a:lstStyle>
          <a:p>
            <a:endParaRPr/>
          </a:p>
        </p:txBody>
      </p:sp>
      <p:sp>
        <p:nvSpPr>
          <p:cNvPr id="40" name="Google Shape;40;p23"/>
          <p:cNvSpPr txBox="1">
            <a:spLocks noGrp="1"/>
          </p:cNvSpPr>
          <p:nvPr>
            <p:ph type="body" idx="2"/>
          </p:nvPr>
        </p:nvSpPr>
        <p:spPr>
          <a:xfrm>
            <a:off x="5113338" y="1768475"/>
            <a:ext cx="4459287"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800"/>
            </a:lvl1pPr>
            <a:lvl2pPr marL="914400" lvl="1" indent="-228600" algn="l">
              <a:lnSpc>
                <a:spcPct val="104000"/>
              </a:lnSpc>
              <a:spcBef>
                <a:spcPts val="1425"/>
              </a:spcBef>
              <a:spcAft>
                <a:spcPts val="0"/>
              </a:spcAft>
              <a:buSzPts val="1400"/>
              <a:buNone/>
              <a:defRPr sz="2400"/>
            </a:lvl2pPr>
            <a:lvl3pPr marL="1371600" lvl="2" indent="-228600" algn="l">
              <a:lnSpc>
                <a:spcPct val="104000"/>
              </a:lnSpc>
              <a:spcBef>
                <a:spcPts val="1138"/>
              </a:spcBef>
              <a:spcAft>
                <a:spcPts val="0"/>
              </a:spcAft>
              <a:buSzPts val="1400"/>
              <a:buNone/>
              <a:defRPr sz="2000"/>
            </a:lvl3pPr>
            <a:lvl4pPr marL="1828800" lvl="3" indent="-228600" algn="l">
              <a:lnSpc>
                <a:spcPct val="104000"/>
              </a:lnSpc>
              <a:spcBef>
                <a:spcPts val="850"/>
              </a:spcBef>
              <a:spcAft>
                <a:spcPts val="0"/>
              </a:spcAft>
              <a:buSzPts val="1400"/>
              <a:buNone/>
              <a:defRPr sz="1800"/>
            </a:lvl4pPr>
            <a:lvl5pPr marL="2286000" lvl="4" indent="-228600" algn="l">
              <a:lnSpc>
                <a:spcPct val="104000"/>
              </a:lnSpc>
              <a:spcBef>
                <a:spcPts val="575"/>
              </a:spcBef>
              <a:spcAft>
                <a:spcPts val="0"/>
              </a:spcAft>
              <a:buSzPts val="1400"/>
              <a:buNone/>
              <a:defRPr sz="1800"/>
            </a:lvl5pPr>
            <a:lvl6pPr marL="2743200" lvl="5" indent="-228600" algn="l">
              <a:lnSpc>
                <a:spcPct val="104000"/>
              </a:lnSpc>
              <a:spcBef>
                <a:spcPts val="288"/>
              </a:spcBef>
              <a:spcAft>
                <a:spcPts val="0"/>
              </a:spcAft>
              <a:buSzPts val="1400"/>
              <a:buNone/>
              <a:defRPr sz="1800"/>
            </a:lvl6pPr>
            <a:lvl7pPr marL="3200400" lvl="6" indent="-228600" algn="l">
              <a:lnSpc>
                <a:spcPct val="104000"/>
              </a:lnSpc>
              <a:spcBef>
                <a:spcPts val="288"/>
              </a:spcBef>
              <a:spcAft>
                <a:spcPts val="0"/>
              </a:spcAft>
              <a:buSzPts val="1400"/>
              <a:buNone/>
              <a:defRPr sz="1800"/>
            </a:lvl7pPr>
            <a:lvl8pPr marL="3657600" lvl="7" indent="-228600" algn="l">
              <a:lnSpc>
                <a:spcPct val="104000"/>
              </a:lnSpc>
              <a:spcBef>
                <a:spcPts val="288"/>
              </a:spcBef>
              <a:spcAft>
                <a:spcPts val="0"/>
              </a:spcAft>
              <a:buSzPts val="1400"/>
              <a:buNone/>
              <a:defRPr sz="1800"/>
            </a:lvl8pPr>
            <a:lvl9pPr marL="4114800" lvl="8" indent="-228600" algn="l">
              <a:lnSpc>
                <a:spcPct val="104000"/>
              </a:lnSpc>
              <a:spcBef>
                <a:spcPts val="288"/>
              </a:spcBef>
              <a:spcAft>
                <a:spcPts val="288"/>
              </a:spcAft>
              <a:buSzPts val="1400"/>
              <a:buNone/>
              <a:defRPr sz="1800"/>
            </a:lvl9pPr>
          </a:lstStyle>
          <a:p>
            <a:endParaRPr/>
          </a:p>
        </p:txBody>
      </p:sp>
      <p:sp>
        <p:nvSpPr>
          <p:cNvPr id="41" name="Google Shape;41;p23"/>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504825" y="303213"/>
            <a:ext cx="9072563" cy="1258887"/>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46" name="Google Shape;46;p24"/>
          <p:cNvSpPr txBox="1">
            <a:spLocks noGrp="1"/>
          </p:cNvSpPr>
          <p:nvPr>
            <p:ph type="body" idx="1"/>
          </p:nvPr>
        </p:nvSpPr>
        <p:spPr>
          <a:xfrm>
            <a:off x="504825" y="1692275"/>
            <a:ext cx="4452938" cy="704850"/>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400"/>
              <a:buNone/>
              <a:defRPr sz="2400" b="1"/>
            </a:lvl1pPr>
            <a:lvl2pPr marL="914400" lvl="1" indent="-228600" algn="l">
              <a:lnSpc>
                <a:spcPct val="104000"/>
              </a:lnSpc>
              <a:spcBef>
                <a:spcPts val="1425"/>
              </a:spcBef>
              <a:spcAft>
                <a:spcPts val="0"/>
              </a:spcAft>
              <a:buSzPts val="2000"/>
              <a:buNone/>
              <a:defRPr sz="2000" b="1"/>
            </a:lvl2pPr>
            <a:lvl3pPr marL="1371600" lvl="2" indent="-228600" algn="l">
              <a:lnSpc>
                <a:spcPct val="104000"/>
              </a:lnSpc>
              <a:spcBef>
                <a:spcPts val="1138"/>
              </a:spcBef>
              <a:spcAft>
                <a:spcPts val="0"/>
              </a:spcAft>
              <a:buSzPts val="1800"/>
              <a:buNone/>
              <a:defRPr sz="1800" b="1"/>
            </a:lvl3pPr>
            <a:lvl4pPr marL="1828800" lvl="3" indent="-228600" algn="l">
              <a:lnSpc>
                <a:spcPct val="104000"/>
              </a:lnSpc>
              <a:spcBef>
                <a:spcPts val="850"/>
              </a:spcBef>
              <a:spcAft>
                <a:spcPts val="0"/>
              </a:spcAft>
              <a:buSzPts val="1600"/>
              <a:buNone/>
              <a:defRPr sz="1600" b="1"/>
            </a:lvl4pPr>
            <a:lvl5pPr marL="2286000" lvl="4" indent="-228600" algn="l">
              <a:lnSpc>
                <a:spcPct val="104000"/>
              </a:lnSpc>
              <a:spcBef>
                <a:spcPts val="575"/>
              </a:spcBef>
              <a:spcAft>
                <a:spcPts val="0"/>
              </a:spcAft>
              <a:buSzPts val="1600"/>
              <a:buNone/>
              <a:defRPr sz="1600" b="1"/>
            </a:lvl5pPr>
            <a:lvl6pPr marL="2743200" lvl="5" indent="-228600" algn="l">
              <a:lnSpc>
                <a:spcPct val="104000"/>
              </a:lnSpc>
              <a:spcBef>
                <a:spcPts val="288"/>
              </a:spcBef>
              <a:spcAft>
                <a:spcPts val="0"/>
              </a:spcAft>
              <a:buSzPts val="1600"/>
              <a:buNone/>
              <a:defRPr sz="1600" b="1"/>
            </a:lvl6pPr>
            <a:lvl7pPr marL="3200400" lvl="6" indent="-228600" algn="l">
              <a:lnSpc>
                <a:spcPct val="104000"/>
              </a:lnSpc>
              <a:spcBef>
                <a:spcPts val="288"/>
              </a:spcBef>
              <a:spcAft>
                <a:spcPts val="0"/>
              </a:spcAft>
              <a:buSzPts val="1600"/>
              <a:buNone/>
              <a:defRPr sz="1600" b="1"/>
            </a:lvl7pPr>
            <a:lvl8pPr marL="3657600" lvl="7" indent="-228600" algn="l">
              <a:lnSpc>
                <a:spcPct val="104000"/>
              </a:lnSpc>
              <a:spcBef>
                <a:spcPts val="288"/>
              </a:spcBef>
              <a:spcAft>
                <a:spcPts val="0"/>
              </a:spcAft>
              <a:buSzPts val="1600"/>
              <a:buNone/>
              <a:defRPr sz="1600" b="1"/>
            </a:lvl8pPr>
            <a:lvl9pPr marL="4114800" lvl="8" indent="-228600" algn="l">
              <a:lnSpc>
                <a:spcPct val="104000"/>
              </a:lnSpc>
              <a:spcBef>
                <a:spcPts val="288"/>
              </a:spcBef>
              <a:spcAft>
                <a:spcPts val="288"/>
              </a:spcAft>
              <a:buSzPts val="1600"/>
              <a:buNone/>
              <a:defRPr sz="1600" b="1"/>
            </a:lvl9pPr>
          </a:lstStyle>
          <a:p>
            <a:endParaRPr/>
          </a:p>
        </p:txBody>
      </p:sp>
      <p:sp>
        <p:nvSpPr>
          <p:cNvPr id="47" name="Google Shape;47;p24"/>
          <p:cNvSpPr txBox="1">
            <a:spLocks noGrp="1"/>
          </p:cNvSpPr>
          <p:nvPr>
            <p:ph type="body" idx="2"/>
          </p:nvPr>
        </p:nvSpPr>
        <p:spPr>
          <a:xfrm>
            <a:off x="504825" y="2397125"/>
            <a:ext cx="4452938" cy="43561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400"/>
            </a:lvl1pPr>
            <a:lvl2pPr marL="914400" lvl="1" indent="-228600" algn="l">
              <a:lnSpc>
                <a:spcPct val="104000"/>
              </a:lnSpc>
              <a:spcBef>
                <a:spcPts val="1425"/>
              </a:spcBef>
              <a:spcAft>
                <a:spcPts val="0"/>
              </a:spcAft>
              <a:buSzPts val="1400"/>
              <a:buNone/>
              <a:defRPr sz="2000"/>
            </a:lvl2pPr>
            <a:lvl3pPr marL="1371600" lvl="2" indent="-228600" algn="l">
              <a:lnSpc>
                <a:spcPct val="104000"/>
              </a:lnSpc>
              <a:spcBef>
                <a:spcPts val="1138"/>
              </a:spcBef>
              <a:spcAft>
                <a:spcPts val="0"/>
              </a:spcAft>
              <a:buSzPts val="1400"/>
              <a:buNone/>
              <a:defRPr sz="1800"/>
            </a:lvl3pPr>
            <a:lvl4pPr marL="1828800" lvl="3" indent="-228600" algn="l">
              <a:lnSpc>
                <a:spcPct val="104000"/>
              </a:lnSpc>
              <a:spcBef>
                <a:spcPts val="850"/>
              </a:spcBef>
              <a:spcAft>
                <a:spcPts val="0"/>
              </a:spcAft>
              <a:buSzPts val="1400"/>
              <a:buNone/>
              <a:defRPr sz="1600"/>
            </a:lvl4pPr>
            <a:lvl5pPr marL="2286000" lvl="4" indent="-228600" algn="l">
              <a:lnSpc>
                <a:spcPct val="104000"/>
              </a:lnSpc>
              <a:spcBef>
                <a:spcPts val="575"/>
              </a:spcBef>
              <a:spcAft>
                <a:spcPts val="0"/>
              </a:spcAft>
              <a:buSzPts val="1400"/>
              <a:buNone/>
              <a:defRPr sz="1600"/>
            </a:lvl5pPr>
            <a:lvl6pPr marL="2743200" lvl="5" indent="-228600" algn="l">
              <a:lnSpc>
                <a:spcPct val="104000"/>
              </a:lnSpc>
              <a:spcBef>
                <a:spcPts val="288"/>
              </a:spcBef>
              <a:spcAft>
                <a:spcPts val="0"/>
              </a:spcAft>
              <a:buSzPts val="1400"/>
              <a:buNone/>
              <a:defRPr sz="1600"/>
            </a:lvl6pPr>
            <a:lvl7pPr marL="3200400" lvl="6" indent="-228600" algn="l">
              <a:lnSpc>
                <a:spcPct val="104000"/>
              </a:lnSpc>
              <a:spcBef>
                <a:spcPts val="288"/>
              </a:spcBef>
              <a:spcAft>
                <a:spcPts val="0"/>
              </a:spcAft>
              <a:buSzPts val="1400"/>
              <a:buNone/>
              <a:defRPr sz="1600"/>
            </a:lvl7pPr>
            <a:lvl8pPr marL="3657600" lvl="7" indent="-228600" algn="l">
              <a:lnSpc>
                <a:spcPct val="104000"/>
              </a:lnSpc>
              <a:spcBef>
                <a:spcPts val="288"/>
              </a:spcBef>
              <a:spcAft>
                <a:spcPts val="0"/>
              </a:spcAft>
              <a:buSzPts val="1400"/>
              <a:buNone/>
              <a:defRPr sz="1600"/>
            </a:lvl8pPr>
            <a:lvl9pPr marL="4114800" lvl="8" indent="-228600" algn="l">
              <a:lnSpc>
                <a:spcPct val="104000"/>
              </a:lnSpc>
              <a:spcBef>
                <a:spcPts val="288"/>
              </a:spcBef>
              <a:spcAft>
                <a:spcPts val="288"/>
              </a:spcAft>
              <a:buSzPts val="1400"/>
              <a:buNone/>
              <a:defRPr sz="1600"/>
            </a:lvl9pPr>
          </a:lstStyle>
          <a:p>
            <a:endParaRPr/>
          </a:p>
        </p:txBody>
      </p:sp>
      <p:sp>
        <p:nvSpPr>
          <p:cNvPr id="48" name="Google Shape;48;p24"/>
          <p:cNvSpPr txBox="1">
            <a:spLocks noGrp="1"/>
          </p:cNvSpPr>
          <p:nvPr>
            <p:ph type="body" idx="3"/>
          </p:nvPr>
        </p:nvSpPr>
        <p:spPr>
          <a:xfrm>
            <a:off x="5121275" y="1692275"/>
            <a:ext cx="4456113" cy="704850"/>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400"/>
              <a:buNone/>
              <a:defRPr sz="2400" b="1"/>
            </a:lvl1pPr>
            <a:lvl2pPr marL="914400" lvl="1" indent="-228600" algn="l">
              <a:lnSpc>
                <a:spcPct val="104000"/>
              </a:lnSpc>
              <a:spcBef>
                <a:spcPts val="1425"/>
              </a:spcBef>
              <a:spcAft>
                <a:spcPts val="0"/>
              </a:spcAft>
              <a:buSzPts val="2000"/>
              <a:buNone/>
              <a:defRPr sz="2000" b="1"/>
            </a:lvl2pPr>
            <a:lvl3pPr marL="1371600" lvl="2" indent="-228600" algn="l">
              <a:lnSpc>
                <a:spcPct val="104000"/>
              </a:lnSpc>
              <a:spcBef>
                <a:spcPts val="1138"/>
              </a:spcBef>
              <a:spcAft>
                <a:spcPts val="0"/>
              </a:spcAft>
              <a:buSzPts val="1800"/>
              <a:buNone/>
              <a:defRPr sz="1800" b="1"/>
            </a:lvl3pPr>
            <a:lvl4pPr marL="1828800" lvl="3" indent="-228600" algn="l">
              <a:lnSpc>
                <a:spcPct val="104000"/>
              </a:lnSpc>
              <a:spcBef>
                <a:spcPts val="850"/>
              </a:spcBef>
              <a:spcAft>
                <a:spcPts val="0"/>
              </a:spcAft>
              <a:buSzPts val="1600"/>
              <a:buNone/>
              <a:defRPr sz="1600" b="1"/>
            </a:lvl4pPr>
            <a:lvl5pPr marL="2286000" lvl="4" indent="-228600" algn="l">
              <a:lnSpc>
                <a:spcPct val="104000"/>
              </a:lnSpc>
              <a:spcBef>
                <a:spcPts val="575"/>
              </a:spcBef>
              <a:spcAft>
                <a:spcPts val="0"/>
              </a:spcAft>
              <a:buSzPts val="1600"/>
              <a:buNone/>
              <a:defRPr sz="1600" b="1"/>
            </a:lvl5pPr>
            <a:lvl6pPr marL="2743200" lvl="5" indent="-228600" algn="l">
              <a:lnSpc>
                <a:spcPct val="104000"/>
              </a:lnSpc>
              <a:spcBef>
                <a:spcPts val="288"/>
              </a:spcBef>
              <a:spcAft>
                <a:spcPts val="0"/>
              </a:spcAft>
              <a:buSzPts val="1600"/>
              <a:buNone/>
              <a:defRPr sz="1600" b="1"/>
            </a:lvl6pPr>
            <a:lvl7pPr marL="3200400" lvl="6" indent="-228600" algn="l">
              <a:lnSpc>
                <a:spcPct val="104000"/>
              </a:lnSpc>
              <a:spcBef>
                <a:spcPts val="288"/>
              </a:spcBef>
              <a:spcAft>
                <a:spcPts val="0"/>
              </a:spcAft>
              <a:buSzPts val="1600"/>
              <a:buNone/>
              <a:defRPr sz="1600" b="1"/>
            </a:lvl7pPr>
            <a:lvl8pPr marL="3657600" lvl="7" indent="-228600" algn="l">
              <a:lnSpc>
                <a:spcPct val="104000"/>
              </a:lnSpc>
              <a:spcBef>
                <a:spcPts val="288"/>
              </a:spcBef>
              <a:spcAft>
                <a:spcPts val="0"/>
              </a:spcAft>
              <a:buSzPts val="1600"/>
              <a:buNone/>
              <a:defRPr sz="1600" b="1"/>
            </a:lvl8pPr>
            <a:lvl9pPr marL="4114800" lvl="8" indent="-228600" algn="l">
              <a:lnSpc>
                <a:spcPct val="104000"/>
              </a:lnSpc>
              <a:spcBef>
                <a:spcPts val="288"/>
              </a:spcBef>
              <a:spcAft>
                <a:spcPts val="288"/>
              </a:spcAft>
              <a:buSzPts val="1600"/>
              <a:buNone/>
              <a:defRPr sz="1600" b="1"/>
            </a:lvl9pPr>
          </a:lstStyle>
          <a:p>
            <a:endParaRPr/>
          </a:p>
        </p:txBody>
      </p:sp>
      <p:sp>
        <p:nvSpPr>
          <p:cNvPr id="49" name="Google Shape;49;p24"/>
          <p:cNvSpPr txBox="1">
            <a:spLocks noGrp="1"/>
          </p:cNvSpPr>
          <p:nvPr>
            <p:ph type="body" idx="4"/>
          </p:nvPr>
        </p:nvSpPr>
        <p:spPr>
          <a:xfrm>
            <a:off x="5121275" y="2397125"/>
            <a:ext cx="4456113" cy="43561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400"/>
            </a:lvl1pPr>
            <a:lvl2pPr marL="914400" lvl="1" indent="-228600" algn="l">
              <a:lnSpc>
                <a:spcPct val="104000"/>
              </a:lnSpc>
              <a:spcBef>
                <a:spcPts val="1425"/>
              </a:spcBef>
              <a:spcAft>
                <a:spcPts val="0"/>
              </a:spcAft>
              <a:buSzPts val="1400"/>
              <a:buNone/>
              <a:defRPr sz="2000"/>
            </a:lvl2pPr>
            <a:lvl3pPr marL="1371600" lvl="2" indent="-228600" algn="l">
              <a:lnSpc>
                <a:spcPct val="104000"/>
              </a:lnSpc>
              <a:spcBef>
                <a:spcPts val="1138"/>
              </a:spcBef>
              <a:spcAft>
                <a:spcPts val="0"/>
              </a:spcAft>
              <a:buSzPts val="1400"/>
              <a:buNone/>
              <a:defRPr sz="1800"/>
            </a:lvl3pPr>
            <a:lvl4pPr marL="1828800" lvl="3" indent="-228600" algn="l">
              <a:lnSpc>
                <a:spcPct val="104000"/>
              </a:lnSpc>
              <a:spcBef>
                <a:spcPts val="850"/>
              </a:spcBef>
              <a:spcAft>
                <a:spcPts val="0"/>
              </a:spcAft>
              <a:buSzPts val="1400"/>
              <a:buNone/>
              <a:defRPr sz="1600"/>
            </a:lvl4pPr>
            <a:lvl5pPr marL="2286000" lvl="4" indent="-228600" algn="l">
              <a:lnSpc>
                <a:spcPct val="104000"/>
              </a:lnSpc>
              <a:spcBef>
                <a:spcPts val="575"/>
              </a:spcBef>
              <a:spcAft>
                <a:spcPts val="0"/>
              </a:spcAft>
              <a:buSzPts val="1400"/>
              <a:buNone/>
              <a:defRPr sz="1600"/>
            </a:lvl5pPr>
            <a:lvl6pPr marL="2743200" lvl="5" indent="-228600" algn="l">
              <a:lnSpc>
                <a:spcPct val="104000"/>
              </a:lnSpc>
              <a:spcBef>
                <a:spcPts val="288"/>
              </a:spcBef>
              <a:spcAft>
                <a:spcPts val="0"/>
              </a:spcAft>
              <a:buSzPts val="1400"/>
              <a:buNone/>
              <a:defRPr sz="1600"/>
            </a:lvl6pPr>
            <a:lvl7pPr marL="3200400" lvl="6" indent="-228600" algn="l">
              <a:lnSpc>
                <a:spcPct val="104000"/>
              </a:lnSpc>
              <a:spcBef>
                <a:spcPts val="288"/>
              </a:spcBef>
              <a:spcAft>
                <a:spcPts val="0"/>
              </a:spcAft>
              <a:buSzPts val="1400"/>
              <a:buNone/>
              <a:defRPr sz="1600"/>
            </a:lvl7pPr>
            <a:lvl8pPr marL="3657600" lvl="7" indent="-228600" algn="l">
              <a:lnSpc>
                <a:spcPct val="104000"/>
              </a:lnSpc>
              <a:spcBef>
                <a:spcPts val="288"/>
              </a:spcBef>
              <a:spcAft>
                <a:spcPts val="0"/>
              </a:spcAft>
              <a:buSzPts val="1400"/>
              <a:buNone/>
              <a:defRPr sz="1600"/>
            </a:lvl8pPr>
            <a:lvl9pPr marL="4114800" lvl="8" indent="-228600" algn="l">
              <a:lnSpc>
                <a:spcPct val="104000"/>
              </a:lnSpc>
              <a:spcBef>
                <a:spcPts val="288"/>
              </a:spcBef>
              <a:spcAft>
                <a:spcPts val="288"/>
              </a:spcAft>
              <a:buSzPts val="1400"/>
              <a:buNone/>
              <a:defRPr sz="1600"/>
            </a:lvl9pPr>
          </a:lstStyle>
          <a:p>
            <a:endParaRPr/>
          </a:p>
        </p:txBody>
      </p:sp>
      <p:sp>
        <p:nvSpPr>
          <p:cNvPr id="50" name="Google Shape;50;p24"/>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504825" y="301625"/>
            <a:ext cx="3316288" cy="1279525"/>
          </a:xfrm>
          <a:prstGeom prst="rect">
            <a:avLst/>
          </a:prstGeom>
          <a:noFill/>
          <a:ln>
            <a:noFill/>
          </a:ln>
        </p:spPr>
        <p:txBody>
          <a:bodyPr spcFirstLastPara="1" wrap="square" lIns="0" tIns="0" rIns="0" bIns="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3941763" y="301625"/>
            <a:ext cx="5635625" cy="64516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3200"/>
            </a:lvl1pPr>
            <a:lvl2pPr marL="914400" lvl="1" indent="-228600" algn="l">
              <a:lnSpc>
                <a:spcPct val="104000"/>
              </a:lnSpc>
              <a:spcBef>
                <a:spcPts val="1425"/>
              </a:spcBef>
              <a:spcAft>
                <a:spcPts val="0"/>
              </a:spcAft>
              <a:buSzPts val="1400"/>
              <a:buNone/>
              <a:defRPr sz="2800"/>
            </a:lvl2pPr>
            <a:lvl3pPr marL="1371600" lvl="2" indent="-228600" algn="l">
              <a:lnSpc>
                <a:spcPct val="104000"/>
              </a:lnSpc>
              <a:spcBef>
                <a:spcPts val="1138"/>
              </a:spcBef>
              <a:spcAft>
                <a:spcPts val="0"/>
              </a:spcAft>
              <a:buSzPts val="1400"/>
              <a:buNone/>
              <a:defRPr sz="2400"/>
            </a:lvl3pPr>
            <a:lvl4pPr marL="1828800" lvl="3" indent="-228600" algn="l">
              <a:lnSpc>
                <a:spcPct val="104000"/>
              </a:lnSpc>
              <a:spcBef>
                <a:spcPts val="850"/>
              </a:spcBef>
              <a:spcAft>
                <a:spcPts val="0"/>
              </a:spcAft>
              <a:buSzPts val="1400"/>
              <a:buNone/>
              <a:defRPr sz="2000"/>
            </a:lvl4pPr>
            <a:lvl5pPr marL="2286000" lvl="4" indent="-228600" algn="l">
              <a:lnSpc>
                <a:spcPct val="104000"/>
              </a:lnSpc>
              <a:spcBef>
                <a:spcPts val="575"/>
              </a:spcBef>
              <a:spcAft>
                <a:spcPts val="0"/>
              </a:spcAft>
              <a:buSzPts val="1400"/>
              <a:buNone/>
              <a:defRPr sz="2000"/>
            </a:lvl5pPr>
            <a:lvl6pPr marL="2743200" lvl="5" indent="-228600" algn="l">
              <a:lnSpc>
                <a:spcPct val="104000"/>
              </a:lnSpc>
              <a:spcBef>
                <a:spcPts val="288"/>
              </a:spcBef>
              <a:spcAft>
                <a:spcPts val="0"/>
              </a:spcAft>
              <a:buSzPts val="1400"/>
              <a:buNone/>
              <a:defRPr sz="2000"/>
            </a:lvl6pPr>
            <a:lvl7pPr marL="3200400" lvl="6" indent="-228600" algn="l">
              <a:lnSpc>
                <a:spcPct val="104000"/>
              </a:lnSpc>
              <a:spcBef>
                <a:spcPts val="288"/>
              </a:spcBef>
              <a:spcAft>
                <a:spcPts val="0"/>
              </a:spcAft>
              <a:buSzPts val="1400"/>
              <a:buNone/>
              <a:defRPr sz="2000"/>
            </a:lvl7pPr>
            <a:lvl8pPr marL="3657600" lvl="7" indent="-228600" algn="l">
              <a:lnSpc>
                <a:spcPct val="104000"/>
              </a:lnSpc>
              <a:spcBef>
                <a:spcPts val="288"/>
              </a:spcBef>
              <a:spcAft>
                <a:spcPts val="0"/>
              </a:spcAft>
              <a:buSzPts val="1400"/>
              <a:buNone/>
              <a:defRPr sz="2000"/>
            </a:lvl8pPr>
            <a:lvl9pPr marL="4114800" lvl="8" indent="-228600" algn="l">
              <a:lnSpc>
                <a:spcPct val="104000"/>
              </a:lnSpc>
              <a:spcBef>
                <a:spcPts val="288"/>
              </a:spcBef>
              <a:spcAft>
                <a:spcPts val="288"/>
              </a:spcAft>
              <a:buSzPts val="1400"/>
              <a:buNone/>
              <a:defRPr sz="2000"/>
            </a:lvl9pPr>
          </a:lstStyle>
          <a:p>
            <a:endParaRPr/>
          </a:p>
        </p:txBody>
      </p:sp>
      <p:sp>
        <p:nvSpPr>
          <p:cNvPr id="61" name="Google Shape;61;p26"/>
          <p:cNvSpPr txBox="1">
            <a:spLocks noGrp="1"/>
          </p:cNvSpPr>
          <p:nvPr>
            <p:ph type="body" idx="2"/>
          </p:nvPr>
        </p:nvSpPr>
        <p:spPr>
          <a:xfrm>
            <a:off x="504825" y="1581150"/>
            <a:ext cx="3316288" cy="517207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1400"/>
            </a:lvl1pPr>
            <a:lvl2pPr marL="914400" lvl="1" indent="-228600" algn="l">
              <a:lnSpc>
                <a:spcPct val="104000"/>
              </a:lnSpc>
              <a:spcBef>
                <a:spcPts val="1425"/>
              </a:spcBef>
              <a:spcAft>
                <a:spcPts val="0"/>
              </a:spcAft>
              <a:buSzPts val="1200"/>
              <a:buNone/>
              <a:defRPr sz="1200"/>
            </a:lvl2pPr>
            <a:lvl3pPr marL="1371600" lvl="2" indent="-228600" algn="l">
              <a:lnSpc>
                <a:spcPct val="104000"/>
              </a:lnSpc>
              <a:spcBef>
                <a:spcPts val="1138"/>
              </a:spcBef>
              <a:spcAft>
                <a:spcPts val="0"/>
              </a:spcAft>
              <a:buSzPts val="1000"/>
              <a:buNone/>
              <a:defRPr sz="1000"/>
            </a:lvl3pPr>
            <a:lvl4pPr marL="1828800" lvl="3" indent="-228600" algn="l">
              <a:lnSpc>
                <a:spcPct val="104000"/>
              </a:lnSpc>
              <a:spcBef>
                <a:spcPts val="850"/>
              </a:spcBef>
              <a:spcAft>
                <a:spcPts val="0"/>
              </a:spcAft>
              <a:buSzPts val="900"/>
              <a:buNone/>
              <a:defRPr sz="900"/>
            </a:lvl4pPr>
            <a:lvl5pPr marL="2286000" lvl="4" indent="-228600" algn="l">
              <a:lnSpc>
                <a:spcPct val="104000"/>
              </a:lnSpc>
              <a:spcBef>
                <a:spcPts val="575"/>
              </a:spcBef>
              <a:spcAft>
                <a:spcPts val="0"/>
              </a:spcAft>
              <a:buSzPts val="900"/>
              <a:buNone/>
              <a:defRPr sz="900"/>
            </a:lvl5pPr>
            <a:lvl6pPr marL="2743200" lvl="5" indent="-228600" algn="l">
              <a:lnSpc>
                <a:spcPct val="104000"/>
              </a:lnSpc>
              <a:spcBef>
                <a:spcPts val="288"/>
              </a:spcBef>
              <a:spcAft>
                <a:spcPts val="0"/>
              </a:spcAft>
              <a:buSzPts val="900"/>
              <a:buNone/>
              <a:defRPr sz="900"/>
            </a:lvl6pPr>
            <a:lvl7pPr marL="3200400" lvl="6" indent="-228600" algn="l">
              <a:lnSpc>
                <a:spcPct val="104000"/>
              </a:lnSpc>
              <a:spcBef>
                <a:spcPts val="288"/>
              </a:spcBef>
              <a:spcAft>
                <a:spcPts val="0"/>
              </a:spcAft>
              <a:buSzPts val="900"/>
              <a:buNone/>
              <a:defRPr sz="900"/>
            </a:lvl7pPr>
            <a:lvl8pPr marL="3657600" lvl="7" indent="-228600" algn="l">
              <a:lnSpc>
                <a:spcPct val="104000"/>
              </a:lnSpc>
              <a:spcBef>
                <a:spcPts val="288"/>
              </a:spcBef>
              <a:spcAft>
                <a:spcPts val="0"/>
              </a:spcAft>
              <a:buSzPts val="900"/>
              <a:buNone/>
              <a:defRPr sz="900"/>
            </a:lvl8pPr>
            <a:lvl9pPr marL="4114800" lvl="8" indent="-228600" algn="l">
              <a:lnSpc>
                <a:spcPct val="104000"/>
              </a:lnSpc>
              <a:spcBef>
                <a:spcPts val="288"/>
              </a:spcBef>
              <a:spcAft>
                <a:spcPts val="288"/>
              </a:spcAft>
              <a:buSzPts val="900"/>
              <a:buNone/>
              <a:defRPr sz="900"/>
            </a:lvl9pPr>
          </a:lstStyle>
          <a:p>
            <a:endParaRPr/>
          </a:p>
        </p:txBody>
      </p:sp>
      <p:sp>
        <p:nvSpPr>
          <p:cNvPr id="62" name="Google Shape;62;p26"/>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976438" y="5291138"/>
            <a:ext cx="6048375" cy="625475"/>
          </a:xfrm>
          <a:prstGeom prst="rect">
            <a:avLst/>
          </a:prstGeom>
          <a:noFill/>
          <a:ln>
            <a:noFill/>
          </a:ln>
        </p:spPr>
        <p:txBody>
          <a:bodyPr spcFirstLastPara="1" wrap="square" lIns="0" tIns="0" rIns="0" bIns="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1976438" y="674688"/>
            <a:ext cx="6048375" cy="4537075"/>
          </a:xfrm>
          <a:prstGeom prst="rect">
            <a:avLst/>
          </a:prstGeom>
          <a:noFill/>
          <a:ln>
            <a:noFill/>
          </a:ln>
        </p:spPr>
      </p:sp>
      <p:sp>
        <p:nvSpPr>
          <p:cNvPr id="68" name="Google Shape;68;p27"/>
          <p:cNvSpPr txBox="1">
            <a:spLocks noGrp="1"/>
          </p:cNvSpPr>
          <p:nvPr>
            <p:ph type="body" idx="1"/>
          </p:nvPr>
        </p:nvSpPr>
        <p:spPr>
          <a:xfrm>
            <a:off x="1976438" y="5916613"/>
            <a:ext cx="6048375" cy="887412"/>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1400"/>
            </a:lvl1pPr>
            <a:lvl2pPr marL="914400" lvl="1" indent="-228600" algn="l">
              <a:lnSpc>
                <a:spcPct val="104000"/>
              </a:lnSpc>
              <a:spcBef>
                <a:spcPts val="1425"/>
              </a:spcBef>
              <a:spcAft>
                <a:spcPts val="0"/>
              </a:spcAft>
              <a:buSzPts val="1200"/>
              <a:buNone/>
              <a:defRPr sz="1200"/>
            </a:lvl2pPr>
            <a:lvl3pPr marL="1371600" lvl="2" indent="-228600" algn="l">
              <a:lnSpc>
                <a:spcPct val="104000"/>
              </a:lnSpc>
              <a:spcBef>
                <a:spcPts val="1138"/>
              </a:spcBef>
              <a:spcAft>
                <a:spcPts val="0"/>
              </a:spcAft>
              <a:buSzPts val="1000"/>
              <a:buNone/>
              <a:defRPr sz="1000"/>
            </a:lvl3pPr>
            <a:lvl4pPr marL="1828800" lvl="3" indent="-228600" algn="l">
              <a:lnSpc>
                <a:spcPct val="104000"/>
              </a:lnSpc>
              <a:spcBef>
                <a:spcPts val="850"/>
              </a:spcBef>
              <a:spcAft>
                <a:spcPts val="0"/>
              </a:spcAft>
              <a:buSzPts val="900"/>
              <a:buNone/>
              <a:defRPr sz="900"/>
            </a:lvl4pPr>
            <a:lvl5pPr marL="2286000" lvl="4" indent="-228600" algn="l">
              <a:lnSpc>
                <a:spcPct val="104000"/>
              </a:lnSpc>
              <a:spcBef>
                <a:spcPts val="575"/>
              </a:spcBef>
              <a:spcAft>
                <a:spcPts val="0"/>
              </a:spcAft>
              <a:buSzPts val="900"/>
              <a:buNone/>
              <a:defRPr sz="900"/>
            </a:lvl5pPr>
            <a:lvl6pPr marL="2743200" lvl="5" indent="-228600" algn="l">
              <a:lnSpc>
                <a:spcPct val="104000"/>
              </a:lnSpc>
              <a:spcBef>
                <a:spcPts val="288"/>
              </a:spcBef>
              <a:spcAft>
                <a:spcPts val="0"/>
              </a:spcAft>
              <a:buSzPts val="900"/>
              <a:buNone/>
              <a:defRPr sz="900"/>
            </a:lvl6pPr>
            <a:lvl7pPr marL="3200400" lvl="6" indent="-228600" algn="l">
              <a:lnSpc>
                <a:spcPct val="104000"/>
              </a:lnSpc>
              <a:spcBef>
                <a:spcPts val="288"/>
              </a:spcBef>
              <a:spcAft>
                <a:spcPts val="0"/>
              </a:spcAft>
              <a:buSzPts val="900"/>
              <a:buNone/>
              <a:defRPr sz="900"/>
            </a:lvl7pPr>
            <a:lvl8pPr marL="3657600" lvl="7" indent="-228600" algn="l">
              <a:lnSpc>
                <a:spcPct val="104000"/>
              </a:lnSpc>
              <a:spcBef>
                <a:spcPts val="288"/>
              </a:spcBef>
              <a:spcAft>
                <a:spcPts val="0"/>
              </a:spcAft>
              <a:buSzPts val="900"/>
              <a:buNone/>
              <a:defRPr sz="900"/>
            </a:lvl8pPr>
            <a:lvl9pPr marL="4114800" lvl="8" indent="-228600" algn="l">
              <a:lnSpc>
                <a:spcPct val="104000"/>
              </a:lnSpc>
              <a:spcBef>
                <a:spcPts val="288"/>
              </a:spcBef>
              <a:spcAft>
                <a:spcPts val="288"/>
              </a:spcAft>
              <a:buSzPts val="900"/>
              <a:buNone/>
              <a:defRPr sz="900"/>
            </a:lvl9pPr>
          </a:lstStyle>
          <a:p>
            <a:endParaRPr/>
          </a:p>
        </p:txBody>
      </p:sp>
      <p:sp>
        <p:nvSpPr>
          <p:cNvPr id="69" name="Google Shape;69;p27"/>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marR="0" lvl="0"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1pPr>
            <a:lvl2pPr marR="0" lvl="1"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2pPr>
            <a:lvl3pPr marR="0" lvl="2"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3pPr>
            <a:lvl4pPr marR="0" lvl="3"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4pPr>
            <a:lvl5pPr marR="0" lvl="4"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5pPr>
            <a:lvl6pPr marR="0" lvl="5"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6pPr>
            <a:lvl7pPr marR="0" lvl="6"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7pPr>
            <a:lvl8pPr marR="0" lvl="7"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8pPr>
            <a:lvl9pPr marR="0" lvl="8"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503238" y="1768475"/>
            <a:ext cx="9069387" cy="4987925"/>
          </a:xfrm>
          <a:prstGeom prst="rect">
            <a:avLst/>
          </a:prstGeom>
          <a:noFill/>
          <a:ln>
            <a:noFill/>
          </a:ln>
        </p:spPr>
        <p:txBody>
          <a:bodyPr spcFirstLastPara="1" wrap="square" lIns="0" tIns="0" rIns="0" bIns="0" anchor="t" anchorCtr="0">
            <a:noAutofit/>
          </a:bodyPr>
          <a:lstStyle>
            <a:lvl1pPr marL="457200" marR="0" lvl="0" indent="-228600" algn="l" rtl="0">
              <a:lnSpc>
                <a:spcPct val="104000"/>
              </a:lnSpc>
              <a:spcBef>
                <a:spcPts val="0"/>
              </a:spcBef>
              <a:spcAft>
                <a:spcPts val="0"/>
              </a:spcAft>
              <a:buSzPts val="1400"/>
              <a:buNone/>
              <a:defRPr sz="3200" b="0" i="0" u="none" strike="noStrike" cap="none">
                <a:solidFill>
                  <a:srgbClr val="FFFFFF"/>
                </a:solidFill>
                <a:latin typeface="Arial"/>
                <a:ea typeface="Arial"/>
                <a:cs typeface="Arial"/>
                <a:sym typeface="Arial"/>
              </a:defRPr>
            </a:lvl1pPr>
            <a:lvl2pPr marL="914400" marR="0" lvl="1" indent="-228600" algn="l" rtl="0">
              <a:lnSpc>
                <a:spcPct val="104000"/>
              </a:lnSpc>
              <a:spcBef>
                <a:spcPts val="1425"/>
              </a:spcBef>
              <a:spcAft>
                <a:spcPts val="0"/>
              </a:spcAft>
              <a:buSzPts val="1400"/>
              <a:buNone/>
              <a:defRPr sz="2800" b="0" i="0" u="none" strike="noStrike" cap="none">
                <a:solidFill>
                  <a:srgbClr val="FFFFFF"/>
                </a:solidFill>
                <a:latin typeface="Arial"/>
                <a:ea typeface="Arial"/>
                <a:cs typeface="Arial"/>
                <a:sym typeface="Arial"/>
              </a:defRPr>
            </a:lvl2pPr>
            <a:lvl3pPr marL="1371600" marR="0" lvl="2" indent="-228600" algn="l" rtl="0">
              <a:lnSpc>
                <a:spcPct val="104000"/>
              </a:lnSpc>
              <a:spcBef>
                <a:spcPts val="1138"/>
              </a:spcBef>
              <a:spcAft>
                <a:spcPts val="0"/>
              </a:spcAft>
              <a:buSzPts val="1400"/>
              <a:buNone/>
              <a:defRPr sz="2400" b="0" i="0" u="none" strike="noStrike" cap="none">
                <a:solidFill>
                  <a:srgbClr val="FFFFFF"/>
                </a:solidFill>
                <a:latin typeface="Arial"/>
                <a:ea typeface="Arial"/>
                <a:cs typeface="Arial"/>
                <a:sym typeface="Arial"/>
              </a:defRPr>
            </a:lvl3pPr>
            <a:lvl4pPr marL="1828800" marR="0" lvl="3" indent="-228600" algn="l" rtl="0">
              <a:lnSpc>
                <a:spcPct val="104000"/>
              </a:lnSpc>
              <a:spcBef>
                <a:spcPts val="850"/>
              </a:spcBef>
              <a:spcAft>
                <a:spcPts val="0"/>
              </a:spcAft>
              <a:buSzPts val="1400"/>
              <a:buNone/>
              <a:defRPr sz="2000" b="0" i="0" u="none" strike="noStrike" cap="none">
                <a:solidFill>
                  <a:srgbClr val="FFFFFF"/>
                </a:solidFill>
                <a:latin typeface="Arial"/>
                <a:ea typeface="Arial"/>
                <a:cs typeface="Arial"/>
                <a:sym typeface="Arial"/>
              </a:defRPr>
            </a:lvl4pPr>
            <a:lvl5pPr marL="2286000" marR="0" lvl="4" indent="-228600" algn="l" rtl="0">
              <a:lnSpc>
                <a:spcPct val="104000"/>
              </a:lnSpc>
              <a:spcBef>
                <a:spcPts val="575"/>
              </a:spcBef>
              <a:spcAft>
                <a:spcPts val="0"/>
              </a:spcAft>
              <a:buSzPts val="1400"/>
              <a:buNone/>
              <a:defRPr sz="2000" b="0" i="0" u="none" strike="noStrike" cap="none">
                <a:solidFill>
                  <a:srgbClr val="FFFFFF"/>
                </a:solidFill>
                <a:latin typeface="Arial"/>
                <a:ea typeface="Arial"/>
                <a:cs typeface="Arial"/>
                <a:sym typeface="Arial"/>
              </a:defRPr>
            </a:lvl5pPr>
            <a:lvl6pPr marL="2743200" marR="0" lvl="5"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6pPr>
            <a:lvl7pPr marL="3200400" marR="0" lvl="6"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7pPr>
            <a:lvl8pPr marL="3657600" marR="0" lvl="7"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8pPr>
            <a:lvl9pPr marL="4114800" marR="0" lvl="8" indent="-228600" algn="l" rtl="0">
              <a:lnSpc>
                <a:spcPct val="104000"/>
              </a:lnSpc>
              <a:spcBef>
                <a:spcPts val="288"/>
              </a:spcBef>
              <a:spcAft>
                <a:spcPts val="288"/>
              </a:spcAft>
              <a:buSzPts val="1400"/>
              <a:buNone/>
              <a:defRPr sz="2000" b="0" i="0" u="none" strike="noStrike" cap="none">
                <a:solidFill>
                  <a:srgbClr val="FFFFFF"/>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marR="0" lvl="0" algn="ct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omo@ulagos.c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go.microsoft.com/fwlink/?LinkID=237472&amp;clcid=0x409"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go.microsoft.com/fwlink/?LinkID=237472&amp;clcid=0x40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39749" y="1866900"/>
            <a:ext cx="9032875" cy="1538288"/>
          </a:xfrm>
          <a:prstGeom prst="rect">
            <a:avLst/>
          </a:prstGeom>
          <a:noFill/>
          <a:ln>
            <a:noFill/>
          </a:ln>
        </p:spPr>
        <p:txBody>
          <a:bodyPr spcFirstLastPara="1" wrap="square" lIns="90000" tIns="45000" rIns="90000" bIns="45000" anchor="t" anchorCtr="0">
            <a:noAutofit/>
          </a:bodyPr>
          <a:lstStyle/>
          <a:p>
            <a:pPr marL="0" marR="0" lvl="0" indent="0" algn="l" rtl="0">
              <a:lnSpc>
                <a:spcPct val="101000"/>
              </a:lnSpc>
              <a:spcBef>
                <a:spcPts val="0"/>
              </a:spcBef>
              <a:spcAft>
                <a:spcPts val="0"/>
              </a:spcAft>
              <a:buNone/>
            </a:pPr>
            <a:r>
              <a:rPr lang="es-ES" sz="5400" b="0" i="0" u="none" strike="noStrike" cap="none">
                <a:solidFill>
                  <a:srgbClr val="996633"/>
                </a:solidFill>
                <a:latin typeface="Arial"/>
                <a:ea typeface="Arial"/>
                <a:cs typeface="Arial"/>
                <a:sym typeface="Arial"/>
              </a:rPr>
              <a:t>Curso de </a:t>
            </a:r>
            <a:r>
              <a:rPr lang="es-ES" sz="5400" b="1" i="0" u="none" strike="noStrike" cap="none">
                <a:solidFill>
                  <a:srgbClr val="996633"/>
                </a:solidFill>
                <a:latin typeface="Arial"/>
                <a:ea typeface="Arial"/>
                <a:cs typeface="Arial"/>
                <a:sym typeface="Arial"/>
              </a:rPr>
              <a:t>Modelado de Datos</a:t>
            </a:r>
            <a:endParaRPr sz="5400" b="0" i="0" u="none" strike="noStrike" cap="none">
              <a:solidFill>
                <a:srgbClr val="996633"/>
              </a:solidFill>
              <a:latin typeface="Arial"/>
              <a:ea typeface="Arial"/>
              <a:cs typeface="Arial"/>
              <a:sym typeface="Arial"/>
            </a:endParaRPr>
          </a:p>
          <a:p>
            <a:pPr marL="0" marR="0" lvl="0" indent="0" algn="l" rtl="0">
              <a:lnSpc>
                <a:spcPct val="101000"/>
              </a:lnSpc>
              <a:spcBef>
                <a:spcPts val="0"/>
              </a:spcBef>
              <a:spcAft>
                <a:spcPts val="0"/>
              </a:spcAft>
              <a:buNone/>
            </a:pPr>
            <a:r>
              <a:rPr lang="es-ES" sz="3600" b="0" i="0" u="none" strike="noStrike" cap="none">
                <a:solidFill>
                  <a:srgbClr val="00B8FF"/>
                </a:solidFill>
                <a:latin typeface="Arial"/>
                <a:ea typeface="Arial"/>
                <a:cs typeface="Arial"/>
                <a:sym typeface="Arial"/>
              </a:rPr>
              <a:t>Power BI básico</a:t>
            </a:r>
            <a:endParaRPr/>
          </a:p>
        </p:txBody>
      </p:sp>
      <p:sp>
        <p:nvSpPr>
          <p:cNvPr id="90" name="Google Shape;90;p1"/>
          <p:cNvSpPr txBox="1"/>
          <p:nvPr/>
        </p:nvSpPr>
        <p:spPr>
          <a:xfrm>
            <a:off x="5794375" y="4575175"/>
            <a:ext cx="4286250" cy="1776430"/>
          </a:xfrm>
          <a:prstGeom prst="rect">
            <a:avLst/>
          </a:prstGeom>
          <a:noFill/>
          <a:ln>
            <a:noFill/>
          </a:ln>
        </p:spPr>
        <p:txBody>
          <a:bodyPr spcFirstLastPara="1" wrap="square" lIns="90000" tIns="45000" rIns="90000" bIns="45000" anchor="t" anchorCtr="0">
            <a:noAutofit/>
          </a:bodyPr>
          <a:lstStyle/>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Relatores: </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Cristian Romo T.</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e-mail: </a:t>
            </a:r>
            <a:r>
              <a:rPr lang="es-ES"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cromo@ulagos.cl</a:t>
            </a:r>
            <a:endParaRPr sz="1800" b="0" i="0" u="none" strike="noStrike" cap="none">
              <a:solidFill>
                <a:schemeClr val="dk1"/>
              </a:solidFill>
              <a:latin typeface="Arial"/>
              <a:ea typeface="Arial"/>
              <a:cs typeface="Arial"/>
              <a:sym typeface="Arial"/>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Felipe Muñoz C.</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e-mail: </a:t>
            </a:r>
            <a:r>
              <a:rPr lang="es-ES" sz="1800" b="0" i="0" u="none" strike="noStrike" cap="none">
                <a:solidFill>
                  <a:schemeClr val="dk1"/>
                </a:solidFill>
                <a:latin typeface="Arial"/>
                <a:ea typeface="Arial"/>
                <a:cs typeface="Arial"/>
                <a:sym typeface="Arial"/>
              </a:rPr>
              <a:t>fmunoz@ulagos.cl</a:t>
            </a:r>
            <a:endParaRPr/>
          </a:p>
          <a:p>
            <a:pPr marL="0" marR="0" lvl="0" indent="0" algn="l" rtl="0">
              <a:lnSpc>
                <a:spcPct val="104000"/>
              </a:lnSpc>
              <a:spcBef>
                <a:spcPts val="0"/>
              </a:spcBef>
              <a:spcAft>
                <a:spcPts val="0"/>
              </a:spcAft>
              <a:buClr>
                <a:srgbClr val="000000"/>
              </a:buClr>
              <a:buSzPts val="1800"/>
              <a:buFont typeface="Times New Roman"/>
              <a:buNone/>
            </a:pPr>
            <a:r>
              <a:rPr lang="es-ES" sz="1800" b="0" i="0" u="none" strike="noStrike" cap="none">
                <a:solidFill>
                  <a:srgbClr val="00B0F0"/>
                </a:solidFill>
                <a:latin typeface="Arial"/>
                <a:ea typeface="Arial"/>
                <a:cs typeface="Arial"/>
                <a:sym typeface="Arial"/>
              </a:rPr>
              <a:t>Agosto 2023</a:t>
            </a:r>
            <a:endParaRPr/>
          </a:p>
        </p:txBody>
      </p:sp>
      <p:sp>
        <p:nvSpPr>
          <p:cNvPr id="91" name="Google Shape;91;p1"/>
          <p:cNvSpPr txBox="1"/>
          <p:nvPr/>
        </p:nvSpPr>
        <p:spPr>
          <a:xfrm>
            <a:off x="5219700" y="323850"/>
            <a:ext cx="4140200" cy="373063"/>
          </a:xfrm>
          <a:prstGeom prst="rect">
            <a:avLst/>
          </a:prstGeom>
          <a:noFill/>
          <a:ln>
            <a:noFill/>
          </a:ln>
        </p:spPr>
        <p:txBody>
          <a:bodyPr spcFirstLastPara="1" wrap="square" lIns="90000" tIns="45000" rIns="90000" bIns="45000" anchor="t" anchorCtr="0">
            <a:noAutofit/>
          </a:bodyPr>
          <a:lstStyle/>
          <a:p>
            <a:pPr marL="0" marR="0" lvl="0" indent="0" algn="ctr" rtl="0">
              <a:lnSpc>
                <a:spcPct val="104000"/>
              </a:lnSpc>
              <a:spcBef>
                <a:spcPts val="0"/>
              </a:spcBef>
              <a:spcAft>
                <a:spcPts val="0"/>
              </a:spcAft>
              <a:buNone/>
            </a:pPr>
            <a:r>
              <a:rPr lang="es-ES" sz="1800" b="0" i="0" u="none" strike="noStrike" cap="none">
                <a:solidFill>
                  <a:srgbClr val="000000"/>
                </a:solidFill>
                <a:latin typeface="Arial"/>
                <a:ea typeface="Arial"/>
                <a:cs typeface="Arial"/>
                <a:sym typeface="Arial"/>
              </a:rPr>
              <a:t>Otec Universidad de Los Lagos</a:t>
            </a:r>
            <a:endParaRPr/>
          </a:p>
        </p:txBody>
      </p:sp>
      <p:pic>
        <p:nvPicPr>
          <p:cNvPr id="92" name="Google Shape;92;p1" descr="G:\Documentos personales\Guille\Work\Ibex\Recursos\Gráficos\Iconos\Set Coquette\Parte 6\128x128px\business_user.png"/>
          <p:cNvPicPr preferRelativeResize="0"/>
          <p:nvPr/>
        </p:nvPicPr>
        <p:blipFill rotWithShape="1">
          <a:blip r:embed="rId4">
            <a:alphaModFix/>
          </a:blip>
          <a:srcRect/>
          <a:stretch/>
        </p:blipFill>
        <p:spPr>
          <a:xfrm>
            <a:off x="4897436" y="5208597"/>
            <a:ext cx="1071563" cy="1071563"/>
          </a:xfrm>
          <a:prstGeom prst="rect">
            <a:avLst/>
          </a:prstGeom>
          <a:noFill/>
          <a:ln>
            <a:noFill/>
          </a:ln>
        </p:spPr>
      </p:pic>
      <p:sp>
        <p:nvSpPr>
          <p:cNvPr id="93" name="Google Shape;93;p1"/>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Propósito de los modelos tabulares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65299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Que los usuarios de Excel y los profesionales de TI puedan aprovechar la formación y experiencia que ya tienen.</a:t>
            </a: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305012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Cálculos DAX - Columnas calculadas y medidas</a:t>
            </a:r>
          </a:p>
        </p:txBody>
      </p:sp>
      <p:sp>
        <p:nvSpPr>
          <p:cNvPr id="161" name="Google Shape;161;p11"/>
          <p:cNvSpPr txBox="1"/>
          <p:nvPr/>
        </p:nvSpPr>
        <p:spPr>
          <a:xfrm>
            <a:off x="566239" y="2489540"/>
            <a:ext cx="8712968" cy="354939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3600" b="0" i="0" u="none" strike="noStrike" cap="none" dirty="0">
                <a:solidFill>
                  <a:schemeClr val="dk1"/>
                </a:solidFill>
                <a:latin typeface="Arial"/>
                <a:ea typeface="Arial"/>
                <a:cs typeface="Arial"/>
                <a:sym typeface="Arial"/>
              </a:rPr>
              <a:t>Una fórmula DAX se utiliza para definir un campo que se colocará en algún lugar de una tabla dinámica de Excel. </a:t>
            </a:r>
          </a:p>
          <a:p>
            <a:pPr marL="342900" marR="0" lvl="0" indent="-342900" algn="just" rtl="0">
              <a:lnSpc>
                <a:spcPct val="104000"/>
              </a:lnSpc>
              <a:spcBef>
                <a:spcPts val="0"/>
              </a:spcBef>
              <a:spcAft>
                <a:spcPts val="0"/>
              </a:spcAft>
              <a:buFont typeface="Arial" panose="020B0604020202020204" pitchFamily="34" charset="0"/>
              <a:buChar char="•"/>
            </a:pPr>
            <a:r>
              <a:rPr lang="es-ES" sz="3600" b="0" i="0" u="none" strike="noStrike" cap="none" dirty="0">
                <a:solidFill>
                  <a:schemeClr val="dk1"/>
                </a:solidFill>
                <a:latin typeface="Arial"/>
                <a:ea typeface="Arial"/>
                <a:cs typeface="Arial"/>
                <a:sym typeface="Arial"/>
              </a:rPr>
              <a:t>Hay dos tipos de campos que se pueden colocar en una tabla dinámica: </a:t>
            </a:r>
            <a:r>
              <a:rPr lang="es-ES" sz="3600" b="1" i="0" u="none" strike="noStrike" cap="none" dirty="0">
                <a:solidFill>
                  <a:schemeClr val="dk1"/>
                </a:solidFill>
                <a:latin typeface="Arial"/>
                <a:ea typeface="Arial"/>
                <a:cs typeface="Arial"/>
                <a:sym typeface="Arial"/>
              </a:rPr>
              <a:t>columnas</a:t>
            </a:r>
            <a:r>
              <a:rPr lang="es-ES" sz="3600" b="0" i="0" u="none" strike="noStrike" cap="none" dirty="0">
                <a:solidFill>
                  <a:schemeClr val="dk1"/>
                </a:solidFill>
                <a:latin typeface="Arial"/>
                <a:ea typeface="Arial"/>
                <a:cs typeface="Arial"/>
                <a:sym typeface="Arial"/>
              </a:rPr>
              <a:t> y </a:t>
            </a:r>
            <a:r>
              <a:rPr lang="es-ES" sz="3600" b="1" i="0" u="none" strike="noStrike" cap="none" dirty="0">
                <a:solidFill>
                  <a:schemeClr val="dk1"/>
                </a:solidFill>
                <a:latin typeface="Arial"/>
                <a:ea typeface="Arial"/>
                <a:cs typeface="Arial"/>
                <a:sym typeface="Arial"/>
              </a:rPr>
              <a:t>medidas</a:t>
            </a:r>
            <a:r>
              <a:rPr lang="es-ES" sz="3600" b="0" i="0" u="none" strike="noStrike" cap="none" dirty="0">
                <a:solidFill>
                  <a:schemeClr val="dk1"/>
                </a:solidFill>
                <a:latin typeface="Arial"/>
                <a:ea typeface="Arial"/>
                <a:cs typeface="Arial"/>
                <a:sym typeface="Arial"/>
              </a:rPr>
              <a:t>.</a:t>
            </a:r>
          </a:p>
        </p:txBody>
      </p:sp>
      <p:sp>
        <p:nvSpPr>
          <p:cNvPr id="2" name="CuadroTexto 1">
            <a:extLst>
              <a:ext uri="{FF2B5EF4-FFF2-40B4-BE49-F238E27FC236}">
                <a16:creationId xmlns:a16="http://schemas.microsoft.com/office/drawing/2014/main" id="{3CFD29E0-CAEC-A45D-1A93-3679F9C1F5AE}"/>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344798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Columnas calculadas</a:t>
            </a:r>
            <a:endParaRPr sz="3200" b="1" i="0" u="none" strike="noStrike" cap="none" dirty="0">
              <a:solidFill>
                <a:srgbClr val="00B0F0"/>
              </a:solidFill>
              <a:latin typeface="Arial"/>
              <a:ea typeface="Arial"/>
              <a:cs typeface="Arial"/>
              <a:sym typeface="Arial"/>
            </a:endParaRP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pic>
        <p:nvPicPr>
          <p:cNvPr id="3" name="Picture 16">
            <a:extLst>
              <a:ext uri="{FF2B5EF4-FFF2-40B4-BE49-F238E27FC236}">
                <a16:creationId xmlns:a16="http://schemas.microsoft.com/office/drawing/2014/main" id="{CD76CAF7-4D89-899E-62B3-2EEF5101BC6D}"/>
              </a:ext>
            </a:extLst>
          </p:cNvPr>
          <p:cNvPicPr>
            <a:picLocks noChangeAspect="1"/>
          </p:cNvPicPr>
          <p:nvPr/>
        </p:nvPicPr>
        <p:blipFill>
          <a:blip r:embed="rId3" cstate="print"/>
          <a:srcRect/>
          <a:stretch>
            <a:fillRect/>
          </a:stretch>
        </p:blipFill>
        <p:spPr bwMode="auto">
          <a:xfrm>
            <a:off x="927415" y="2176408"/>
            <a:ext cx="7838631" cy="3518890"/>
          </a:xfrm>
          <a:prstGeom prst="rect">
            <a:avLst/>
          </a:prstGeom>
          <a:noFill/>
          <a:ln w="9525">
            <a:noFill/>
            <a:miter lim="800000"/>
            <a:headEnd/>
            <a:tailEnd/>
          </a:ln>
        </p:spPr>
      </p:pic>
      <p:sp>
        <p:nvSpPr>
          <p:cNvPr id="4" name="CuadroTexto 3">
            <a:extLst>
              <a:ext uri="{FF2B5EF4-FFF2-40B4-BE49-F238E27FC236}">
                <a16:creationId xmlns:a16="http://schemas.microsoft.com/office/drawing/2014/main" id="{4A03AA9C-290E-5CE4-85DC-BA2A7AAB72AE}"/>
              </a:ext>
            </a:extLst>
          </p:cNvPr>
          <p:cNvSpPr txBox="1"/>
          <p:nvPr/>
        </p:nvSpPr>
        <p:spPr>
          <a:xfrm>
            <a:off x="2313442" y="5894294"/>
            <a:ext cx="5066578" cy="584775"/>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[Margin]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definida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como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SalesAmount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TotalCost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p>
        </p:txBody>
      </p:sp>
    </p:spTree>
    <p:extLst>
      <p:ext uri="{BB962C8B-B14F-4D97-AF65-F5344CB8AC3E}">
        <p14:creationId xmlns:p14="http://schemas.microsoft.com/office/powerpoint/2010/main" val="121943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Medidas</a:t>
            </a:r>
            <a:endParaRPr sz="3200" b="1" i="0" u="none" strike="noStrike" cap="none" dirty="0">
              <a:solidFill>
                <a:srgbClr val="00B0F0"/>
              </a:solidFill>
              <a:latin typeface="Arial"/>
              <a:ea typeface="Arial"/>
              <a:cs typeface="Arial"/>
              <a:sym typeface="Arial"/>
            </a:endParaRP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
        <p:nvSpPr>
          <p:cNvPr id="4" name="CuadroTexto 3">
            <a:extLst>
              <a:ext uri="{FF2B5EF4-FFF2-40B4-BE49-F238E27FC236}">
                <a16:creationId xmlns:a16="http://schemas.microsoft.com/office/drawing/2014/main" id="{4A03AA9C-290E-5CE4-85DC-BA2A7AAB72AE}"/>
              </a:ext>
            </a:extLst>
          </p:cNvPr>
          <p:cNvSpPr txBox="1"/>
          <p:nvPr/>
        </p:nvSpPr>
        <p:spPr>
          <a:xfrm>
            <a:off x="2117407" y="6220542"/>
            <a:ext cx="5845810" cy="838948"/>
          </a:xfrm>
          <a:prstGeom prst="rect">
            <a:avLst/>
          </a:prstGeom>
          <a:noFill/>
        </p:spPr>
        <p:txBody>
          <a:bodyPr wrap="square" rtlCol="0">
            <a:spAutoFit/>
          </a:bodyPr>
          <a:lstStyle/>
          <a:p>
            <a:pPr marL="342900" indent="-342900">
              <a:lnSpc>
                <a:spcPct val="115000"/>
              </a:lnSpc>
              <a:spcAft>
                <a:spcPts val="100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[Sales]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definido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como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=SUM(</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FactSales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SalesAmount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Symbol" pitchFamily="2" charset="2"/>
              <a:buChar char=""/>
            </a:pP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17">
            <a:extLst>
              <a:ext uri="{FF2B5EF4-FFF2-40B4-BE49-F238E27FC236}">
                <a16:creationId xmlns:a16="http://schemas.microsoft.com/office/drawing/2014/main" id="{EFA99190-2FC4-8D56-B8A4-F369572C9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17407" y="2050785"/>
            <a:ext cx="5845810" cy="4096385"/>
          </a:xfrm>
          <a:prstGeom prst="rect">
            <a:avLst/>
          </a:prstGeom>
          <a:noFill/>
          <a:ln w="9525">
            <a:noFill/>
            <a:miter lim="800000"/>
            <a:headEnd/>
            <a:tailEnd/>
          </a:ln>
        </p:spPr>
      </p:pic>
    </p:spTree>
    <p:extLst>
      <p:ext uri="{BB962C8B-B14F-4D97-AF65-F5344CB8AC3E}">
        <p14:creationId xmlns:p14="http://schemas.microsoft.com/office/powerpoint/2010/main" val="89779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a:solidFill>
                  <a:srgbClr val="00B0F0"/>
                </a:solidFill>
                <a:latin typeface="Arial"/>
                <a:ea typeface="Arial"/>
                <a:cs typeface="Arial"/>
                <a:sym typeface="Arial"/>
              </a:rPr>
              <a:t>2.2 Creación de medidas</a:t>
            </a:r>
            <a:endParaRPr sz="3200" b="1" i="0" u="none" strike="noStrike" cap="none">
              <a:solidFill>
                <a:srgbClr val="00B0F0"/>
              </a:solidFill>
              <a:latin typeface="Arial"/>
              <a:ea typeface="Arial"/>
              <a:cs typeface="Arial"/>
              <a:sym typeface="Arial"/>
            </a:endParaRPr>
          </a:p>
        </p:txBody>
      </p:sp>
      <p:sp>
        <p:nvSpPr>
          <p:cNvPr id="161" name="Google Shape;161;p11"/>
          <p:cNvSpPr txBox="1"/>
          <p:nvPr/>
        </p:nvSpPr>
        <p:spPr>
          <a:xfrm>
            <a:off x="575816" y="2201825"/>
            <a:ext cx="8712968" cy="1986762"/>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b="0" i="0" u="none" strike="noStrike" cap="none">
                <a:solidFill>
                  <a:schemeClr val="dk1"/>
                </a:solidFill>
                <a:latin typeface="Arial"/>
                <a:ea typeface="Arial"/>
                <a:cs typeface="Arial"/>
                <a:sym typeface="Arial"/>
              </a:rPr>
              <a:t>Para crear una medida usando una fórmula DAX, seleccione el botón Nueva medida desde la pestaña inicio. Debe estar en la vista Datos de Power BI Desktop, ya que muestra la barra de fórmulas y facilita la escritura de la fórmula DAX. </a:t>
            </a:r>
            <a:endParaRPr/>
          </a:p>
          <a:p>
            <a:pPr marL="0" marR="0" lvl="0" indent="0" algn="just" rtl="0">
              <a:lnSpc>
                <a:spcPct val="104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162" name="Google Shape;162;p11"/>
          <p:cNvPicPr preferRelativeResize="0"/>
          <p:nvPr/>
        </p:nvPicPr>
        <p:blipFill rotWithShape="1">
          <a:blip r:embed="rId3">
            <a:alphaModFix/>
          </a:blip>
          <a:srcRect/>
          <a:stretch/>
        </p:blipFill>
        <p:spPr>
          <a:xfrm>
            <a:off x="4464248" y="4067869"/>
            <a:ext cx="864096" cy="12961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p:nvPr/>
        </p:nvSpPr>
        <p:spPr>
          <a:xfrm>
            <a:off x="5616575" y="2484438"/>
            <a:ext cx="4143375" cy="1571625"/>
          </a:xfrm>
          <a:prstGeom prst="rect">
            <a:avLst/>
          </a:prstGeom>
          <a:noFill/>
          <a:ln>
            <a:noFill/>
          </a:ln>
        </p:spPr>
        <p:txBody>
          <a:bodyPr spcFirstLastPara="1" wrap="square" lIns="91425" tIns="45700" rIns="91425" bIns="45700" anchor="ctr" anchorCtr="0">
            <a:spAutoFit/>
          </a:bodyPr>
          <a:lstStyle/>
          <a:p>
            <a:pPr marL="0" marR="0" lvl="0" indent="0" algn="l" rtl="0">
              <a:lnSpc>
                <a:spcPct val="104000"/>
              </a:lnSpc>
              <a:spcBef>
                <a:spcPts val="0"/>
              </a:spcBef>
              <a:spcAft>
                <a:spcPts val="0"/>
              </a:spcAft>
              <a:buNone/>
            </a:pPr>
            <a:endParaRPr sz="54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4000">
                <a:solidFill>
                  <a:srgbClr val="00B0F0"/>
                </a:solidFill>
                <a:latin typeface="Arial"/>
                <a:ea typeface="Arial"/>
                <a:cs typeface="Arial"/>
                <a:sym typeface="Arial"/>
              </a:rPr>
              <a:t>¡Ejercicios!</a:t>
            </a:r>
            <a:endParaRPr sz="5400" b="1">
              <a:solidFill>
                <a:srgbClr val="00B0F0"/>
              </a:solidFill>
              <a:latin typeface="Arial"/>
              <a:ea typeface="Arial"/>
              <a:cs typeface="Arial"/>
              <a:sym typeface="Arial"/>
            </a:endParaRPr>
          </a:p>
        </p:txBody>
      </p:sp>
      <p:pic>
        <p:nvPicPr>
          <p:cNvPr id="169" name="Google Shape;169;p12"/>
          <p:cNvPicPr preferRelativeResize="0"/>
          <p:nvPr/>
        </p:nvPicPr>
        <p:blipFill rotWithShape="1">
          <a:blip r:embed="rId3">
            <a:alphaModFix/>
          </a:blip>
          <a:srcRect/>
          <a:stretch/>
        </p:blipFill>
        <p:spPr>
          <a:xfrm>
            <a:off x="2159992" y="1907629"/>
            <a:ext cx="3120752" cy="3951822"/>
          </a:xfrm>
          <a:prstGeom prst="rect">
            <a:avLst/>
          </a:prstGeom>
          <a:noFill/>
          <a:ln>
            <a:noFill/>
          </a:ln>
        </p:spPr>
      </p:pic>
      <p:sp>
        <p:nvSpPr>
          <p:cNvPr id="170" name="Google Shape;170;p1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a:solidFill>
                  <a:srgbClr val="00B0F0"/>
                </a:solidFill>
                <a:latin typeface="Arial"/>
                <a:ea typeface="Arial"/>
                <a:cs typeface="Arial"/>
                <a:sym typeface="Arial"/>
              </a:rPr>
              <a:t>2.1 Creación de medidas</a:t>
            </a:r>
            <a:endParaRPr sz="3200" b="1">
              <a:solidFill>
                <a:srgbClr val="00B0F0"/>
              </a:solidFill>
              <a:latin typeface="Arial"/>
              <a:ea typeface="Arial"/>
              <a:cs typeface="Arial"/>
              <a:sym typeface="Arial"/>
            </a:endParaRPr>
          </a:p>
        </p:txBody>
      </p:sp>
      <p:sp>
        <p:nvSpPr>
          <p:cNvPr id="194" name="Google Shape;194;p16"/>
          <p:cNvSpPr txBox="1"/>
          <p:nvPr/>
        </p:nvSpPr>
        <p:spPr>
          <a:xfrm>
            <a:off x="575816" y="2201825"/>
            <a:ext cx="8928992" cy="4035272"/>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Ejercicio 1: (DAX Función de agregado AVERAGE)</a:t>
            </a:r>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Agregue una nueva medida llamada </a:t>
            </a:r>
            <a:r>
              <a:rPr lang="es-ES" sz="2400" i="1">
                <a:solidFill>
                  <a:schemeClr val="dk1"/>
                </a:solidFill>
                <a:latin typeface="Arial"/>
                <a:ea typeface="Arial"/>
                <a:cs typeface="Arial"/>
                <a:sym typeface="Arial"/>
              </a:rPr>
              <a:t>Promedio importe</a:t>
            </a:r>
            <a:r>
              <a:rPr lang="es-ES" sz="2400">
                <a:solidFill>
                  <a:schemeClr val="dk1"/>
                </a:solidFill>
                <a:latin typeface="Arial"/>
                <a:ea typeface="Arial"/>
                <a:cs typeface="Arial"/>
                <a:sym typeface="Arial"/>
              </a:rPr>
              <a:t>, que corresponderá al promedio de los importes cobrados por los médicos por las consultas médicas realizadas.</a:t>
            </a:r>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Codificación en DAX:</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r>
              <a:rPr lang="es-ES" sz="2000" b="0">
                <a:solidFill>
                  <a:srgbClr val="000000"/>
                </a:solidFill>
                <a:latin typeface="Consolas"/>
                <a:ea typeface="Consolas"/>
                <a:cs typeface="Consolas"/>
                <a:sym typeface="Consolas"/>
              </a:rPr>
              <a:t>Promedio importe = </a:t>
            </a:r>
            <a:r>
              <a:rPr lang="es-ES" sz="2000" b="0">
                <a:solidFill>
                  <a:srgbClr val="3165BB"/>
                </a:solidFill>
                <a:latin typeface="Consolas"/>
                <a:ea typeface="Consolas"/>
                <a:cs typeface="Consolas"/>
                <a:sym typeface="Consolas"/>
              </a:rPr>
              <a:t>AVERAGE</a:t>
            </a:r>
            <a:r>
              <a:rPr lang="es-ES" sz="2000" b="0">
                <a:solidFill>
                  <a:srgbClr val="000000"/>
                </a:solidFill>
                <a:latin typeface="Consolas"/>
                <a:ea typeface="Consolas"/>
                <a:cs typeface="Consolas"/>
                <a:sym typeface="Consolas"/>
              </a:rPr>
              <a:t>(</a:t>
            </a:r>
            <a:r>
              <a:rPr lang="es-ES" sz="2000" b="0">
                <a:solidFill>
                  <a:srgbClr val="001080"/>
                </a:solidFill>
                <a:latin typeface="Consolas"/>
                <a:ea typeface="Consolas"/>
                <a:cs typeface="Consolas"/>
                <a:sym typeface="Consolas"/>
              </a:rPr>
              <a:t>'Consultas urgencia'[Valor Consulta]</a:t>
            </a:r>
            <a:r>
              <a:rPr lang="es-ES" sz="2000" b="0">
                <a:solidFill>
                  <a:srgbClr val="000000"/>
                </a:solidFill>
                <a:latin typeface="Consolas"/>
                <a:ea typeface="Consolas"/>
                <a:cs typeface="Consolas"/>
                <a:sym typeface="Consolas"/>
              </a:rPr>
              <a:t>)</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a:solidFill>
                  <a:srgbClr val="00B0F0"/>
                </a:solidFill>
                <a:latin typeface="Arial"/>
                <a:ea typeface="Arial"/>
                <a:cs typeface="Arial"/>
                <a:sym typeface="Arial"/>
              </a:rPr>
              <a:t>2.1 Creación de medidas</a:t>
            </a:r>
            <a:endParaRPr sz="3200" b="1">
              <a:solidFill>
                <a:srgbClr val="00B0F0"/>
              </a:solidFill>
              <a:latin typeface="Arial"/>
              <a:ea typeface="Arial"/>
              <a:cs typeface="Arial"/>
              <a:sym typeface="Arial"/>
            </a:endParaRPr>
          </a:p>
        </p:txBody>
      </p:sp>
      <p:sp>
        <p:nvSpPr>
          <p:cNvPr id="200" name="Google Shape;200;p17"/>
          <p:cNvSpPr txBox="1"/>
          <p:nvPr/>
        </p:nvSpPr>
        <p:spPr>
          <a:xfrm>
            <a:off x="575816" y="2201825"/>
            <a:ext cx="8928992" cy="46754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Ejercicio 2: (DAX Función de agregado COUNT)</a:t>
            </a:r>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Agregue una nueva medida llamada </a:t>
            </a:r>
            <a:r>
              <a:rPr lang="es-ES" sz="2400" i="1">
                <a:solidFill>
                  <a:schemeClr val="dk1"/>
                </a:solidFill>
                <a:latin typeface="Arial"/>
                <a:ea typeface="Arial"/>
                <a:cs typeface="Arial"/>
                <a:sym typeface="Arial"/>
              </a:rPr>
              <a:t>Cantidad Consultas</a:t>
            </a:r>
            <a:r>
              <a:rPr lang="es-ES" sz="2400">
                <a:solidFill>
                  <a:schemeClr val="dk1"/>
                </a:solidFill>
                <a:latin typeface="Arial"/>
                <a:ea typeface="Arial"/>
                <a:cs typeface="Arial"/>
                <a:sym typeface="Arial"/>
              </a:rPr>
              <a:t>, que corresponderá a la cantidad de consultas médicas de urgencia realizadas por los médicos de Clínica alemana Osorno.</a:t>
            </a:r>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Codificación en DAX:</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r>
              <a:rPr lang="es-ES" sz="2000" b="0">
                <a:solidFill>
                  <a:srgbClr val="000000"/>
                </a:solidFill>
                <a:latin typeface="Consolas"/>
                <a:ea typeface="Consolas"/>
                <a:cs typeface="Consolas"/>
                <a:sym typeface="Consolas"/>
              </a:rPr>
              <a:t>Cantidad Consultas = </a:t>
            </a:r>
            <a:r>
              <a:rPr lang="es-ES" sz="2000" b="0">
                <a:solidFill>
                  <a:srgbClr val="3165BB"/>
                </a:solidFill>
                <a:latin typeface="Consolas"/>
                <a:ea typeface="Consolas"/>
                <a:cs typeface="Consolas"/>
                <a:sym typeface="Consolas"/>
              </a:rPr>
              <a:t>count</a:t>
            </a:r>
            <a:r>
              <a:rPr lang="es-ES" sz="2000" b="0">
                <a:solidFill>
                  <a:srgbClr val="000000"/>
                </a:solidFill>
                <a:latin typeface="Consolas"/>
                <a:ea typeface="Consolas"/>
                <a:cs typeface="Consolas"/>
                <a:sym typeface="Consolas"/>
              </a:rPr>
              <a:t>(</a:t>
            </a:r>
            <a:r>
              <a:rPr lang="es-ES" sz="2000" b="0">
                <a:solidFill>
                  <a:srgbClr val="001080"/>
                </a:solidFill>
                <a:latin typeface="Consolas"/>
                <a:ea typeface="Consolas"/>
                <a:cs typeface="Consolas"/>
                <a:sym typeface="Consolas"/>
              </a:rPr>
              <a:t>'Consultas urgencia'[Utilidad médico]</a:t>
            </a:r>
            <a:r>
              <a:rPr lang="es-ES" sz="2000" b="0">
                <a:solidFill>
                  <a:srgbClr val="000000"/>
                </a:solidFill>
                <a:latin typeface="Consolas"/>
                <a:ea typeface="Consolas"/>
                <a:cs typeface="Consolas"/>
                <a:sym typeface="Consolas"/>
              </a:rPr>
              <a:t>)</a:t>
            </a:r>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Creación de medidas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Descarguemos datos de ejemplo disponibles en el enlace a pie de página</a:t>
            </a:r>
            <a:endParaRPr lang="es-ES" sz="4000" b="0" i="0" u="none" strike="noStrike" cap="none" dirty="0">
              <a:solidFill>
                <a:schemeClr val="dk1"/>
              </a:solidFill>
              <a:latin typeface="Arial"/>
              <a:ea typeface="Arial"/>
              <a:cs typeface="Arial"/>
              <a:sym typeface="Arial"/>
            </a:endParaRPr>
          </a:p>
        </p:txBody>
      </p:sp>
      <p:sp>
        <p:nvSpPr>
          <p:cNvPr id="3" name="Google Shape;161;p11">
            <a:extLst>
              <a:ext uri="{FF2B5EF4-FFF2-40B4-BE49-F238E27FC236}">
                <a16:creationId xmlns:a16="http://schemas.microsoft.com/office/drawing/2014/main" id="{68B814CB-34CF-9569-52A1-9910FA0ADA8F}"/>
              </a:ext>
            </a:extLst>
          </p:cNvPr>
          <p:cNvSpPr txBox="1"/>
          <p:nvPr/>
        </p:nvSpPr>
        <p:spPr>
          <a:xfrm>
            <a:off x="287907" y="6914839"/>
            <a:ext cx="9504809" cy="476372"/>
          </a:xfrm>
          <a:prstGeom prst="rect">
            <a:avLst/>
          </a:prstGeom>
          <a:noFill/>
          <a:ln>
            <a:noFill/>
          </a:ln>
        </p:spPr>
        <p:txBody>
          <a:bodyPr spcFirstLastPara="1" wrap="square" lIns="91425" tIns="45700" rIns="91425" bIns="45700" anchor="t" anchorCtr="0">
            <a:spAutoFit/>
          </a:bodyPr>
          <a:lstStyle/>
          <a:p>
            <a:pPr lvl="1" algn="just">
              <a:lnSpc>
                <a:spcPct val="104000"/>
              </a:lnSpc>
            </a:pPr>
            <a:r>
              <a:rPr lang="es-CL" sz="2400" b="0" i="0" u="none" strike="noStrike" dirty="0">
                <a:solidFill>
                  <a:schemeClr val="accent2"/>
                </a:solidFill>
                <a:effectLst/>
                <a:latin typeface="-apple-system-font"/>
                <a:hlinkClick r:id="rId3">
                  <a:extLst>
                    <a:ext uri="{A12FA001-AC4F-418D-AE19-62706E023703}">
                      <ahyp:hlinkClr xmlns:ahyp="http://schemas.microsoft.com/office/drawing/2018/hyperlinkcolor" val="tx"/>
                    </a:ext>
                  </a:extLst>
                </a:hlinkClick>
              </a:rPr>
              <a:t>http://go.microsoft.com/fwlink/?LinkID=237472&amp;clcid=0x409</a:t>
            </a:r>
            <a:endParaRPr lang="es-CL" sz="2400" b="0" i="0" u="none" strike="noStrike" dirty="0">
              <a:solidFill>
                <a:schemeClr val="accent2"/>
              </a:solidFill>
              <a:effectLst/>
              <a:latin typeface="-apple-system-font"/>
            </a:endParaRPr>
          </a:p>
        </p:txBody>
      </p:sp>
    </p:spTree>
    <p:extLst>
      <p:ext uri="{BB962C8B-B14F-4D97-AF65-F5344CB8AC3E}">
        <p14:creationId xmlns:p14="http://schemas.microsoft.com/office/powerpoint/2010/main" val="286301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e58c3a40d3_0_0"/>
          <p:cNvSpPr txBox="1"/>
          <p:nvPr/>
        </p:nvSpPr>
        <p:spPr>
          <a:xfrm>
            <a:off x="566239" y="1372993"/>
            <a:ext cx="90339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a:solidFill>
                  <a:srgbClr val="00B0F0"/>
                </a:solidFill>
                <a:latin typeface="Arial"/>
                <a:ea typeface="Arial"/>
                <a:cs typeface="Arial"/>
                <a:sym typeface="Arial"/>
              </a:rPr>
              <a:t>2.2 Creación de columnas</a:t>
            </a:r>
            <a:endParaRPr sz="3200" b="1" i="0" u="none" strike="noStrike" cap="none">
              <a:solidFill>
                <a:srgbClr val="00B0F0"/>
              </a:solidFill>
              <a:latin typeface="Arial"/>
              <a:ea typeface="Arial"/>
              <a:cs typeface="Arial"/>
              <a:sym typeface="Arial"/>
            </a:endParaRPr>
          </a:p>
        </p:txBody>
      </p:sp>
      <p:sp>
        <p:nvSpPr>
          <p:cNvPr id="206" name="Google Shape;206;g1e58c3a40d3_0_0"/>
          <p:cNvSpPr txBox="1"/>
          <p:nvPr/>
        </p:nvSpPr>
        <p:spPr>
          <a:xfrm>
            <a:off x="575816" y="2201825"/>
            <a:ext cx="8712900" cy="43038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b="1" i="0" u="none" strike="noStrike" cap="none">
                <a:solidFill>
                  <a:srgbClr val="00B0F0"/>
                </a:solidFill>
                <a:latin typeface="Arial"/>
                <a:ea typeface="Arial"/>
                <a:cs typeface="Arial"/>
                <a:sym typeface="Arial"/>
              </a:rPr>
              <a:t>Funciones DAX</a:t>
            </a:r>
            <a:endParaRPr/>
          </a:p>
          <a:p>
            <a:pPr marL="0" marR="0" lvl="0" indent="0" algn="just" rtl="0">
              <a:lnSpc>
                <a:spcPct val="104000"/>
              </a:lnSpc>
              <a:spcBef>
                <a:spcPts val="0"/>
              </a:spcBef>
              <a:spcAft>
                <a:spcPts val="0"/>
              </a:spcAft>
              <a:buNone/>
            </a:pPr>
            <a:r>
              <a:rPr lang="es-ES" sz="2400" b="1" i="0" u="none" strike="noStrike" cap="none">
                <a:solidFill>
                  <a:schemeClr val="dk1"/>
                </a:solidFill>
                <a:latin typeface="Arial"/>
                <a:ea typeface="Arial"/>
                <a:cs typeface="Arial"/>
                <a:sym typeface="Arial"/>
              </a:rPr>
              <a:t>En DAX, hay muchas funciones disponibles analizar los datos. Estas funciones se pueden agrupar en un conjunto de categorías: </a:t>
            </a:r>
            <a:endParaRPr/>
          </a:p>
          <a:p>
            <a:pPr marL="0" marR="0" lvl="0" indent="0" algn="just" rtl="0">
              <a:lnSpc>
                <a:spcPct val="104000"/>
              </a:lnSpc>
              <a:spcBef>
                <a:spcPts val="0"/>
              </a:spcBef>
              <a:spcAft>
                <a:spcPts val="0"/>
              </a:spcAft>
              <a:buNone/>
            </a:pPr>
            <a:endParaRPr sz="2400" b="1" i="0" u="none" strike="noStrike" cap="none">
              <a:solidFill>
                <a:schemeClr val="dk1"/>
              </a:solidFill>
              <a:latin typeface="Arial"/>
              <a:ea typeface="Arial"/>
              <a:cs typeface="Arial"/>
              <a:sym typeface="Arial"/>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lógicas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texto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recuento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información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fecha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agrupamiento</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503238" y="1441653"/>
            <a:ext cx="8713538" cy="604420"/>
          </a:xfrm>
          <a:prstGeom prst="rect">
            <a:avLst/>
          </a:prstGeom>
          <a:noFill/>
          <a:ln>
            <a:noFill/>
          </a:ln>
        </p:spPr>
        <p:txBody>
          <a:bodyPr spcFirstLastPara="1" wrap="square" lIns="91425" tIns="45700" rIns="91425" bIns="45700" anchor="ctr"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Contenidos </a:t>
            </a:r>
            <a:r>
              <a:rPr lang="es-ES" sz="2800" b="1" i="0" u="none" strike="noStrike" cap="none" dirty="0">
                <a:solidFill>
                  <a:srgbClr val="00B0F0"/>
                </a:solidFill>
                <a:latin typeface="Arial"/>
                <a:ea typeface="Arial"/>
                <a:cs typeface="Arial"/>
                <a:sym typeface="Arial"/>
              </a:rPr>
              <a:t>(Vie 11-08-2023  8:30 – 10:30 </a:t>
            </a:r>
            <a:r>
              <a:rPr lang="es-ES" sz="2800" b="1" i="0" u="none" strike="noStrike" cap="none" dirty="0" err="1">
                <a:solidFill>
                  <a:srgbClr val="00B0F0"/>
                </a:solidFill>
                <a:latin typeface="Arial"/>
                <a:ea typeface="Arial"/>
                <a:cs typeface="Arial"/>
                <a:sym typeface="Arial"/>
              </a:rPr>
              <a:t>hrs</a:t>
            </a:r>
            <a:r>
              <a:rPr lang="es-ES" sz="2800" b="1" i="0" u="none" strike="noStrike" cap="none" dirty="0">
                <a:solidFill>
                  <a:srgbClr val="00B0F0"/>
                </a:solidFill>
                <a:latin typeface="Arial"/>
                <a:ea typeface="Arial"/>
                <a:cs typeface="Arial"/>
                <a:sym typeface="Arial"/>
              </a:rPr>
              <a:t>.)</a:t>
            </a:r>
            <a:endParaRPr sz="3200" b="1" i="0" u="none" strike="noStrike" cap="none" dirty="0">
              <a:solidFill>
                <a:srgbClr val="00B0F0"/>
              </a:solidFill>
              <a:latin typeface="Arial"/>
              <a:ea typeface="Arial"/>
              <a:cs typeface="Arial"/>
              <a:sym typeface="Arial"/>
            </a:endParaRPr>
          </a:p>
        </p:txBody>
      </p:sp>
      <p:sp>
        <p:nvSpPr>
          <p:cNvPr id="100" name="Google Shape;100;p2"/>
          <p:cNvSpPr txBox="1"/>
          <p:nvPr/>
        </p:nvSpPr>
        <p:spPr>
          <a:xfrm>
            <a:off x="759552" y="2422515"/>
            <a:ext cx="8813073" cy="291402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800" b="1" i="0" u="none" strike="noStrike" cap="none" dirty="0">
                <a:solidFill>
                  <a:schemeClr val="dk1"/>
                </a:solidFill>
                <a:latin typeface="Arial"/>
                <a:ea typeface="Arial"/>
                <a:cs typeface="Arial"/>
                <a:sym typeface="Arial"/>
              </a:rPr>
              <a:t>Unidad 2 Modelado de datos y trabajo con DAX 															(2 Horas)</a:t>
            </a:r>
            <a:endParaRPr sz="2800" b="0" i="0" u="none" strike="noStrike" cap="none" dirty="0">
              <a:solidFill>
                <a:schemeClr val="dk1"/>
              </a:solidFill>
              <a:latin typeface="Arial"/>
              <a:ea typeface="Arial"/>
              <a:cs typeface="Arial"/>
              <a:sym typeface="Arial"/>
            </a:endParaRPr>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2. Manejo de relaciones</a:t>
            </a:r>
            <a:endParaRPr dirty="0"/>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2.1. Editar y modificar relaciones</a:t>
            </a:r>
            <a:endParaRPr dirty="0"/>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2.2. Creación de columnas y </a:t>
            </a:r>
            <a:r>
              <a:rPr lang="es-ES" sz="2400" b="1" i="0" u="none" strike="noStrike" cap="none" dirty="0">
                <a:solidFill>
                  <a:schemeClr val="dk1"/>
                </a:solidFill>
                <a:latin typeface="Arial"/>
                <a:ea typeface="Arial"/>
                <a:cs typeface="Arial"/>
                <a:sym typeface="Arial"/>
              </a:rPr>
              <a:t>medidas</a:t>
            </a:r>
            <a:endParaRPr b="1" dirty="0"/>
          </a:p>
          <a:p>
            <a:pPr marL="1339850" marR="0" lvl="0" indent="-808038"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2.3. Funciones básicas de DAX</a:t>
            </a:r>
            <a:endParaRPr sz="2400" b="0" i="0" u="none" strike="noStrike" cap="none" dirty="0">
              <a:solidFill>
                <a:schemeClr val="dk1"/>
              </a:solidFill>
              <a:latin typeface="Arial"/>
              <a:ea typeface="Arial"/>
              <a:cs typeface="Arial"/>
              <a:sym typeface="Arial"/>
            </a:endParaRPr>
          </a:p>
        </p:txBody>
      </p:sp>
      <p:sp>
        <p:nvSpPr>
          <p:cNvPr id="101" name="Google Shape;101;p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p:nvPr/>
        </p:nvSpPr>
        <p:spPr>
          <a:xfrm>
            <a:off x="1990746" y="2737475"/>
            <a:ext cx="6121400" cy="2140802"/>
          </a:xfrm>
          <a:prstGeom prst="rect">
            <a:avLst/>
          </a:prstGeom>
          <a:noFill/>
          <a:ln>
            <a:noFill/>
          </a:ln>
        </p:spPr>
        <p:txBody>
          <a:bodyPr spcFirstLastPara="1" wrap="square" lIns="91425" tIns="45700" rIns="91425" bIns="45700" anchor="ctr" anchorCtr="0">
            <a:spAutoFit/>
          </a:bodyPr>
          <a:lstStyle/>
          <a:p>
            <a:pPr marL="0" marR="0" lvl="0" indent="0" algn="ctr"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UNIDAD 2 </a:t>
            </a:r>
            <a:endParaRPr dirty="0"/>
          </a:p>
          <a:p>
            <a:pPr marL="0" marR="0" lvl="0" indent="0" algn="ctr"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Trabajo con DAX</a:t>
            </a:r>
          </a:p>
          <a:p>
            <a:pPr marL="0" marR="0" lvl="0" indent="0" algn="ctr" rtl="0">
              <a:lnSpc>
                <a:spcPct val="104000"/>
              </a:lnSpc>
              <a:spcBef>
                <a:spcPts val="0"/>
              </a:spcBef>
              <a:spcAft>
                <a:spcPts val="0"/>
              </a:spcAft>
              <a:buNone/>
            </a:pPr>
            <a:r>
              <a:rPr lang="es-ES" sz="3200" b="1" dirty="0">
                <a:solidFill>
                  <a:srgbClr val="00B0F0"/>
                </a:solidFill>
              </a:rPr>
              <a:t>(Expresiones de Análisis de datos)</a:t>
            </a:r>
            <a:endParaRPr dirty="0"/>
          </a:p>
        </p:txBody>
      </p:sp>
      <p:sp>
        <p:nvSpPr>
          <p:cNvPr id="142" name="Google Shape;142;p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628675"/>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 (Data </a:t>
            </a:r>
            <a:r>
              <a:rPr lang="es-ES" sz="3200" b="1" i="0" u="none" strike="noStrike" cap="none" dirty="0" err="1">
                <a:solidFill>
                  <a:srgbClr val="00B0F0"/>
                </a:solidFill>
                <a:latin typeface="Arial"/>
                <a:ea typeface="Arial"/>
                <a:cs typeface="Arial"/>
                <a:sym typeface="Arial"/>
              </a:rPr>
              <a:t>Analysis</a:t>
            </a:r>
            <a:r>
              <a:rPr lang="es-ES" sz="3200" b="1" i="0" u="none" strike="noStrike" cap="none" dirty="0">
                <a:solidFill>
                  <a:srgbClr val="00B0F0"/>
                </a:solidFill>
                <a:latin typeface="Arial"/>
                <a:ea typeface="Arial"/>
                <a:cs typeface="Arial"/>
                <a:sym typeface="Arial"/>
              </a:rPr>
              <a:t> </a:t>
            </a:r>
            <a:r>
              <a:rPr lang="es-ES" sz="3200" b="1" i="0" u="none" strike="noStrike" cap="none" dirty="0" err="1">
                <a:solidFill>
                  <a:srgbClr val="00B0F0"/>
                </a:solidFill>
                <a:latin typeface="Arial"/>
                <a:ea typeface="Arial"/>
                <a:cs typeface="Arial"/>
                <a:sym typeface="Arial"/>
              </a:rPr>
              <a:t>Expressions</a:t>
            </a:r>
            <a:r>
              <a:rPr lang="es-ES" sz="3200" b="1" i="0" u="none" strike="noStrike" cap="none" dirty="0">
                <a:solidFill>
                  <a:srgbClr val="00B0F0"/>
                </a:solidFill>
                <a:latin typeface="Arial"/>
                <a:ea typeface="Arial"/>
                <a:cs typeface="Arial"/>
                <a:sym typeface="Arial"/>
              </a:rPr>
              <a:t>)</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480340" y="2457857"/>
            <a:ext cx="8712968" cy="393334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es el lenguaje nativo de fórmulas y consultas para los modelos tabulares de Microsoft</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err="1">
                <a:solidFill>
                  <a:schemeClr val="dk1"/>
                </a:solidFill>
                <a:latin typeface="Arial"/>
                <a:ea typeface="Arial"/>
                <a:cs typeface="Arial"/>
                <a:sym typeface="Arial"/>
              </a:rPr>
              <a:t>PowerPivot</a:t>
            </a:r>
            <a:r>
              <a:rPr lang="es-ES" sz="4000" b="0" i="0" u="none" strike="noStrike" cap="none" dirty="0">
                <a:solidFill>
                  <a:schemeClr val="dk1"/>
                </a:solidFill>
                <a:latin typeface="Arial"/>
                <a:ea typeface="Arial"/>
                <a:cs typeface="Arial"/>
                <a:sym typeface="Arial"/>
              </a:rPr>
              <a:t>, </a:t>
            </a:r>
            <a:r>
              <a:rPr lang="es-ES" sz="4000" b="1" i="0" u="none" strike="noStrike" cap="none" dirty="0" err="1">
                <a:solidFill>
                  <a:schemeClr val="dk1"/>
                </a:solidFill>
                <a:latin typeface="Arial"/>
                <a:ea typeface="Arial"/>
                <a:cs typeface="Arial"/>
                <a:sym typeface="Arial"/>
              </a:rPr>
              <a:t>Power</a:t>
            </a:r>
            <a:r>
              <a:rPr lang="es-ES" sz="4000" b="1" i="0" u="none" strike="noStrike" cap="none" dirty="0">
                <a:solidFill>
                  <a:schemeClr val="dk1"/>
                </a:solidFill>
                <a:latin typeface="Arial"/>
                <a:ea typeface="Arial"/>
                <a:cs typeface="Arial"/>
                <a:sym typeface="Arial"/>
              </a:rPr>
              <a:t> BI Desktop</a:t>
            </a:r>
            <a:r>
              <a:rPr lang="es-ES" sz="4000" b="0" i="0" u="none" strike="noStrike" cap="none" dirty="0">
                <a:solidFill>
                  <a:schemeClr val="dk1"/>
                </a:solidFill>
                <a:latin typeface="Arial"/>
                <a:ea typeface="Arial"/>
                <a:cs typeface="Arial"/>
                <a:sym typeface="Arial"/>
              </a:rPr>
              <a:t> y SQL Server </a:t>
            </a:r>
            <a:r>
              <a:rPr lang="es-ES" sz="4000" b="0" i="0" u="none" strike="noStrike" cap="none" dirty="0" err="1">
                <a:solidFill>
                  <a:schemeClr val="dk1"/>
                </a:solidFill>
                <a:latin typeface="Arial"/>
                <a:ea typeface="Arial"/>
                <a:cs typeface="Arial"/>
                <a:sym typeface="Arial"/>
              </a:rPr>
              <a:t>Analysis</a:t>
            </a:r>
            <a:r>
              <a:rPr lang="es-ES" sz="4000" b="0" i="0" u="none" strike="noStrike" cap="none" dirty="0">
                <a:solidFill>
                  <a:schemeClr val="dk1"/>
                </a:solidFill>
                <a:latin typeface="Arial"/>
                <a:ea typeface="Arial"/>
                <a:cs typeface="Arial"/>
                <a:sym typeface="Arial"/>
              </a:rPr>
              <a:t> </a:t>
            </a:r>
            <a:r>
              <a:rPr lang="es-ES" sz="4000" b="0" i="0" u="none" strike="noStrike" cap="none" dirty="0" err="1">
                <a:solidFill>
                  <a:schemeClr val="dk1"/>
                </a:solidFill>
                <a:latin typeface="Arial"/>
                <a:ea typeface="Arial"/>
                <a:cs typeface="Arial"/>
                <a:sym typeface="Arial"/>
              </a:rPr>
              <a:t>Services</a:t>
            </a:r>
            <a:r>
              <a:rPr lang="es-ES" sz="4000" b="0" i="0" u="none" strike="noStrike" cap="none" dirty="0">
                <a:solidFill>
                  <a:schemeClr val="dk1"/>
                </a:solidFill>
                <a:latin typeface="Arial"/>
                <a:ea typeface="Arial"/>
                <a:cs typeface="Arial"/>
                <a:sym typeface="Arial"/>
              </a:rPr>
              <a:t> (SSAS).</a:t>
            </a:r>
          </a:p>
        </p:txBody>
      </p:sp>
    </p:spTree>
    <p:extLst>
      <p:ext uri="{BB962C8B-B14F-4D97-AF65-F5344CB8AC3E}">
        <p14:creationId xmlns:p14="http://schemas.microsoft.com/office/powerpoint/2010/main" val="399574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Pensado para usuarios que están familiarizados con </a:t>
            </a:r>
            <a:r>
              <a:rPr lang="es-ES" sz="4000" b="0" i="0" u="none" strike="noStrike" cap="none" dirty="0">
                <a:solidFill>
                  <a:schemeClr val="dk1"/>
                </a:solidFill>
                <a:latin typeface="Arial"/>
                <a:ea typeface="Arial"/>
                <a:cs typeface="Arial"/>
                <a:sym typeface="Arial"/>
              </a:rPr>
              <a:t>uso de fórmulas de Excel para realizar cálculos.</a:t>
            </a:r>
          </a:p>
        </p:txBody>
      </p:sp>
    </p:spTree>
    <p:extLst>
      <p:ext uri="{BB962C8B-B14F-4D97-AF65-F5344CB8AC3E}">
        <p14:creationId xmlns:p14="http://schemas.microsoft.com/office/powerpoint/2010/main" val="10417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457351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la lista de </a:t>
            </a:r>
            <a:r>
              <a:rPr lang="es-ES" sz="4000" b="1" dirty="0">
                <a:solidFill>
                  <a:schemeClr val="dk1"/>
                </a:solidFill>
              </a:rPr>
              <a:t>funciones DAX</a:t>
            </a:r>
            <a:r>
              <a:rPr lang="es-ES" sz="4000" dirty="0">
                <a:solidFill>
                  <a:schemeClr val="dk1"/>
                </a:solidFill>
              </a:rPr>
              <a:t> es muy similar a de las </a:t>
            </a:r>
            <a:r>
              <a:rPr lang="es-ES" sz="4000" b="1" dirty="0">
                <a:solidFill>
                  <a:schemeClr val="dk1"/>
                </a:solidFill>
              </a:rPr>
              <a:t>funciones de Excel</a:t>
            </a:r>
            <a:r>
              <a:rPr lang="es-ES" sz="4000" dirty="0">
                <a:solidFill>
                  <a:schemeClr val="dk1"/>
                </a:solidFill>
              </a:rPr>
              <a:t>.</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también hay diferencias significativas, y muchas funciones nuevas en DAX que no existen en Excel.</a:t>
            </a:r>
          </a:p>
        </p:txBody>
      </p:sp>
    </p:spTree>
    <p:extLst>
      <p:ext uri="{BB962C8B-B14F-4D97-AF65-F5344CB8AC3E}">
        <p14:creationId xmlns:p14="http://schemas.microsoft.com/office/powerpoint/2010/main" val="224104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Creación de… ¿medidas?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Una medida son cálculos escritos en lenguaje DAX (Data </a:t>
            </a:r>
            <a:r>
              <a:rPr lang="es-ES" sz="4000" b="0" i="0" u="none" strike="noStrike" cap="none" dirty="0" err="1">
                <a:solidFill>
                  <a:schemeClr val="dk1"/>
                </a:solidFill>
                <a:latin typeface="Arial"/>
                <a:ea typeface="Arial"/>
                <a:cs typeface="Arial"/>
                <a:sym typeface="Arial"/>
              </a:rPr>
              <a:t>Analysis</a:t>
            </a:r>
            <a:r>
              <a:rPr lang="es-ES" sz="4000" b="0" i="0" u="none" strike="noStrike" cap="none" dirty="0">
                <a:solidFill>
                  <a:schemeClr val="dk1"/>
                </a:solidFill>
                <a:latin typeface="Arial"/>
                <a:ea typeface="Arial"/>
                <a:cs typeface="Arial"/>
                <a:sym typeface="Arial"/>
              </a:rPr>
              <a:t> </a:t>
            </a:r>
            <a:r>
              <a:rPr lang="es-ES" sz="4000" b="0" i="0" u="none" strike="noStrike" cap="none" dirty="0" err="1">
                <a:solidFill>
                  <a:schemeClr val="dk1"/>
                </a:solidFill>
                <a:latin typeface="Arial"/>
                <a:ea typeface="Arial"/>
                <a:cs typeface="Arial"/>
                <a:sym typeface="Arial"/>
              </a:rPr>
              <a:t>Expressions</a:t>
            </a:r>
            <a:r>
              <a:rPr lang="es-ES" sz="4000" b="0" i="0" u="none" strike="noStrike" cap="none" dirty="0">
                <a:solidFill>
                  <a:schemeClr val="dk1"/>
                </a:solidFill>
                <a:latin typeface="Arial"/>
                <a:ea typeface="Arial"/>
                <a:cs typeface="Arial"/>
                <a:sym typeface="Arial"/>
              </a:rPr>
              <a:t>)</a:t>
            </a:r>
          </a:p>
        </p:txBody>
      </p:sp>
    </p:spTree>
    <p:extLst>
      <p:ext uri="{BB962C8B-B14F-4D97-AF65-F5344CB8AC3E}">
        <p14:creationId xmlns:p14="http://schemas.microsoft.com/office/powerpoint/2010/main" val="23672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a:t>
            </a:r>
            <a:r>
              <a:rPr lang="es-ES" sz="3200" b="1" dirty="0" err="1">
                <a:solidFill>
                  <a:srgbClr val="00B0F0"/>
                </a:solidFill>
              </a:rPr>
              <a:t>Dataset</a:t>
            </a:r>
            <a:r>
              <a:rPr lang="es-ES" sz="3200" b="1" dirty="0">
                <a:solidFill>
                  <a:srgbClr val="00B0F0"/>
                </a:solidFill>
              </a:rPr>
              <a:t>: </a:t>
            </a:r>
            <a:r>
              <a:rPr lang="es-ES" sz="3200" b="1" i="1" u="none" strike="noStrike" cap="none" dirty="0">
                <a:solidFill>
                  <a:srgbClr val="00B0F0"/>
                </a:solidFill>
                <a:latin typeface="Arial"/>
                <a:ea typeface="Arial"/>
                <a:cs typeface="Arial"/>
                <a:sym typeface="Arial"/>
              </a:rPr>
              <a:t>Contoso </a:t>
            </a:r>
            <a:r>
              <a:rPr lang="es-ES" sz="3200" b="1" i="1" u="none" strike="noStrike" cap="none" dirty="0" err="1">
                <a:solidFill>
                  <a:srgbClr val="00B0F0"/>
                </a:solidFill>
                <a:latin typeface="Arial"/>
                <a:ea typeface="Arial"/>
                <a:cs typeface="Arial"/>
                <a:sym typeface="Arial"/>
              </a:rPr>
              <a:t>Dataset</a:t>
            </a:r>
            <a:endParaRPr lang="es-ES" sz="3200" b="1" i="1" u="none" strike="noStrike" cap="none" dirty="0">
              <a:solidFill>
                <a:srgbClr val="00B0F0"/>
              </a:solidFill>
              <a:latin typeface="Arial"/>
              <a:ea typeface="Arial"/>
              <a:cs typeface="Arial"/>
              <a:sym typeface="Arial"/>
            </a:endParaRPr>
          </a:p>
        </p:txBody>
      </p:sp>
      <p:sp>
        <p:nvSpPr>
          <p:cNvPr id="161" name="Google Shape;161;p11"/>
          <p:cNvSpPr txBox="1"/>
          <p:nvPr/>
        </p:nvSpPr>
        <p:spPr>
          <a:xfrm>
            <a:off x="287907" y="6914839"/>
            <a:ext cx="9504809" cy="540429"/>
          </a:xfrm>
          <a:prstGeom prst="rect">
            <a:avLst/>
          </a:prstGeom>
          <a:noFill/>
          <a:ln>
            <a:noFill/>
          </a:ln>
        </p:spPr>
        <p:txBody>
          <a:bodyPr spcFirstLastPara="1" wrap="square" lIns="91425" tIns="45700" rIns="91425" bIns="45700" anchor="t" anchorCtr="0">
            <a:spAutoFit/>
          </a:bodyPr>
          <a:lstStyle/>
          <a:p>
            <a:pPr lvl="1" algn="just">
              <a:lnSpc>
                <a:spcPct val="104000"/>
              </a:lnSpc>
            </a:pPr>
            <a:r>
              <a:rPr lang="es-CL" sz="2800" b="0" i="0" u="none" strike="noStrike" dirty="0">
                <a:solidFill>
                  <a:schemeClr val="accent2"/>
                </a:solidFill>
                <a:effectLst/>
                <a:latin typeface="-apple-system-font"/>
                <a:hlinkClick r:id="rId3">
                  <a:extLst>
                    <a:ext uri="{A12FA001-AC4F-418D-AE19-62706E023703}">
                      <ahyp:hlinkClr xmlns:ahyp="http://schemas.microsoft.com/office/drawing/2018/hyperlinkcolor" val="tx"/>
                    </a:ext>
                  </a:extLst>
                </a:hlinkClick>
              </a:rPr>
              <a:t>http://go.microsoft.com/fwlink/?LinkID=237472&amp;clcid=0x409</a:t>
            </a:r>
            <a:endParaRPr lang="es-CL" sz="2800" b="0" i="0" u="none" strike="noStrike" dirty="0">
              <a:solidFill>
                <a:schemeClr val="accent2"/>
              </a:solidFill>
              <a:effectLst/>
              <a:latin typeface="-apple-system-font"/>
            </a:endParaRPr>
          </a:p>
        </p:txBody>
      </p:sp>
      <p:pic>
        <p:nvPicPr>
          <p:cNvPr id="3" name="Imagen 2">
            <a:extLst>
              <a:ext uri="{FF2B5EF4-FFF2-40B4-BE49-F238E27FC236}">
                <a16:creationId xmlns:a16="http://schemas.microsoft.com/office/drawing/2014/main" id="{82283698-45FE-FAC8-065F-B337B1C817CC}"/>
              </a:ext>
            </a:extLst>
          </p:cNvPr>
          <p:cNvPicPr>
            <a:picLocks noChangeAspect="1"/>
          </p:cNvPicPr>
          <p:nvPr/>
        </p:nvPicPr>
        <p:blipFill>
          <a:blip r:embed="rId4"/>
          <a:stretch>
            <a:fillRect/>
          </a:stretch>
        </p:blipFill>
        <p:spPr>
          <a:xfrm>
            <a:off x="1373642" y="1977413"/>
            <a:ext cx="7333337" cy="4535090"/>
          </a:xfrm>
          <a:prstGeom prst="rect">
            <a:avLst/>
          </a:prstGeom>
        </p:spPr>
      </p:pic>
      <p:sp>
        <p:nvSpPr>
          <p:cNvPr id="4" name="CuadroTexto 3">
            <a:extLst>
              <a:ext uri="{FF2B5EF4-FFF2-40B4-BE49-F238E27FC236}">
                <a16:creationId xmlns:a16="http://schemas.microsoft.com/office/drawing/2014/main" id="{B914A970-01B2-BEB8-56E7-7D48D04DD12B}"/>
              </a:ext>
            </a:extLst>
          </p:cNvPr>
          <p:cNvSpPr txBox="1"/>
          <p:nvPr/>
        </p:nvSpPr>
        <p:spPr>
          <a:xfrm>
            <a:off x="287907" y="5540351"/>
            <a:ext cx="2967357" cy="923330"/>
          </a:xfrm>
          <a:prstGeom prst="rect">
            <a:avLst/>
          </a:prstGeom>
          <a:noFill/>
        </p:spPr>
        <p:txBody>
          <a:bodyPr wrap="square" rtlCol="0">
            <a:spAutoFit/>
          </a:bodyPr>
          <a:lstStyle/>
          <a:p>
            <a:pPr marL="285750" indent="-285750">
              <a:buFont typeface="Arial" panose="020B0604020202020204" pitchFamily="34" charset="0"/>
              <a:buChar char="•"/>
            </a:pPr>
            <a:r>
              <a:rPr lang="es-CL" sz="1800" dirty="0">
                <a:latin typeface="Calibri" panose="020F0502020204030204" pitchFamily="34" charset="0"/>
                <a:cs typeface="Calibri" panose="020F0502020204030204" pitchFamily="34" charset="0"/>
              </a:rPr>
              <a:t>Tablas de transacciones: </a:t>
            </a:r>
            <a:r>
              <a:rPr lang="es-CL" sz="1800" i="1" dirty="0" err="1">
                <a:effectLst/>
                <a:latin typeface="Calibri" panose="020F0502020204030204" pitchFamily="34" charset="0"/>
                <a:cs typeface="Calibri" panose="020F0502020204030204" pitchFamily="34" charset="0"/>
              </a:rPr>
              <a:t>FactSales</a:t>
            </a:r>
            <a:r>
              <a:rPr lang="es-CL" sz="1800" dirty="0">
                <a:effectLst/>
                <a:latin typeface="Calibri" panose="020F0502020204030204" pitchFamily="34" charset="0"/>
                <a:cs typeface="Calibri" panose="020F0502020204030204" pitchFamily="34" charset="0"/>
              </a:rPr>
              <a:t> y </a:t>
            </a:r>
            <a:r>
              <a:rPr lang="es-CL" sz="1800" i="1" dirty="0" err="1">
                <a:effectLst/>
                <a:latin typeface="Calibri" panose="020F0502020204030204" pitchFamily="34" charset="0"/>
                <a:cs typeface="Calibri" panose="020F0502020204030204" pitchFamily="34" charset="0"/>
              </a:rPr>
              <a:t>FactInventory</a:t>
            </a:r>
            <a:r>
              <a:rPr lang="es-CL" sz="1800" dirty="0">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s-CL" sz="1800" dirty="0">
                <a:effectLst/>
                <a:latin typeface="Calibri" panose="020F0502020204030204" pitchFamily="34" charset="0"/>
                <a:cs typeface="Calibri" panose="020F0502020204030204" pitchFamily="34" charset="0"/>
              </a:rPr>
              <a:t>Ocho tablas relacionadas </a:t>
            </a:r>
            <a:endParaRPr lang="es-CL"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32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Objetivos de los modelos tabulares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65299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hacer que el análisis de datos sea realmente sencillo y, </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al hacerlo, ampliar el modelado de datos a más usuarios. </a:t>
            </a:r>
          </a:p>
        </p:txBody>
      </p:sp>
      <p:sp>
        <p:nvSpPr>
          <p:cNvPr id="2" name="CuadroTexto 1">
            <a:extLst>
              <a:ext uri="{FF2B5EF4-FFF2-40B4-BE49-F238E27FC236}">
                <a16:creationId xmlns:a16="http://schemas.microsoft.com/office/drawing/2014/main" id="{654F1081-0CC1-70BD-026F-F6E1DDA17B8F}"/>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2771013152"/>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653</Words>
  <Application>Microsoft Macintosh PowerPoint</Application>
  <PresentationFormat>Personalizado</PresentationFormat>
  <Paragraphs>90</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Symbol</vt:lpstr>
      <vt:lpstr>Arial</vt:lpstr>
      <vt:lpstr>Times New Roman</vt:lpstr>
      <vt:lpstr>Consolas</vt:lpstr>
      <vt:lpstr>-apple-system-font</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Goten</dc:creator>
  <cp:lastModifiedBy>felipe munoz</cp:lastModifiedBy>
  <cp:revision>14</cp:revision>
  <dcterms:created xsi:type="dcterms:W3CDTF">2009-11-17T12:55:29Z</dcterms:created>
  <dcterms:modified xsi:type="dcterms:W3CDTF">2023-08-11T11:51:55Z</dcterms:modified>
</cp:coreProperties>
</file>