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1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1055" y="901446"/>
            <a:ext cx="750188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234" y="2143506"/>
            <a:ext cx="3440429" cy="348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5641" y="1818385"/>
            <a:ext cx="3915409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291845"/>
            <a:ext cx="7622540" cy="1377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1679849"/>
            <a:ext cx="7592059" cy="196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747" y="6575107"/>
            <a:ext cx="212090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9144000" cy="523875"/>
            <a:chOff x="0" y="633450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2286" y="6400799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71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714" y="457200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5">
                  <a:moveTo>
                    <a:pt x="914171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714" y="64008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891285"/>
            <a:ext cx="6560820" cy="29883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ts val="7340"/>
              </a:lnSpc>
              <a:spcBef>
                <a:spcPts val="1425"/>
              </a:spcBef>
            </a:pPr>
            <a:r>
              <a:rPr sz="7200" spc="-50" dirty="0">
                <a:solidFill>
                  <a:srgbClr val="252525"/>
                </a:solidFill>
              </a:rPr>
              <a:t>D</a:t>
            </a:r>
            <a:r>
              <a:rPr sz="7200" spc="-114" dirty="0">
                <a:solidFill>
                  <a:srgbClr val="252525"/>
                </a:solidFill>
              </a:rPr>
              <a:t>E</a:t>
            </a:r>
            <a:r>
              <a:rPr sz="7200" spc="-125" dirty="0">
                <a:solidFill>
                  <a:srgbClr val="252525"/>
                </a:solidFill>
              </a:rPr>
              <a:t>C</a:t>
            </a:r>
            <a:r>
              <a:rPr sz="7200" spc="-55" dirty="0">
                <a:solidFill>
                  <a:srgbClr val="252525"/>
                </a:solidFill>
              </a:rPr>
              <a:t>O</a:t>
            </a:r>
            <a:r>
              <a:rPr sz="7200" spc="-50" dirty="0">
                <a:solidFill>
                  <a:srgbClr val="252525"/>
                </a:solidFill>
              </a:rPr>
              <a:t>MP</a:t>
            </a:r>
            <a:r>
              <a:rPr sz="7200" spc="-55" dirty="0">
                <a:solidFill>
                  <a:srgbClr val="252525"/>
                </a:solidFill>
              </a:rPr>
              <a:t>O</a:t>
            </a:r>
            <a:r>
              <a:rPr sz="7200" spc="-50" dirty="0">
                <a:solidFill>
                  <a:srgbClr val="252525"/>
                </a:solidFill>
              </a:rPr>
              <a:t>S</a:t>
            </a:r>
            <a:r>
              <a:rPr sz="7200" spc="-45" dirty="0">
                <a:solidFill>
                  <a:srgbClr val="252525"/>
                </a:solidFill>
              </a:rPr>
              <a:t>I</a:t>
            </a:r>
            <a:r>
              <a:rPr sz="7200" spc="-50" dirty="0">
                <a:solidFill>
                  <a:srgbClr val="252525"/>
                </a:solidFill>
              </a:rPr>
              <a:t>T</a:t>
            </a:r>
            <a:r>
              <a:rPr sz="7200" spc="-45" dirty="0">
                <a:solidFill>
                  <a:srgbClr val="252525"/>
                </a:solidFill>
              </a:rPr>
              <a:t>I</a:t>
            </a:r>
            <a:r>
              <a:rPr sz="7200" spc="-55" dirty="0">
                <a:solidFill>
                  <a:srgbClr val="252525"/>
                </a:solidFill>
              </a:rPr>
              <a:t>O</a:t>
            </a:r>
            <a:r>
              <a:rPr sz="7200" spc="-45" dirty="0">
                <a:solidFill>
                  <a:srgbClr val="252525"/>
                </a:solidFill>
              </a:rPr>
              <a:t>N</a:t>
            </a:r>
            <a:r>
              <a:rPr sz="7200" dirty="0">
                <a:solidFill>
                  <a:srgbClr val="252525"/>
                </a:solidFill>
              </a:rPr>
              <a:t>,  </a:t>
            </a:r>
            <a:r>
              <a:rPr sz="7200" spc="-50" dirty="0">
                <a:solidFill>
                  <a:srgbClr val="252525"/>
                </a:solidFill>
              </a:rPr>
              <a:t>ABSTRACTION, </a:t>
            </a:r>
            <a:r>
              <a:rPr sz="7200" spc="-45" dirty="0">
                <a:solidFill>
                  <a:srgbClr val="252525"/>
                </a:solidFill>
              </a:rPr>
              <a:t> FUNCTIONS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01700" y="3604546"/>
            <a:ext cx="6582409" cy="121983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-45" dirty="0">
                <a:solidFill>
                  <a:srgbClr val="252525"/>
                </a:solidFill>
                <a:latin typeface="Calibri Light"/>
                <a:cs typeface="Calibri Light"/>
              </a:rPr>
              <a:t>(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w</a:t>
            </a:r>
            <a:r>
              <a:rPr sz="2800" spc="-55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2800" spc="-55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2800" spc="-12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sl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2800" spc="-55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2800" spc="-114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2800" spc="-55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2800" spc="-12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40" dirty="0">
                <a:solidFill>
                  <a:srgbClr val="252525"/>
                </a:solidFill>
                <a:latin typeface="Calibri Light"/>
                <a:cs typeface="Calibri Light"/>
              </a:rPr>
              <a:t>.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p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y</a:t>
            </a:r>
            <a:r>
              <a:rPr sz="2800" spc="-10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Calibri Light"/>
                <a:cs typeface="Calibri Light"/>
              </a:rPr>
              <a:t>f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ile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lang="en-US" sz="2800" spc="-10" dirty="0">
                <a:solidFill>
                  <a:srgbClr val="252525"/>
                </a:solidFill>
                <a:latin typeface="Calibri Light"/>
                <a:cs typeface="Calibri Light"/>
              </a:rPr>
              <a:t>and</a:t>
            </a:r>
            <a:r>
              <a:rPr sz="2800" spc="-4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114" dirty="0">
                <a:solidFill>
                  <a:srgbClr val="252525"/>
                </a:solidFill>
                <a:latin typeface="Calibri Light"/>
                <a:cs typeface="Calibri Light"/>
              </a:rPr>
              <a:t>f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llo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w</a:t>
            </a:r>
            <a:r>
              <a:rPr sz="2800" spc="-114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al</a:t>
            </a:r>
            <a:r>
              <a:rPr sz="2800" spc="-55" dirty="0">
                <a:solidFill>
                  <a:srgbClr val="252525"/>
                </a:solidFill>
                <a:latin typeface="Calibri Light"/>
                <a:cs typeface="Calibri Light"/>
              </a:rPr>
              <a:t>on</a:t>
            </a:r>
            <a:r>
              <a:rPr sz="2800" spc="-50" dirty="0">
                <a:solidFill>
                  <a:srgbClr val="252525"/>
                </a:solidFill>
                <a:latin typeface="Calibri Light"/>
                <a:cs typeface="Calibri Light"/>
              </a:rPr>
              <a:t>g</a:t>
            </a:r>
            <a:r>
              <a:rPr sz="2800" spc="-60" dirty="0">
                <a:solidFill>
                  <a:srgbClr val="252525"/>
                </a:solidFill>
                <a:latin typeface="Calibri Light"/>
                <a:cs typeface="Calibri Light"/>
              </a:rPr>
              <a:t>!</a:t>
            </a:r>
            <a:r>
              <a:rPr sz="2800" dirty="0">
                <a:solidFill>
                  <a:srgbClr val="252525"/>
                </a:solidFill>
                <a:latin typeface="Calibri Light"/>
                <a:cs typeface="Calibri Light"/>
              </a:rPr>
              <a:t>)</a:t>
            </a:r>
            <a:endParaRPr sz="2800" dirty="0">
              <a:latin typeface="Calibri Light"/>
              <a:cs typeface="Calibri Light"/>
            </a:endParaRPr>
          </a:p>
          <a:p>
            <a:pPr marL="14604">
              <a:lnSpc>
                <a:spcPct val="100000"/>
              </a:lnSpc>
              <a:spcBef>
                <a:spcPts val="1460"/>
              </a:spcBef>
            </a:pPr>
            <a:r>
              <a:rPr lang="en-US" sz="2400" spc="160" dirty="0">
                <a:solidFill>
                  <a:srgbClr val="585858"/>
                </a:solidFill>
                <a:latin typeface="Calibri Light"/>
                <a:cs typeface="Calibri Light"/>
              </a:rPr>
              <a:t>COP1000 - LEC4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9144000" cy="523875"/>
            <a:chOff x="0" y="633450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247894" y="1738122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676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5342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SUPRESS</a:t>
            </a:r>
            <a:r>
              <a:rPr spc="-120" dirty="0"/>
              <a:t> </a:t>
            </a:r>
            <a:r>
              <a:rPr spc="-100" dirty="0"/>
              <a:t>DETAILS</a:t>
            </a:r>
            <a:r>
              <a:rPr spc="-120" dirty="0"/>
              <a:t> </a:t>
            </a:r>
            <a:r>
              <a:rPr spc="-40" dirty="0"/>
              <a:t>with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22960" y="1037082"/>
            <a:ext cx="4425315" cy="70104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4890"/>
              </a:lnSpc>
            </a:pPr>
            <a:r>
              <a:rPr sz="4800" spc="-50" dirty="0">
                <a:latin typeface="Calibri Light"/>
                <a:cs typeface="Calibri Light"/>
              </a:rPr>
              <a:t>ABSTRACTION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1818385"/>
            <a:ext cx="7642859" cy="38252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11430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projector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example,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are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sufficient, </a:t>
            </a:r>
            <a:r>
              <a:rPr sz="2600" spc="-5" dirty="0">
                <a:latin typeface="Calibri"/>
                <a:cs typeface="Calibri"/>
              </a:rPr>
              <a:t>no need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know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build</a:t>
            </a:r>
            <a:r>
              <a:rPr sz="2600" spc="-10" dirty="0">
                <a:latin typeface="Calibri"/>
                <a:cs typeface="Calibri"/>
              </a:rPr>
              <a:t> one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programming,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think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a piece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code</a:t>
            </a:r>
            <a:r>
              <a:rPr sz="2600" spc="-5" dirty="0">
                <a:latin typeface="Calibri"/>
                <a:cs typeface="Calibri"/>
              </a:rPr>
              <a:t> 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black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box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hide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tedious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ts val="2965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achieve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abstraction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specifications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docstrings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871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7513320" cy="3989704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write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reusable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pieces/chunks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code,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called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  <a:p>
            <a:pPr marL="104139" marR="80645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functions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are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run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until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are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“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called</a:t>
            </a:r>
            <a:r>
              <a:rPr sz="2600" spc="-10" dirty="0">
                <a:latin typeface="Calibri"/>
                <a:cs typeface="Calibri"/>
              </a:rPr>
              <a:t>”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“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invoked</a:t>
            </a:r>
            <a:r>
              <a:rPr sz="2600" spc="-20" dirty="0">
                <a:latin typeface="Calibri"/>
                <a:cs typeface="Calibri"/>
              </a:rPr>
              <a:t>”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characteristics: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3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parameters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more)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docstring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(optional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recommended)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returns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something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329" y="2268854"/>
            <a:ext cx="561975" cy="45910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70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0363" y="2275713"/>
            <a:ext cx="1175385" cy="49720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Courier New"/>
                <a:cs typeface="Courier New"/>
              </a:rPr>
              <a:t>is_even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6914" y="2278380"/>
            <a:ext cx="177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8810" y="2276475"/>
            <a:ext cx="391160" cy="45974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6514" y="2278380"/>
            <a:ext cx="330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0363" y="2772536"/>
            <a:ext cx="6594475" cy="161798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ts val="2170"/>
              </a:lnSpc>
            </a:pPr>
            <a:r>
              <a:rPr sz="2000" spc="-5" dirty="0"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  <a:p>
            <a:pPr marL="52069">
              <a:lnSpc>
                <a:spcPct val="100000"/>
              </a:lnSpc>
              <a:spcBef>
                <a:spcPts val="1155"/>
              </a:spcBef>
            </a:pPr>
            <a:r>
              <a:rPr sz="2000" spc="-5" dirty="0">
                <a:latin typeface="Courier New"/>
                <a:cs typeface="Courier New"/>
              </a:rPr>
              <a:t>Input: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i, a positive int</a:t>
            </a:r>
            <a:endParaRPr sz="2000">
              <a:latin typeface="Courier New"/>
              <a:cs typeface="Courier New"/>
            </a:endParaRPr>
          </a:p>
          <a:p>
            <a:pPr marL="52069" marR="132715">
              <a:lnSpc>
                <a:spcPts val="356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Returns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True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even,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otherwise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False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363" y="4466463"/>
            <a:ext cx="3904615" cy="87376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670"/>
              </a:spcBef>
            </a:pPr>
            <a:r>
              <a:rPr sz="2000" spc="-5" dirty="0">
                <a:latin typeface="Courier New"/>
                <a:cs typeface="Courier New"/>
              </a:rPr>
              <a:t>print("inside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is_even")</a:t>
            </a:r>
            <a:endParaRPr sz="2000">
              <a:latin typeface="Courier New"/>
              <a:cs typeface="Courier New"/>
            </a:endParaRPr>
          </a:p>
          <a:p>
            <a:pPr marL="52069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i%2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5895847"/>
            <a:ext cx="155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is_even(3)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53670" marR="5080">
              <a:lnSpc>
                <a:spcPts val="4900"/>
              </a:lnSpc>
              <a:spcBef>
                <a:spcPts val="980"/>
              </a:spcBef>
            </a:pPr>
            <a:r>
              <a:rPr spc="-55" dirty="0"/>
              <a:t>HOW </a:t>
            </a:r>
            <a:r>
              <a:rPr spc="-95" dirty="0"/>
              <a:t>TO </a:t>
            </a:r>
            <a:r>
              <a:rPr spc="-40" dirty="0"/>
              <a:t>WRITE </a:t>
            </a:r>
            <a:r>
              <a:rPr spc="-35" dirty="0"/>
              <a:t>and </a:t>
            </a:r>
            <a:r>
              <a:rPr spc="-30" dirty="0"/>
              <a:t> </a:t>
            </a:r>
            <a:r>
              <a:rPr spc="-50" dirty="0"/>
              <a:t>CALL/INVOKE</a:t>
            </a:r>
            <a:r>
              <a:rPr spc="-150" dirty="0"/>
              <a:t> </a:t>
            </a:r>
            <a:r>
              <a:rPr dirty="0"/>
              <a:t>A</a:t>
            </a:r>
            <a:r>
              <a:rPr spc="-150" dirty="0"/>
              <a:t> </a:t>
            </a:r>
            <a:r>
              <a:rPr spc="-40" dirty="0"/>
              <a:t>FUNCTION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1694179" y="1898396"/>
            <a:ext cx="483234" cy="309880"/>
          </a:xfrm>
          <a:custGeom>
            <a:avLst/>
            <a:gdLst/>
            <a:ahLst/>
            <a:cxnLst/>
            <a:rect l="l" t="t" r="r" b="b"/>
            <a:pathLst>
              <a:path w="483235" h="309880">
                <a:moveTo>
                  <a:pt x="14604" y="210819"/>
                </a:moveTo>
                <a:lnTo>
                  <a:pt x="9905" y="210819"/>
                </a:lnTo>
                <a:lnTo>
                  <a:pt x="9016" y="212089"/>
                </a:lnTo>
                <a:lnTo>
                  <a:pt x="4698" y="213359"/>
                </a:lnTo>
                <a:lnTo>
                  <a:pt x="3555" y="214629"/>
                </a:lnTo>
                <a:lnTo>
                  <a:pt x="2666" y="214629"/>
                </a:lnTo>
                <a:lnTo>
                  <a:pt x="1777" y="215899"/>
                </a:lnTo>
                <a:lnTo>
                  <a:pt x="1142" y="215899"/>
                </a:lnTo>
                <a:lnTo>
                  <a:pt x="761" y="217169"/>
                </a:lnTo>
                <a:lnTo>
                  <a:pt x="253" y="217169"/>
                </a:lnTo>
                <a:lnTo>
                  <a:pt x="0" y="218439"/>
                </a:lnTo>
                <a:lnTo>
                  <a:pt x="126" y="219709"/>
                </a:lnTo>
                <a:lnTo>
                  <a:pt x="46862" y="309879"/>
                </a:lnTo>
                <a:lnTo>
                  <a:pt x="53339" y="309879"/>
                </a:lnTo>
                <a:lnTo>
                  <a:pt x="56387" y="307339"/>
                </a:lnTo>
                <a:lnTo>
                  <a:pt x="58038" y="307339"/>
                </a:lnTo>
                <a:lnTo>
                  <a:pt x="59308" y="306069"/>
                </a:lnTo>
                <a:lnTo>
                  <a:pt x="60324" y="306069"/>
                </a:lnTo>
                <a:lnTo>
                  <a:pt x="61340" y="304799"/>
                </a:lnTo>
                <a:lnTo>
                  <a:pt x="62483" y="303529"/>
                </a:lnTo>
                <a:lnTo>
                  <a:pt x="62991" y="303529"/>
                </a:lnTo>
                <a:lnTo>
                  <a:pt x="63245" y="302259"/>
                </a:lnTo>
                <a:lnTo>
                  <a:pt x="63245" y="300989"/>
                </a:lnTo>
                <a:lnTo>
                  <a:pt x="30733" y="238759"/>
                </a:lnTo>
                <a:lnTo>
                  <a:pt x="32257" y="229869"/>
                </a:lnTo>
                <a:lnTo>
                  <a:pt x="34416" y="223519"/>
                </a:lnTo>
                <a:lnTo>
                  <a:pt x="21335" y="223519"/>
                </a:lnTo>
                <a:lnTo>
                  <a:pt x="14985" y="212089"/>
                </a:lnTo>
                <a:lnTo>
                  <a:pt x="14604" y="210819"/>
                </a:lnTo>
                <a:close/>
              </a:path>
              <a:path w="483235" h="309880">
                <a:moveTo>
                  <a:pt x="90297" y="205739"/>
                </a:moveTo>
                <a:lnTo>
                  <a:pt x="62229" y="205739"/>
                </a:lnTo>
                <a:lnTo>
                  <a:pt x="64896" y="207009"/>
                </a:lnTo>
                <a:lnTo>
                  <a:pt x="67563" y="209549"/>
                </a:lnTo>
                <a:lnTo>
                  <a:pt x="70103" y="210819"/>
                </a:lnTo>
                <a:lnTo>
                  <a:pt x="74929" y="215899"/>
                </a:lnTo>
                <a:lnTo>
                  <a:pt x="77342" y="220979"/>
                </a:lnTo>
                <a:lnTo>
                  <a:pt x="107314" y="278129"/>
                </a:lnTo>
                <a:lnTo>
                  <a:pt x="107695" y="278129"/>
                </a:lnTo>
                <a:lnTo>
                  <a:pt x="108204" y="279399"/>
                </a:lnTo>
                <a:lnTo>
                  <a:pt x="111632" y="279399"/>
                </a:lnTo>
                <a:lnTo>
                  <a:pt x="112775" y="278129"/>
                </a:lnTo>
                <a:lnTo>
                  <a:pt x="116966" y="276859"/>
                </a:lnTo>
                <a:lnTo>
                  <a:pt x="119761" y="274319"/>
                </a:lnTo>
                <a:lnTo>
                  <a:pt x="121792" y="273049"/>
                </a:lnTo>
                <a:lnTo>
                  <a:pt x="122427" y="273049"/>
                </a:lnTo>
                <a:lnTo>
                  <a:pt x="122936" y="271779"/>
                </a:lnTo>
                <a:lnTo>
                  <a:pt x="123697" y="271779"/>
                </a:lnTo>
                <a:lnTo>
                  <a:pt x="123824" y="270509"/>
                </a:lnTo>
                <a:lnTo>
                  <a:pt x="123697" y="269239"/>
                </a:lnTo>
                <a:lnTo>
                  <a:pt x="123443" y="269239"/>
                </a:lnTo>
                <a:lnTo>
                  <a:pt x="91947" y="208279"/>
                </a:lnTo>
                <a:lnTo>
                  <a:pt x="90297" y="205739"/>
                </a:lnTo>
                <a:close/>
              </a:path>
              <a:path w="483235" h="309880">
                <a:moveTo>
                  <a:pt x="186817" y="153669"/>
                </a:moveTo>
                <a:lnTo>
                  <a:pt x="158495" y="153669"/>
                </a:lnTo>
                <a:lnTo>
                  <a:pt x="161036" y="154939"/>
                </a:lnTo>
                <a:lnTo>
                  <a:pt x="163576" y="154939"/>
                </a:lnTo>
                <a:lnTo>
                  <a:pt x="165861" y="157479"/>
                </a:lnTo>
                <a:lnTo>
                  <a:pt x="167894" y="158749"/>
                </a:lnTo>
                <a:lnTo>
                  <a:pt x="170052" y="161289"/>
                </a:lnTo>
                <a:lnTo>
                  <a:pt x="171958" y="163829"/>
                </a:lnTo>
                <a:lnTo>
                  <a:pt x="177292" y="175259"/>
                </a:lnTo>
                <a:lnTo>
                  <a:pt x="165100" y="181609"/>
                </a:lnTo>
                <a:lnTo>
                  <a:pt x="158115" y="184149"/>
                </a:lnTo>
                <a:lnTo>
                  <a:pt x="152145" y="189229"/>
                </a:lnTo>
                <a:lnTo>
                  <a:pt x="147319" y="193039"/>
                </a:lnTo>
                <a:lnTo>
                  <a:pt x="142367" y="196849"/>
                </a:lnTo>
                <a:lnTo>
                  <a:pt x="138556" y="200659"/>
                </a:lnTo>
                <a:lnTo>
                  <a:pt x="133476" y="209549"/>
                </a:lnTo>
                <a:lnTo>
                  <a:pt x="132079" y="214629"/>
                </a:lnTo>
                <a:lnTo>
                  <a:pt x="131826" y="223519"/>
                </a:lnTo>
                <a:lnTo>
                  <a:pt x="133095" y="228599"/>
                </a:lnTo>
                <a:lnTo>
                  <a:pt x="135636" y="233679"/>
                </a:lnTo>
                <a:lnTo>
                  <a:pt x="137922" y="238759"/>
                </a:lnTo>
                <a:lnTo>
                  <a:pt x="140588" y="241299"/>
                </a:lnTo>
                <a:lnTo>
                  <a:pt x="143890" y="243839"/>
                </a:lnTo>
                <a:lnTo>
                  <a:pt x="147065" y="246379"/>
                </a:lnTo>
                <a:lnTo>
                  <a:pt x="150622" y="248919"/>
                </a:lnTo>
                <a:lnTo>
                  <a:pt x="154558" y="250189"/>
                </a:lnTo>
                <a:lnTo>
                  <a:pt x="162560" y="250189"/>
                </a:lnTo>
                <a:lnTo>
                  <a:pt x="171450" y="248919"/>
                </a:lnTo>
                <a:lnTo>
                  <a:pt x="176022" y="247649"/>
                </a:lnTo>
                <a:lnTo>
                  <a:pt x="180720" y="245109"/>
                </a:lnTo>
                <a:lnTo>
                  <a:pt x="186054" y="242569"/>
                </a:lnTo>
                <a:lnTo>
                  <a:pt x="190500" y="238759"/>
                </a:lnTo>
                <a:lnTo>
                  <a:pt x="193167" y="234949"/>
                </a:lnTo>
                <a:lnTo>
                  <a:pt x="166497" y="234949"/>
                </a:lnTo>
                <a:lnTo>
                  <a:pt x="157861" y="232409"/>
                </a:lnTo>
                <a:lnTo>
                  <a:pt x="149796" y="214629"/>
                </a:lnTo>
                <a:lnTo>
                  <a:pt x="149733" y="213359"/>
                </a:lnTo>
                <a:lnTo>
                  <a:pt x="183387" y="186689"/>
                </a:lnTo>
                <a:lnTo>
                  <a:pt x="204234" y="186689"/>
                </a:lnTo>
                <a:lnTo>
                  <a:pt x="189611" y="158749"/>
                </a:lnTo>
                <a:lnTo>
                  <a:pt x="186817" y="153669"/>
                </a:lnTo>
                <a:close/>
              </a:path>
              <a:path w="483235" h="309880">
                <a:moveTo>
                  <a:pt x="204234" y="186689"/>
                </a:moveTo>
                <a:lnTo>
                  <a:pt x="183387" y="186689"/>
                </a:lnTo>
                <a:lnTo>
                  <a:pt x="193294" y="205739"/>
                </a:lnTo>
                <a:lnTo>
                  <a:pt x="191515" y="212089"/>
                </a:lnTo>
                <a:lnTo>
                  <a:pt x="189357" y="217169"/>
                </a:lnTo>
                <a:lnTo>
                  <a:pt x="186817" y="220979"/>
                </a:lnTo>
                <a:lnTo>
                  <a:pt x="184404" y="226059"/>
                </a:lnTo>
                <a:lnTo>
                  <a:pt x="180975" y="228599"/>
                </a:lnTo>
                <a:lnTo>
                  <a:pt x="176657" y="231139"/>
                </a:lnTo>
                <a:lnTo>
                  <a:pt x="171322" y="233679"/>
                </a:lnTo>
                <a:lnTo>
                  <a:pt x="166497" y="234949"/>
                </a:lnTo>
                <a:lnTo>
                  <a:pt x="193167" y="234949"/>
                </a:lnTo>
                <a:lnTo>
                  <a:pt x="194056" y="233679"/>
                </a:lnTo>
                <a:lnTo>
                  <a:pt x="197738" y="228599"/>
                </a:lnTo>
                <a:lnTo>
                  <a:pt x="200405" y="223519"/>
                </a:lnTo>
                <a:lnTo>
                  <a:pt x="202057" y="217169"/>
                </a:lnTo>
                <a:lnTo>
                  <a:pt x="220188" y="217169"/>
                </a:lnTo>
                <a:lnTo>
                  <a:pt x="204234" y="186689"/>
                </a:lnTo>
                <a:close/>
              </a:path>
              <a:path w="483235" h="309880">
                <a:moveTo>
                  <a:pt x="220188" y="217169"/>
                </a:moveTo>
                <a:lnTo>
                  <a:pt x="202057" y="217169"/>
                </a:lnTo>
                <a:lnTo>
                  <a:pt x="206756" y="226059"/>
                </a:lnTo>
                <a:lnTo>
                  <a:pt x="207136" y="227329"/>
                </a:lnTo>
                <a:lnTo>
                  <a:pt x="212090" y="227329"/>
                </a:lnTo>
                <a:lnTo>
                  <a:pt x="213614" y="226059"/>
                </a:lnTo>
                <a:lnTo>
                  <a:pt x="215265" y="226059"/>
                </a:lnTo>
                <a:lnTo>
                  <a:pt x="217043" y="224789"/>
                </a:lnTo>
                <a:lnTo>
                  <a:pt x="218440" y="223519"/>
                </a:lnTo>
                <a:lnTo>
                  <a:pt x="219201" y="223519"/>
                </a:lnTo>
                <a:lnTo>
                  <a:pt x="220598" y="222249"/>
                </a:lnTo>
                <a:lnTo>
                  <a:pt x="220979" y="220979"/>
                </a:lnTo>
                <a:lnTo>
                  <a:pt x="221233" y="220979"/>
                </a:lnTo>
                <a:lnTo>
                  <a:pt x="221233" y="219709"/>
                </a:lnTo>
                <a:lnTo>
                  <a:pt x="220853" y="218439"/>
                </a:lnTo>
                <a:lnTo>
                  <a:pt x="220188" y="217169"/>
                </a:lnTo>
                <a:close/>
              </a:path>
              <a:path w="483235" h="309880">
                <a:moveTo>
                  <a:pt x="64769" y="186689"/>
                </a:moveTo>
                <a:lnTo>
                  <a:pt x="59562" y="187959"/>
                </a:lnTo>
                <a:lnTo>
                  <a:pt x="54482" y="187959"/>
                </a:lnTo>
                <a:lnTo>
                  <a:pt x="49021" y="189229"/>
                </a:lnTo>
                <a:lnTo>
                  <a:pt x="21335" y="223519"/>
                </a:lnTo>
                <a:lnTo>
                  <a:pt x="34416" y="223519"/>
                </a:lnTo>
                <a:lnTo>
                  <a:pt x="39496" y="213359"/>
                </a:lnTo>
                <a:lnTo>
                  <a:pt x="42925" y="209549"/>
                </a:lnTo>
                <a:lnTo>
                  <a:pt x="46989" y="208279"/>
                </a:lnTo>
                <a:lnTo>
                  <a:pt x="50164" y="205739"/>
                </a:lnTo>
                <a:lnTo>
                  <a:pt x="90297" y="205739"/>
                </a:lnTo>
                <a:lnTo>
                  <a:pt x="88645" y="203199"/>
                </a:lnTo>
                <a:lnTo>
                  <a:pt x="81787" y="195579"/>
                </a:lnTo>
                <a:lnTo>
                  <a:pt x="77850" y="191769"/>
                </a:lnTo>
                <a:lnTo>
                  <a:pt x="73659" y="190499"/>
                </a:lnTo>
                <a:lnTo>
                  <a:pt x="69341" y="187959"/>
                </a:lnTo>
                <a:lnTo>
                  <a:pt x="64769" y="186689"/>
                </a:lnTo>
                <a:close/>
              </a:path>
              <a:path w="483235" h="309880">
                <a:moveTo>
                  <a:pt x="257809" y="203199"/>
                </a:moveTo>
                <a:lnTo>
                  <a:pt x="251206" y="203199"/>
                </a:lnTo>
                <a:lnTo>
                  <a:pt x="251586" y="204469"/>
                </a:lnTo>
                <a:lnTo>
                  <a:pt x="255523" y="204469"/>
                </a:lnTo>
                <a:lnTo>
                  <a:pt x="257809" y="203199"/>
                </a:lnTo>
                <a:close/>
              </a:path>
              <a:path w="483235" h="309880">
                <a:moveTo>
                  <a:pt x="219329" y="105409"/>
                </a:moveTo>
                <a:lnTo>
                  <a:pt x="213359" y="105409"/>
                </a:lnTo>
                <a:lnTo>
                  <a:pt x="212090" y="106679"/>
                </a:lnTo>
                <a:lnTo>
                  <a:pt x="210565" y="106679"/>
                </a:lnTo>
                <a:lnTo>
                  <a:pt x="209042" y="107949"/>
                </a:lnTo>
                <a:lnTo>
                  <a:pt x="207898" y="107949"/>
                </a:lnTo>
                <a:lnTo>
                  <a:pt x="207009" y="109219"/>
                </a:lnTo>
                <a:lnTo>
                  <a:pt x="206120" y="109219"/>
                </a:lnTo>
                <a:lnTo>
                  <a:pt x="205486" y="110489"/>
                </a:lnTo>
                <a:lnTo>
                  <a:pt x="205104" y="110489"/>
                </a:lnTo>
                <a:lnTo>
                  <a:pt x="204597" y="111759"/>
                </a:lnTo>
                <a:lnTo>
                  <a:pt x="204343" y="111759"/>
                </a:lnTo>
                <a:lnTo>
                  <a:pt x="204343" y="113029"/>
                </a:lnTo>
                <a:lnTo>
                  <a:pt x="250951" y="203199"/>
                </a:lnTo>
                <a:lnTo>
                  <a:pt x="259079" y="203199"/>
                </a:lnTo>
                <a:lnTo>
                  <a:pt x="262381" y="200659"/>
                </a:lnTo>
                <a:lnTo>
                  <a:pt x="263652" y="200659"/>
                </a:lnTo>
                <a:lnTo>
                  <a:pt x="264667" y="199389"/>
                </a:lnTo>
                <a:lnTo>
                  <a:pt x="265684" y="199389"/>
                </a:lnTo>
                <a:lnTo>
                  <a:pt x="266319" y="198119"/>
                </a:lnTo>
                <a:lnTo>
                  <a:pt x="266827" y="198119"/>
                </a:lnTo>
                <a:lnTo>
                  <a:pt x="267334" y="196849"/>
                </a:lnTo>
                <a:lnTo>
                  <a:pt x="267589" y="196849"/>
                </a:lnTo>
                <a:lnTo>
                  <a:pt x="267589" y="195579"/>
                </a:lnTo>
                <a:lnTo>
                  <a:pt x="235076" y="132079"/>
                </a:lnTo>
                <a:lnTo>
                  <a:pt x="236601" y="124459"/>
                </a:lnTo>
                <a:lnTo>
                  <a:pt x="238633" y="118109"/>
                </a:lnTo>
                <a:lnTo>
                  <a:pt x="225679" y="118109"/>
                </a:lnTo>
                <a:lnTo>
                  <a:pt x="219329" y="105409"/>
                </a:lnTo>
                <a:close/>
              </a:path>
              <a:path w="483235" h="309880">
                <a:moveTo>
                  <a:pt x="164465" y="135889"/>
                </a:moveTo>
                <a:lnTo>
                  <a:pt x="159765" y="135889"/>
                </a:lnTo>
                <a:lnTo>
                  <a:pt x="149224" y="138429"/>
                </a:lnTo>
                <a:lnTo>
                  <a:pt x="143510" y="139699"/>
                </a:lnTo>
                <a:lnTo>
                  <a:pt x="137033" y="143509"/>
                </a:lnTo>
                <a:lnTo>
                  <a:pt x="133604" y="144779"/>
                </a:lnTo>
                <a:lnTo>
                  <a:pt x="130429" y="147319"/>
                </a:lnTo>
                <a:lnTo>
                  <a:pt x="124332" y="152399"/>
                </a:lnTo>
                <a:lnTo>
                  <a:pt x="121538" y="154939"/>
                </a:lnTo>
                <a:lnTo>
                  <a:pt x="119252" y="156209"/>
                </a:lnTo>
                <a:lnTo>
                  <a:pt x="116839" y="158749"/>
                </a:lnTo>
                <a:lnTo>
                  <a:pt x="114934" y="161289"/>
                </a:lnTo>
                <a:lnTo>
                  <a:pt x="113411" y="163829"/>
                </a:lnTo>
                <a:lnTo>
                  <a:pt x="111759" y="166369"/>
                </a:lnTo>
                <a:lnTo>
                  <a:pt x="110743" y="167639"/>
                </a:lnTo>
                <a:lnTo>
                  <a:pt x="110363" y="168909"/>
                </a:lnTo>
                <a:lnTo>
                  <a:pt x="109854" y="170179"/>
                </a:lnTo>
                <a:lnTo>
                  <a:pt x="109727" y="171449"/>
                </a:lnTo>
                <a:lnTo>
                  <a:pt x="110236" y="173989"/>
                </a:lnTo>
                <a:lnTo>
                  <a:pt x="110870" y="175259"/>
                </a:lnTo>
                <a:lnTo>
                  <a:pt x="111759" y="176529"/>
                </a:lnTo>
                <a:lnTo>
                  <a:pt x="112775" y="179069"/>
                </a:lnTo>
                <a:lnTo>
                  <a:pt x="113283" y="179069"/>
                </a:lnTo>
                <a:lnTo>
                  <a:pt x="113918" y="180339"/>
                </a:lnTo>
                <a:lnTo>
                  <a:pt x="114426" y="180339"/>
                </a:lnTo>
                <a:lnTo>
                  <a:pt x="115061" y="181609"/>
                </a:lnTo>
                <a:lnTo>
                  <a:pt x="119125" y="181609"/>
                </a:lnTo>
                <a:lnTo>
                  <a:pt x="120014" y="180339"/>
                </a:lnTo>
                <a:lnTo>
                  <a:pt x="123697" y="173989"/>
                </a:lnTo>
                <a:lnTo>
                  <a:pt x="125602" y="171449"/>
                </a:lnTo>
                <a:lnTo>
                  <a:pt x="127380" y="170179"/>
                </a:lnTo>
                <a:lnTo>
                  <a:pt x="129666" y="167639"/>
                </a:lnTo>
                <a:lnTo>
                  <a:pt x="132333" y="165099"/>
                </a:lnTo>
                <a:lnTo>
                  <a:pt x="135001" y="161289"/>
                </a:lnTo>
                <a:lnTo>
                  <a:pt x="138429" y="160019"/>
                </a:lnTo>
                <a:lnTo>
                  <a:pt x="142494" y="157479"/>
                </a:lnTo>
                <a:lnTo>
                  <a:pt x="146176" y="154939"/>
                </a:lnTo>
                <a:lnTo>
                  <a:pt x="149606" y="153669"/>
                </a:lnTo>
                <a:lnTo>
                  <a:pt x="186817" y="153669"/>
                </a:lnTo>
                <a:lnTo>
                  <a:pt x="183642" y="148589"/>
                </a:lnTo>
                <a:lnTo>
                  <a:pt x="180212" y="144779"/>
                </a:lnTo>
                <a:lnTo>
                  <a:pt x="176783" y="142239"/>
                </a:lnTo>
                <a:lnTo>
                  <a:pt x="172974" y="139699"/>
                </a:lnTo>
                <a:lnTo>
                  <a:pt x="168783" y="138429"/>
                </a:lnTo>
                <a:lnTo>
                  <a:pt x="164465" y="135889"/>
                </a:lnTo>
                <a:close/>
              </a:path>
              <a:path w="483235" h="309880">
                <a:moveTo>
                  <a:pt x="311784" y="173989"/>
                </a:moveTo>
                <a:lnTo>
                  <a:pt x="310388" y="173989"/>
                </a:lnTo>
                <a:lnTo>
                  <a:pt x="311023" y="175259"/>
                </a:lnTo>
                <a:lnTo>
                  <a:pt x="311784" y="173989"/>
                </a:lnTo>
                <a:close/>
              </a:path>
              <a:path w="483235" h="309880">
                <a:moveTo>
                  <a:pt x="293460" y="100329"/>
                </a:moveTo>
                <a:lnTo>
                  <a:pt x="261747" y="100329"/>
                </a:lnTo>
                <a:lnTo>
                  <a:pt x="267081" y="102869"/>
                </a:lnTo>
                <a:lnTo>
                  <a:pt x="269620" y="104139"/>
                </a:lnTo>
                <a:lnTo>
                  <a:pt x="309245" y="173989"/>
                </a:lnTo>
                <a:lnTo>
                  <a:pt x="315848" y="173989"/>
                </a:lnTo>
                <a:lnTo>
                  <a:pt x="318642" y="171449"/>
                </a:lnTo>
                <a:lnTo>
                  <a:pt x="320294" y="171449"/>
                </a:lnTo>
                <a:lnTo>
                  <a:pt x="321564" y="170179"/>
                </a:lnTo>
                <a:lnTo>
                  <a:pt x="322580" y="170179"/>
                </a:lnTo>
                <a:lnTo>
                  <a:pt x="323469" y="168909"/>
                </a:lnTo>
                <a:lnTo>
                  <a:pt x="324231" y="168909"/>
                </a:lnTo>
                <a:lnTo>
                  <a:pt x="324739" y="167639"/>
                </a:lnTo>
                <a:lnTo>
                  <a:pt x="325247" y="167639"/>
                </a:lnTo>
                <a:lnTo>
                  <a:pt x="325501" y="166369"/>
                </a:lnTo>
                <a:lnTo>
                  <a:pt x="325628" y="166369"/>
                </a:lnTo>
                <a:lnTo>
                  <a:pt x="325628" y="165099"/>
                </a:lnTo>
                <a:lnTo>
                  <a:pt x="292989" y="102869"/>
                </a:lnTo>
                <a:lnTo>
                  <a:pt x="293460" y="100329"/>
                </a:lnTo>
                <a:close/>
              </a:path>
              <a:path w="483235" h="309880">
                <a:moveTo>
                  <a:pt x="349250" y="69849"/>
                </a:moveTo>
                <a:lnTo>
                  <a:pt x="314070" y="69849"/>
                </a:lnTo>
                <a:lnTo>
                  <a:pt x="316865" y="71119"/>
                </a:lnTo>
                <a:lnTo>
                  <a:pt x="322453" y="71119"/>
                </a:lnTo>
                <a:lnTo>
                  <a:pt x="327787" y="73659"/>
                </a:lnTo>
                <a:lnTo>
                  <a:pt x="330200" y="76199"/>
                </a:lnTo>
                <a:lnTo>
                  <a:pt x="334772" y="82549"/>
                </a:lnTo>
                <a:lnTo>
                  <a:pt x="336804" y="85089"/>
                </a:lnTo>
                <a:lnTo>
                  <a:pt x="338709" y="88899"/>
                </a:lnTo>
                <a:lnTo>
                  <a:pt x="367157" y="143509"/>
                </a:lnTo>
                <a:lnTo>
                  <a:pt x="367538" y="143509"/>
                </a:lnTo>
                <a:lnTo>
                  <a:pt x="367919" y="144779"/>
                </a:lnTo>
                <a:lnTo>
                  <a:pt x="371475" y="144779"/>
                </a:lnTo>
                <a:lnTo>
                  <a:pt x="373761" y="143509"/>
                </a:lnTo>
                <a:lnTo>
                  <a:pt x="375158" y="142239"/>
                </a:lnTo>
                <a:lnTo>
                  <a:pt x="376809" y="142239"/>
                </a:lnTo>
                <a:lnTo>
                  <a:pt x="378333" y="140969"/>
                </a:lnTo>
                <a:lnTo>
                  <a:pt x="379603" y="140969"/>
                </a:lnTo>
                <a:lnTo>
                  <a:pt x="381634" y="138429"/>
                </a:lnTo>
                <a:lnTo>
                  <a:pt x="382397" y="138429"/>
                </a:lnTo>
                <a:lnTo>
                  <a:pt x="383286" y="137159"/>
                </a:lnTo>
                <a:lnTo>
                  <a:pt x="383540" y="137159"/>
                </a:lnTo>
                <a:lnTo>
                  <a:pt x="383666" y="135889"/>
                </a:lnTo>
                <a:lnTo>
                  <a:pt x="383540" y="134619"/>
                </a:lnTo>
                <a:lnTo>
                  <a:pt x="383286" y="134619"/>
                </a:lnTo>
                <a:lnTo>
                  <a:pt x="354076" y="78739"/>
                </a:lnTo>
                <a:lnTo>
                  <a:pt x="351536" y="73659"/>
                </a:lnTo>
                <a:lnTo>
                  <a:pt x="349250" y="69849"/>
                </a:lnTo>
                <a:close/>
              </a:path>
              <a:path w="483235" h="309880">
                <a:moveTo>
                  <a:pt x="269494" y="82549"/>
                </a:moveTo>
                <a:lnTo>
                  <a:pt x="260222" y="82549"/>
                </a:lnTo>
                <a:lnTo>
                  <a:pt x="253365" y="83819"/>
                </a:lnTo>
                <a:lnTo>
                  <a:pt x="249936" y="85089"/>
                </a:lnTo>
                <a:lnTo>
                  <a:pt x="246126" y="86359"/>
                </a:lnTo>
                <a:lnTo>
                  <a:pt x="241300" y="88899"/>
                </a:lnTo>
                <a:lnTo>
                  <a:pt x="237236" y="92709"/>
                </a:lnTo>
                <a:lnTo>
                  <a:pt x="233933" y="97789"/>
                </a:lnTo>
                <a:lnTo>
                  <a:pt x="230504" y="102869"/>
                </a:lnTo>
                <a:lnTo>
                  <a:pt x="227711" y="110489"/>
                </a:lnTo>
                <a:lnTo>
                  <a:pt x="225679" y="118109"/>
                </a:lnTo>
                <a:lnTo>
                  <a:pt x="238633" y="118109"/>
                </a:lnTo>
                <a:lnTo>
                  <a:pt x="243204" y="107949"/>
                </a:lnTo>
                <a:lnTo>
                  <a:pt x="246253" y="105409"/>
                </a:lnTo>
                <a:lnTo>
                  <a:pt x="250062" y="102869"/>
                </a:lnTo>
                <a:lnTo>
                  <a:pt x="253111" y="101599"/>
                </a:lnTo>
                <a:lnTo>
                  <a:pt x="256031" y="100329"/>
                </a:lnTo>
                <a:lnTo>
                  <a:pt x="293460" y="100329"/>
                </a:lnTo>
                <a:lnTo>
                  <a:pt x="294640" y="93979"/>
                </a:lnTo>
                <a:lnTo>
                  <a:pt x="295859" y="90169"/>
                </a:lnTo>
                <a:lnTo>
                  <a:pt x="282829" y="90169"/>
                </a:lnTo>
                <a:lnTo>
                  <a:pt x="280289" y="87629"/>
                </a:lnTo>
                <a:lnTo>
                  <a:pt x="277748" y="86359"/>
                </a:lnTo>
                <a:lnTo>
                  <a:pt x="272415" y="83819"/>
                </a:lnTo>
                <a:lnTo>
                  <a:pt x="269494" y="82549"/>
                </a:lnTo>
                <a:close/>
              </a:path>
              <a:path w="483235" h="309880">
                <a:moveTo>
                  <a:pt x="427481" y="0"/>
                </a:moveTo>
                <a:lnTo>
                  <a:pt x="389890" y="13969"/>
                </a:lnTo>
                <a:lnTo>
                  <a:pt x="385826" y="19049"/>
                </a:lnTo>
                <a:lnTo>
                  <a:pt x="381634" y="24129"/>
                </a:lnTo>
                <a:lnTo>
                  <a:pt x="378841" y="29209"/>
                </a:lnTo>
                <a:lnTo>
                  <a:pt x="375793" y="41909"/>
                </a:lnTo>
                <a:lnTo>
                  <a:pt x="375666" y="48259"/>
                </a:lnTo>
                <a:lnTo>
                  <a:pt x="377952" y="63499"/>
                </a:lnTo>
                <a:lnTo>
                  <a:pt x="403479" y="102869"/>
                </a:lnTo>
                <a:lnTo>
                  <a:pt x="414781" y="107949"/>
                </a:lnTo>
                <a:lnTo>
                  <a:pt x="420623" y="110489"/>
                </a:lnTo>
                <a:lnTo>
                  <a:pt x="458469" y="101599"/>
                </a:lnTo>
                <a:lnTo>
                  <a:pt x="469138" y="93979"/>
                </a:lnTo>
                <a:lnTo>
                  <a:pt x="425450" y="93979"/>
                </a:lnTo>
                <a:lnTo>
                  <a:pt x="417830" y="90169"/>
                </a:lnTo>
                <a:lnTo>
                  <a:pt x="414400" y="87629"/>
                </a:lnTo>
                <a:lnTo>
                  <a:pt x="408305" y="81279"/>
                </a:lnTo>
                <a:lnTo>
                  <a:pt x="405511" y="77469"/>
                </a:lnTo>
                <a:lnTo>
                  <a:pt x="402971" y="72389"/>
                </a:lnTo>
                <a:lnTo>
                  <a:pt x="427471" y="59689"/>
                </a:lnTo>
                <a:lnTo>
                  <a:pt x="396748" y="59689"/>
                </a:lnTo>
                <a:lnTo>
                  <a:pt x="394970" y="55879"/>
                </a:lnTo>
                <a:lnTo>
                  <a:pt x="393827" y="52069"/>
                </a:lnTo>
                <a:lnTo>
                  <a:pt x="393191" y="48259"/>
                </a:lnTo>
                <a:lnTo>
                  <a:pt x="392684" y="44449"/>
                </a:lnTo>
                <a:lnTo>
                  <a:pt x="392684" y="40639"/>
                </a:lnTo>
                <a:lnTo>
                  <a:pt x="394208" y="34289"/>
                </a:lnTo>
                <a:lnTo>
                  <a:pt x="395732" y="30479"/>
                </a:lnTo>
                <a:lnTo>
                  <a:pt x="398018" y="27939"/>
                </a:lnTo>
                <a:lnTo>
                  <a:pt x="400304" y="24129"/>
                </a:lnTo>
                <a:lnTo>
                  <a:pt x="403479" y="21589"/>
                </a:lnTo>
                <a:lnTo>
                  <a:pt x="407543" y="19049"/>
                </a:lnTo>
                <a:lnTo>
                  <a:pt x="415416" y="15239"/>
                </a:lnTo>
                <a:lnTo>
                  <a:pt x="454215" y="15239"/>
                </a:lnTo>
                <a:lnTo>
                  <a:pt x="452119" y="12699"/>
                </a:lnTo>
                <a:lnTo>
                  <a:pt x="448056" y="8889"/>
                </a:lnTo>
                <a:lnTo>
                  <a:pt x="443356" y="5079"/>
                </a:lnTo>
                <a:lnTo>
                  <a:pt x="438277" y="3809"/>
                </a:lnTo>
                <a:lnTo>
                  <a:pt x="433069" y="1269"/>
                </a:lnTo>
                <a:lnTo>
                  <a:pt x="427481" y="0"/>
                </a:lnTo>
                <a:close/>
              </a:path>
              <a:path w="483235" h="309880">
                <a:moveTo>
                  <a:pt x="216915" y="104139"/>
                </a:moveTo>
                <a:lnTo>
                  <a:pt x="216154" y="104139"/>
                </a:lnTo>
                <a:lnTo>
                  <a:pt x="215392" y="105409"/>
                </a:lnTo>
                <a:lnTo>
                  <a:pt x="217551" y="105409"/>
                </a:lnTo>
                <a:lnTo>
                  <a:pt x="216915" y="104139"/>
                </a:lnTo>
                <a:close/>
              </a:path>
              <a:path w="483235" h="309880">
                <a:moveTo>
                  <a:pt x="477773" y="67309"/>
                </a:moveTo>
                <a:lnTo>
                  <a:pt x="474091" y="67309"/>
                </a:lnTo>
                <a:lnTo>
                  <a:pt x="473075" y="68579"/>
                </a:lnTo>
                <a:lnTo>
                  <a:pt x="470789" y="71119"/>
                </a:lnTo>
                <a:lnTo>
                  <a:pt x="467106" y="76199"/>
                </a:lnTo>
                <a:lnTo>
                  <a:pt x="465200" y="77469"/>
                </a:lnTo>
                <a:lnTo>
                  <a:pt x="462661" y="80009"/>
                </a:lnTo>
                <a:lnTo>
                  <a:pt x="456819" y="85089"/>
                </a:lnTo>
                <a:lnTo>
                  <a:pt x="453136" y="87629"/>
                </a:lnTo>
                <a:lnTo>
                  <a:pt x="448944" y="88899"/>
                </a:lnTo>
                <a:lnTo>
                  <a:pt x="443611" y="92709"/>
                </a:lnTo>
                <a:lnTo>
                  <a:pt x="438658" y="93979"/>
                </a:lnTo>
                <a:lnTo>
                  <a:pt x="469138" y="93979"/>
                </a:lnTo>
                <a:lnTo>
                  <a:pt x="472059" y="91439"/>
                </a:lnTo>
                <a:lnTo>
                  <a:pt x="476884" y="86359"/>
                </a:lnTo>
                <a:lnTo>
                  <a:pt x="478790" y="85089"/>
                </a:lnTo>
                <a:lnTo>
                  <a:pt x="480187" y="82549"/>
                </a:lnTo>
                <a:lnTo>
                  <a:pt x="481584" y="81279"/>
                </a:lnTo>
                <a:lnTo>
                  <a:pt x="482346" y="80009"/>
                </a:lnTo>
                <a:lnTo>
                  <a:pt x="482727" y="78739"/>
                </a:lnTo>
                <a:lnTo>
                  <a:pt x="482727" y="77469"/>
                </a:lnTo>
                <a:lnTo>
                  <a:pt x="482472" y="76199"/>
                </a:lnTo>
                <a:lnTo>
                  <a:pt x="481711" y="73659"/>
                </a:lnTo>
                <a:lnTo>
                  <a:pt x="481330" y="73659"/>
                </a:lnTo>
                <a:lnTo>
                  <a:pt x="480948" y="72389"/>
                </a:lnTo>
                <a:lnTo>
                  <a:pt x="479678" y="69849"/>
                </a:lnTo>
                <a:lnTo>
                  <a:pt x="478663" y="68579"/>
                </a:lnTo>
                <a:lnTo>
                  <a:pt x="478155" y="68579"/>
                </a:lnTo>
                <a:lnTo>
                  <a:pt x="477773" y="67309"/>
                </a:lnTo>
                <a:close/>
              </a:path>
              <a:path w="483235" h="309880">
                <a:moveTo>
                  <a:pt x="325120" y="52069"/>
                </a:moveTo>
                <a:lnTo>
                  <a:pt x="315214" y="52069"/>
                </a:lnTo>
                <a:lnTo>
                  <a:pt x="309880" y="53339"/>
                </a:lnTo>
                <a:lnTo>
                  <a:pt x="304165" y="57149"/>
                </a:lnTo>
                <a:lnTo>
                  <a:pt x="301752" y="58419"/>
                </a:lnTo>
                <a:lnTo>
                  <a:pt x="282829" y="90169"/>
                </a:lnTo>
                <a:lnTo>
                  <a:pt x="295859" y="90169"/>
                </a:lnTo>
                <a:lnTo>
                  <a:pt x="296672" y="87629"/>
                </a:lnTo>
                <a:lnTo>
                  <a:pt x="298958" y="82549"/>
                </a:lnTo>
                <a:lnTo>
                  <a:pt x="314070" y="69849"/>
                </a:lnTo>
                <a:lnTo>
                  <a:pt x="349250" y="69849"/>
                </a:lnTo>
                <a:lnTo>
                  <a:pt x="348488" y="68579"/>
                </a:lnTo>
                <a:lnTo>
                  <a:pt x="345186" y="64769"/>
                </a:lnTo>
                <a:lnTo>
                  <a:pt x="341757" y="60959"/>
                </a:lnTo>
                <a:lnTo>
                  <a:pt x="338073" y="57149"/>
                </a:lnTo>
                <a:lnTo>
                  <a:pt x="329691" y="53339"/>
                </a:lnTo>
                <a:lnTo>
                  <a:pt x="325120" y="52069"/>
                </a:lnTo>
                <a:close/>
              </a:path>
              <a:path w="483235" h="309880">
                <a:moveTo>
                  <a:pt x="454215" y="15239"/>
                </a:moveTo>
                <a:lnTo>
                  <a:pt x="422656" y="15239"/>
                </a:lnTo>
                <a:lnTo>
                  <a:pt x="435737" y="20319"/>
                </a:lnTo>
                <a:lnTo>
                  <a:pt x="441197" y="26669"/>
                </a:lnTo>
                <a:lnTo>
                  <a:pt x="445389" y="34289"/>
                </a:lnTo>
                <a:lnTo>
                  <a:pt x="396748" y="59689"/>
                </a:lnTo>
                <a:lnTo>
                  <a:pt x="427471" y="59689"/>
                </a:lnTo>
                <a:lnTo>
                  <a:pt x="461772" y="41909"/>
                </a:lnTo>
                <a:lnTo>
                  <a:pt x="466090" y="35559"/>
                </a:lnTo>
                <a:lnTo>
                  <a:pt x="465709" y="34289"/>
                </a:lnTo>
                <a:lnTo>
                  <a:pt x="464439" y="31749"/>
                </a:lnTo>
                <a:lnTo>
                  <a:pt x="459866" y="22859"/>
                </a:lnTo>
                <a:lnTo>
                  <a:pt x="456311" y="17779"/>
                </a:lnTo>
                <a:lnTo>
                  <a:pt x="454215" y="15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4442" y="1827022"/>
            <a:ext cx="1248028" cy="79717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91362" y="4655692"/>
            <a:ext cx="436880" cy="296545"/>
          </a:xfrm>
          <a:custGeom>
            <a:avLst/>
            <a:gdLst/>
            <a:ahLst/>
            <a:cxnLst/>
            <a:rect l="l" t="t" r="r" b="b"/>
            <a:pathLst>
              <a:path w="436880" h="296545">
                <a:moveTo>
                  <a:pt x="15113" y="152527"/>
                </a:moveTo>
                <a:lnTo>
                  <a:pt x="13042" y="152527"/>
                </a:lnTo>
                <a:lnTo>
                  <a:pt x="12115" y="152781"/>
                </a:lnTo>
                <a:lnTo>
                  <a:pt x="0" y="160401"/>
                </a:lnTo>
                <a:lnTo>
                  <a:pt x="63" y="161925"/>
                </a:lnTo>
                <a:lnTo>
                  <a:pt x="342" y="162433"/>
                </a:lnTo>
                <a:lnTo>
                  <a:pt x="69189" y="295402"/>
                </a:lnTo>
                <a:lnTo>
                  <a:pt x="69519" y="295910"/>
                </a:lnTo>
                <a:lnTo>
                  <a:pt x="70332" y="296418"/>
                </a:lnTo>
                <a:lnTo>
                  <a:pt x="70891" y="296545"/>
                </a:lnTo>
                <a:lnTo>
                  <a:pt x="71602" y="296418"/>
                </a:lnTo>
                <a:lnTo>
                  <a:pt x="72326" y="296418"/>
                </a:lnTo>
                <a:lnTo>
                  <a:pt x="73177" y="296164"/>
                </a:lnTo>
                <a:lnTo>
                  <a:pt x="74168" y="295783"/>
                </a:lnTo>
                <a:lnTo>
                  <a:pt x="75158" y="295529"/>
                </a:lnTo>
                <a:lnTo>
                  <a:pt x="76314" y="295021"/>
                </a:lnTo>
                <a:lnTo>
                  <a:pt x="77635" y="294259"/>
                </a:lnTo>
                <a:lnTo>
                  <a:pt x="79032" y="293624"/>
                </a:lnTo>
                <a:lnTo>
                  <a:pt x="80137" y="292862"/>
                </a:lnTo>
                <a:lnTo>
                  <a:pt x="80962" y="292354"/>
                </a:lnTo>
                <a:lnTo>
                  <a:pt x="82435" y="291211"/>
                </a:lnTo>
                <a:lnTo>
                  <a:pt x="82905" y="290576"/>
                </a:lnTo>
                <a:lnTo>
                  <a:pt x="83375" y="290068"/>
                </a:lnTo>
                <a:lnTo>
                  <a:pt x="83642" y="289560"/>
                </a:lnTo>
                <a:lnTo>
                  <a:pt x="83654" y="287909"/>
                </a:lnTo>
                <a:lnTo>
                  <a:pt x="77736" y="276479"/>
                </a:lnTo>
                <a:lnTo>
                  <a:pt x="115130" y="276479"/>
                </a:lnTo>
                <a:lnTo>
                  <a:pt x="121031" y="273431"/>
                </a:lnTo>
                <a:lnTo>
                  <a:pt x="125882" y="269494"/>
                </a:lnTo>
                <a:lnTo>
                  <a:pt x="128128" y="266446"/>
                </a:lnTo>
                <a:lnTo>
                  <a:pt x="96583" y="266446"/>
                </a:lnTo>
                <a:lnTo>
                  <a:pt x="85356" y="264922"/>
                </a:lnTo>
                <a:lnTo>
                  <a:pt x="78879" y="263017"/>
                </a:lnTo>
                <a:lnTo>
                  <a:pt x="71513" y="259842"/>
                </a:lnTo>
                <a:lnTo>
                  <a:pt x="53086" y="224282"/>
                </a:lnTo>
                <a:lnTo>
                  <a:pt x="53962" y="219583"/>
                </a:lnTo>
                <a:lnTo>
                  <a:pt x="54991" y="215646"/>
                </a:lnTo>
                <a:lnTo>
                  <a:pt x="56159" y="212217"/>
                </a:lnTo>
                <a:lnTo>
                  <a:pt x="57315" y="208915"/>
                </a:lnTo>
                <a:lnTo>
                  <a:pt x="57990" y="207391"/>
                </a:lnTo>
                <a:lnTo>
                  <a:pt x="44361" y="207391"/>
                </a:lnTo>
                <a:lnTo>
                  <a:pt x="16700" y="154051"/>
                </a:lnTo>
                <a:lnTo>
                  <a:pt x="16421" y="153543"/>
                </a:lnTo>
                <a:lnTo>
                  <a:pt x="16052" y="153035"/>
                </a:lnTo>
                <a:lnTo>
                  <a:pt x="15113" y="152527"/>
                </a:lnTo>
                <a:close/>
              </a:path>
              <a:path w="436880" h="296545">
                <a:moveTo>
                  <a:pt x="115130" y="276479"/>
                </a:moveTo>
                <a:lnTo>
                  <a:pt x="77736" y="276479"/>
                </a:lnTo>
                <a:lnTo>
                  <a:pt x="81724" y="277876"/>
                </a:lnTo>
                <a:lnTo>
                  <a:pt x="85356" y="278892"/>
                </a:lnTo>
                <a:lnTo>
                  <a:pt x="91973" y="280416"/>
                </a:lnTo>
                <a:lnTo>
                  <a:pt x="95110" y="280797"/>
                </a:lnTo>
                <a:lnTo>
                  <a:pt x="98069" y="280797"/>
                </a:lnTo>
                <a:lnTo>
                  <a:pt x="101028" y="280924"/>
                </a:lnTo>
                <a:lnTo>
                  <a:pt x="103860" y="280543"/>
                </a:lnTo>
                <a:lnTo>
                  <a:pt x="106565" y="279908"/>
                </a:lnTo>
                <a:lnTo>
                  <a:pt x="109270" y="279146"/>
                </a:lnTo>
                <a:lnTo>
                  <a:pt x="112039" y="278130"/>
                </a:lnTo>
                <a:lnTo>
                  <a:pt x="115130" y="276479"/>
                </a:lnTo>
                <a:close/>
              </a:path>
              <a:path w="436880" h="296545">
                <a:moveTo>
                  <a:pt x="116505" y="190119"/>
                </a:moveTo>
                <a:lnTo>
                  <a:pt x="78917" y="190119"/>
                </a:lnTo>
                <a:lnTo>
                  <a:pt x="86715" y="191135"/>
                </a:lnTo>
                <a:lnTo>
                  <a:pt x="90385" y="192659"/>
                </a:lnTo>
                <a:lnTo>
                  <a:pt x="97269" y="197485"/>
                </a:lnTo>
                <a:lnTo>
                  <a:pt x="100444" y="200660"/>
                </a:lnTo>
                <a:lnTo>
                  <a:pt x="103378" y="204597"/>
                </a:lnTo>
                <a:lnTo>
                  <a:pt x="106299" y="208407"/>
                </a:lnTo>
                <a:lnTo>
                  <a:pt x="118287" y="239141"/>
                </a:lnTo>
                <a:lnTo>
                  <a:pt x="118021" y="247523"/>
                </a:lnTo>
                <a:lnTo>
                  <a:pt x="116992" y="251460"/>
                </a:lnTo>
                <a:lnTo>
                  <a:pt x="115100" y="254889"/>
                </a:lnTo>
                <a:lnTo>
                  <a:pt x="113195" y="258445"/>
                </a:lnTo>
                <a:lnTo>
                  <a:pt x="110185" y="261239"/>
                </a:lnTo>
                <a:lnTo>
                  <a:pt x="106070" y="263398"/>
                </a:lnTo>
                <a:lnTo>
                  <a:pt x="101612" y="265684"/>
                </a:lnTo>
                <a:lnTo>
                  <a:pt x="96583" y="266446"/>
                </a:lnTo>
                <a:lnTo>
                  <a:pt x="128128" y="266446"/>
                </a:lnTo>
                <a:lnTo>
                  <a:pt x="129438" y="264668"/>
                </a:lnTo>
                <a:lnTo>
                  <a:pt x="133007" y="259969"/>
                </a:lnTo>
                <a:lnTo>
                  <a:pt x="135293" y="254508"/>
                </a:lnTo>
                <a:lnTo>
                  <a:pt x="136296" y="248412"/>
                </a:lnTo>
                <a:lnTo>
                  <a:pt x="137312" y="242443"/>
                </a:lnTo>
                <a:lnTo>
                  <a:pt x="137058" y="235839"/>
                </a:lnTo>
                <a:lnTo>
                  <a:pt x="120078" y="194310"/>
                </a:lnTo>
                <a:lnTo>
                  <a:pt x="116505" y="190119"/>
                </a:lnTo>
                <a:close/>
              </a:path>
              <a:path w="436880" h="296545">
                <a:moveTo>
                  <a:pt x="79082" y="172466"/>
                </a:moveTo>
                <a:lnTo>
                  <a:pt x="48501" y="196596"/>
                </a:lnTo>
                <a:lnTo>
                  <a:pt x="44361" y="207391"/>
                </a:lnTo>
                <a:lnTo>
                  <a:pt x="57990" y="207391"/>
                </a:lnTo>
                <a:lnTo>
                  <a:pt x="58610" y="205994"/>
                </a:lnTo>
                <a:lnTo>
                  <a:pt x="60094" y="203327"/>
                </a:lnTo>
                <a:lnTo>
                  <a:pt x="70573" y="193167"/>
                </a:lnTo>
                <a:lnTo>
                  <a:pt x="74841" y="190881"/>
                </a:lnTo>
                <a:lnTo>
                  <a:pt x="78917" y="190119"/>
                </a:lnTo>
                <a:lnTo>
                  <a:pt x="116505" y="190119"/>
                </a:lnTo>
                <a:lnTo>
                  <a:pt x="111404" y="184023"/>
                </a:lnTo>
                <a:lnTo>
                  <a:pt x="106680" y="180086"/>
                </a:lnTo>
                <a:lnTo>
                  <a:pt x="101574" y="177292"/>
                </a:lnTo>
                <a:lnTo>
                  <a:pt x="96456" y="174371"/>
                </a:lnTo>
                <a:lnTo>
                  <a:pt x="90932" y="172847"/>
                </a:lnTo>
                <a:lnTo>
                  <a:pt x="85001" y="172720"/>
                </a:lnTo>
                <a:lnTo>
                  <a:pt x="79082" y="172466"/>
                </a:lnTo>
                <a:close/>
              </a:path>
              <a:path w="436880" h="296545">
                <a:moveTo>
                  <a:pt x="194030" y="118237"/>
                </a:moveTo>
                <a:lnTo>
                  <a:pt x="152971" y="134112"/>
                </a:lnTo>
                <a:lnTo>
                  <a:pt x="148551" y="139573"/>
                </a:lnTo>
                <a:lnTo>
                  <a:pt x="144132" y="144907"/>
                </a:lnTo>
                <a:lnTo>
                  <a:pt x="141173" y="150876"/>
                </a:lnTo>
                <a:lnTo>
                  <a:pt x="138150" y="163576"/>
                </a:lnTo>
                <a:lnTo>
                  <a:pt x="138049" y="170307"/>
                </a:lnTo>
                <a:lnTo>
                  <a:pt x="140601" y="184531"/>
                </a:lnTo>
                <a:lnTo>
                  <a:pt x="164909" y="222885"/>
                </a:lnTo>
                <a:lnTo>
                  <a:pt x="187998" y="231902"/>
                </a:lnTo>
                <a:lnTo>
                  <a:pt x="201155" y="230632"/>
                </a:lnTo>
                <a:lnTo>
                  <a:pt x="208114" y="228346"/>
                </a:lnTo>
                <a:lnTo>
                  <a:pt x="222986" y="220599"/>
                </a:lnTo>
                <a:lnTo>
                  <a:pt x="228968" y="216027"/>
                </a:lnTo>
                <a:lnTo>
                  <a:pt x="230308" y="214376"/>
                </a:lnTo>
                <a:lnTo>
                  <a:pt x="194487" y="214376"/>
                </a:lnTo>
                <a:lnTo>
                  <a:pt x="189979" y="214249"/>
                </a:lnTo>
                <a:lnTo>
                  <a:pt x="185851" y="213233"/>
                </a:lnTo>
                <a:lnTo>
                  <a:pt x="182092" y="211074"/>
                </a:lnTo>
                <a:lnTo>
                  <a:pt x="178333" y="209042"/>
                </a:lnTo>
                <a:lnTo>
                  <a:pt x="157645" y="174117"/>
                </a:lnTo>
                <a:lnTo>
                  <a:pt x="156514" y="169291"/>
                </a:lnTo>
                <a:lnTo>
                  <a:pt x="178282" y="136779"/>
                </a:lnTo>
                <a:lnTo>
                  <a:pt x="183172" y="135509"/>
                </a:lnTo>
                <a:lnTo>
                  <a:pt x="225176" y="135509"/>
                </a:lnTo>
                <a:lnTo>
                  <a:pt x="222034" y="132334"/>
                </a:lnTo>
                <a:lnTo>
                  <a:pt x="217131" y="127254"/>
                </a:lnTo>
                <a:lnTo>
                  <a:pt x="211797" y="123571"/>
                </a:lnTo>
                <a:lnTo>
                  <a:pt x="206006" y="121285"/>
                </a:lnTo>
                <a:lnTo>
                  <a:pt x="200215" y="119126"/>
                </a:lnTo>
                <a:lnTo>
                  <a:pt x="194030" y="118237"/>
                </a:lnTo>
                <a:close/>
              </a:path>
              <a:path w="436880" h="296545">
                <a:moveTo>
                  <a:pt x="225176" y="135509"/>
                </a:moveTo>
                <a:lnTo>
                  <a:pt x="187680" y="135509"/>
                </a:lnTo>
                <a:lnTo>
                  <a:pt x="192189" y="135636"/>
                </a:lnTo>
                <a:lnTo>
                  <a:pt x="196316" y="136652"/>
                </a:lnTo>
                <a:lnTo>
                  <a:pt x="200063" y="138938"/>
                </a:lnTo>
                <a:lnTo>
                  <a:pt x="203796" y="141097"/>
                </a:lnTo>
                <a:lnTo>
                  <a:pt x="207238" y="144018"/>
                </a:lnTo>
                <a:lnTo>
                  <a:pt x="210362" y="147828"/>
                </a:lnTo>
                <a:lnTo>
                  <a:pt x="213487" y="151765"/>
                </a:lnTo>
                <a:lnTo>
                  <a:pt x="216293" y="156083"/>
                </a:lnTo>
                <a:lnTo>
                  <a:pt x="218795" y="160909"/>
                </a:lnTo>
                <a:lnTo>
                  <a:pt x="221462" y="165989"/>
                </a:lnTo>
                <a:lnTo>
                  <a:pt x="223380" y="171069"/>
                </a:lnTo>
                <a:lnTo>
                  <a:pt x="225691" y="180721"/>
                </a:lnTo>
                <a:lnTo>
                  <a:pt x="225933" y="185293"/>
                </a:lnTo>
                <a:lnTo>
                  <a:pt x="225285" y="189611"/>
                </a:lnTo>
                <a:lnTo>
                  <a:pt x="209156" y="210312"/>
                </a:lnTo>
                <a:lnTo>
                  <a:pt x="203885" y="213106"/>
                </a:lnTo>
                <a:lnTo>
                  <a:pt x="198996" y="214376"/>
                </a:lnTo>
                <a:lnTo>
                  <a:pt x="230308" y="214376"/>
                </a:lnTo>
                <a:lnTo>
                  <a:pt x="237832" y="205105"/>
                </a:lnTo>
                <a:lnTo>
                  <a:pt x="240804" y="199136"/>
                </a:lnTo>
                <a:lnTo>
                  <a:pt x="243814" y="186436"/>
                </a:lnTo>
                <a:lnTo>
                  <a:pt x="243830" y="179070"/>
                </a:lnTo>
                <a:lnTo>
                  <a:pt x="241452" y="165481"/>
                </a:lnTo>
                <a:lnTo>
                  <a:pt x="238937" y="158242"/>
                </a:lnTo>
                <a:lnTo>
                  <a:pt x="235113" y="150876"/>
                </a:lnTo>
                <a:lnTo>
                  <a:pt x="231317" y="143510"/>
                </a:lnTo>
                <a:lnTo>
                  <a:pt x="226936" y="137287"/>
                </a:lnTo>
                <a:lnTo>
                  <a:pt x="225176" y="135509"/>
                </a:lnTo>
                <a:close/>
              </a:path>
              <a:path w="436880" h="296545">
                <a:moveTo>
                  <a:pt x="283133" y="69469"/>
                </a:moveTo>
                <a:lnTo>
                  <a:pt x="277622" y="69469"/>
                </a:lnTo>
                <a:lnTo>
                  <a:pt x="272262" y="70866"/>
                </a:lnTo>
                <a:lnTo>
                  <a:pt x="244449" y="107950"/>
                </a:lnTo>
                <a:lnTo>
                  <a:pt x="244729" y="114554"/>
                </a:lnTo>
                <a:lnTo>
                  <a:pt x="261759" y="155829"/>
                </a:lnTo>
                <a:lnTo>
                  <a:pt x="302844" y="177673"/>
                </a:lnTo>
                <a:lnTo>
                  <a:pt x="309079" y="176022"/>
                </a:lnTo>
                <a:lnTo>
                  <a:pt x="315620" y="172720"/>
                </a:lnTo>
                <a:lnTo>
                  <a:pt x="321640" y="169545"/>
                </a:lnTo>
                <a:lnTo>
                  <a:pt x="326440" y="165227"/>
                </a:lnTo>
                <a:lnTo>
                  <a:pt x="329689" y="160274"/>
                </a:lnTo>
                <a:lnTo>
                  <a:pt x="302882" y="160274"/>
                </a:lnTo>
                <a:lnTo>
                  <a:pt x="295109" y="159258"/>
                </a:lnTo>
                <a:lnTo>
                  <a:pt x="291439" y="157734"/>
                </a:lnTo>
                <a:lnTo>
                  <a:pt x="287997" y="155194"/>
                </a:lnTo>
                <a:lnTo>
                  <a:pt x="284543" y="152781"/>
                </a:lnTo>
                <a:lnTo>
                  <a:pt x="264058" y="115316"/>
                </a:lnTo>
                <a:lnTo>
                  <a:pt x="263474" y="110998"/>
                </a:lnTo>
                <a:lnTo>
                  <a:pt x="263766" y="102616"/>
                </a:lnTo>
                <a:lnTo>
                  <a:pt x="264769" y="98806"/>
                </a:lnTo>
                <a:lnTo>
                  <a:pt x="266649" y="95377"/>
                </a:lnTo>
                <a:lnTo>
                  <a:pt x="268528" y="91821"/>
                </a:lnTo>
                <a:lnTo>
                  <a:pt x="271551" y="89027"/>
                </a:lnTo>
                <a:lnTo>
                  <a:pt x="280212" y="84582"/>
                </a:lnTo>
                <a:lnTo>
                  <a:pt x="285267" y="83820"/>
                </a:lnTo>
                <a:lnTo>
                  <a:pt x="327669" y="83820"/>
                </a:lnTo>
                <a:lnTo>
                  <a:pt x="322015" y="72898"/>
                </a:lnTo>
                <a:lnTo>
                  <a:pt x="301180" y="72898"/>
                </a:lnTo>
                <a:lnTo>
                  <a:pt x="294665" y="70739"/>
                </a:lnTo>
                <a:lnTo>
                  <a:pt x="288645" y="69596"/>
                </a:lnTo>
                <a:lnTo>
                  <a:pt x="283133" y="69469"/>
                </a:lnTo>
                <a:close/>
              </a:path>
              <a:path w="436880" h="296545">
                <a:moveTo>
                  <a:pt x="327669" y="83820"/>
                </a:moveTo>
                <a:lnTo>
                  <a:pt x="285267" y="83820"/>
                </a:lnTo>
                <a:lnTo>
                  <a:pt x="290880" y="84455"/>
                </a:lnTo>
                <a:lnTo>
                  <a:pt x="296506" y="85217"/>
                </a:lnTo>
                <a:lnTo>
                  <a:pt x="302945" y="87249"/>
                </a:lnTo>
                <a:lnTo>
                  <a:pt x="310210" y="90424"/>
                </a:lnTo>
                <a:lnTo>
                  <a:pt x="328688" y="126111"/>
                </a:lnTo>
                <a:lnTo>
                  <a:pt x="327787" y="130683"/>
                </a:lnTo>
                <a:lnTo>
                  <a:pt x="302882" y="160274"/>
                </a:lnTo>
                <a:lnTo>
                  <a:pt x="329689" y="160274"/>
                </a:lnTo>
                <a:lnTo>
                  <a:pt x="333603" y="154305"/>
                </a:lnTo>
                <a:lnTo>
                  <a:pt x="336423" y="147828"/>
                </a:lnTo>
                <a:lnTo>
                  <a:pt x="338480" y="140335"/>
                </a:lnTo>
                <a:lnTo>
                  <a:pt x="356921" y="140335"/>
                </a:lnTo>
                <a:lnTo>
                  <a:pt x="327669" y="83820"/>
                </a:lnTo>
                <a:close/>
              </a:path>
              <a:path w="436880" h="296545">
                <a:moveTo>
                  <a:pt x="346684" y="35306"/>
                </a:moveTo>
                <a:lnTo>
                  <a:pt x="345897" y="35306"/>
                </a:lnTo>
                <a:lnTo>
                  <a:pt x="345097" y="35433"/>
                </a:lnTo>
                <a:lnTo>
                  <a:pt x="331190" y="44196"/>
                </a:lnTo>
                <a:lnTo>
                  <a:pt x="331254" y="44958"/>
                </a:lnTo>
                <a:lnTo>
                  <a:pt x="332066" y="46482"/>
                </a:lnTo>
                <a:lnTo>
                  <a:pt x="332905" y="47498"/>
                </a:lnTo>
                <a:lnTo>
                  <a:pt x="410108" y="117348"/>
                </a:lnTo>
                <a:lnTo>
                  <a:pt x="410641" y="117856"/>
                </a:lnTo>
                <a:lnTo>
                  <a:pt x="411340" y="118364"/>
                </a:lnTo>
                <a:lnTo>
                  <a:pt x="412165" y="118618"/>
                </a:lnTo>
                <a:lnTo>
                  <a:pt x="413003" y="118999"/>
                </a:lnTo>
                <a:lnTo>
                  <a:pt x="413791" y="119126"/>
                </a:lnTo>
                <a:lnTo>
                  <a:pt x="414528" y="119126"/>
                </a:lnTo>
                <a:lnTo>
                  <a:pt x="418235" y="155829"/>
                </a:lnTo>
                <a:lnTo>
                  <a:pt x="420027" y="160147"/>
                </a:lnTo>
                <a:lnTo>
                  <a:pt x="420801" y="160147"/>
                </a:lnTo>
                <a:lnTo>
                  <a:pt x="421563" y="160274"/>
                </a:lnTo>
                <a:lnTo>
                  <a:pt x="422516" y="160147"/>
                </a:lnTo>
                <a:lnTo>
                  <a:pt x="424802" y="159385"/>
                </a:lnTo>
                <a:lnTo>
                  <a:pt x="426237" y="158750"/>
                </a:lnTo>
                <a:lnTo>
                  <a:pt x="427951" y="157861"/>
                </a:lnTo>
                <a:lnTo>
                  <a:pt x="431253" y="156210"/>
                </a:lnTo>
                <a:lnTo>
                  <a:pt x="433578" y="154559"/>
                </a:lnTo>
                <a:lnTo>
                  <a:pt x="436232" y="151765"/>
                </a:lnTo>
                <a:lnTo>
                  <a:pt x="436699" y="150749"/>
                </a:lnTo>
                <a:lnTo>
                  <a:pt x="436614" y="148844"/>
                </a:lnTo>
                <a:lnTo>
                  <a:pt x="431571" y="110236"/>
                </a:lnTo>
                <a:lnTo>
                  <a:pt x="429640" y="95631"/>
                </a:lnTo>
                <a:lnTo>
                  <a:pt x="412445" y="95631"/>
                </a:lnTo>
                <a:lnTo>
                  <a:pt x="349910" y="37211"/>
                </a:lnTo>
                <a:lnTo>
                  <a:pt x="349135" y="36576"/>
                </a:lnTo>
                <a:lnTo>
                  <a:pt x="348475" y="36068"/>
                </a:lnTo>
                <a:lnTo>
                  <a:pt x="347916" y="35687"/>
                </a:lnTo>
                <a:lnTo>
                  <a:pt x="347370" y="35433"/>
                </a:lnTo>
                <a:lnTo>
                  <a:pt x="346684" y="35306"/>
                </a:lnTo>
                <a:close/>
              </a:path>
              <a:path w="436880" h="296545">
                <a:moveTo>
                  <a:pt x="356921" y="140335"/>
                </a:moveTo>
                <a:lnTo>
                  <a:pt x="338480" y="140335"/>
                </a:lnTo>
                <a:lnTo>
                  <a:pt x="344589" y="152146"/>
                </a:lnTo>
                <a:lnTo>
                  <a:pt x="344868" y="152654"/>
                </a:lnTo>
                <a:lnTo>
                  <a:pt x="345236" y="153035"/>
                </a:lnTo>
                <a:lnTo>
                  <a:pt x="346176" y="153543"/>
                </a:lnTo>
                <a:lnTo>
                  <a:pt x="346760" y="153670"/>
                </a:lnTo>
                <a:lnTo>
                  <a:pt x="347484" y="153670"/>
                </a:lnTo>
                <a:lnTo>
                  <a:pt x="348195" y="153543"/>
                </a:lnTo>
                <a:lnTo>
                  <a:pt x="349046" y="153289"/>
                </a:lnTo>
                <a:lnTo>
                  <a:pt x="350037" y="153035"/>
                </a:lnTo>
                <a:lnTo>
                  <a:pt x="351040" y="152654"/>
                </a:lnTo>
                <a:lnTo>
                  <a:pt x="352221" y="152146"/>
                </a:lnTo>
                <a:lnTo>
                  <a:pt x="353618" y="151384"/>
                </a:lnTo>
                <a:lnTo>
                  <a:pt x="354939" y="150749"/>
                </a:lnTo>
                <a:lnTo>
                  <a:pt x="356019" y="149987"/>
                </a:lnTo>
                <a:lnTo>
                  <a:pt x="356882" y="149479"/>
                </a:lnTo>
                <a:lnTo>
                  <a:pt x="357733" y="148844"/>
                </a:lnTo>
                <a:lnTo>
                  <a:pt x="358381" y="148209"/>
                </a:lnTo>
                <a:lnTo>
                  <a:pt x="359270" y="147193"/>
                </a:lnTo>
                <a:lnTo>
                  <a:pt x="359498" y="146685"/>
                </a:lnTo>
                <a:lnTo>
                  <a:pt x="359562" y="145669"/>
                </a:lnTo>
                <a:lnTo>
                  <a:pt x="359435" y="145161"/>
                </a:lnTo>
                <a:lnTo>
                  <a:pt x="359156" y="144653"/>
                </a:lnTo>
                <a:lnTo>
                  <a:pt x="356921" y="140335"/>
                </a:lnTo>
                <a:close/>
              </a:path>
              <a:path w="436880" h="296545">
                <a:moveTo>
                  <a:pt x="414083" y="0"/>
                </a:moveTo>
                <a:lnTo>
                  <a:pt x="413042" y="254"/>
                </a:lnTo>
                <a:lnTo>
                  <a:pt x="411772" y="635"/>
                </a:lnTo>
                <a:lnTo>
                  <a:pt x="408940" y="1778"/>
                </a:lnTo>
                <a:lnTo>
                  <a:pt x="407085" y="2794"/>
                </a:lnTo>
                <a:lnTo>
                  <a:pt x="404964" y="3810"/>
                </a:lnTo>
                <a:lnTo>
                  <a:pt x="403390" y="4826"/>
                </a:lnTo>
                <a:lnTo>
                  <a:pt x="402361" y="5588"/>
                </a:lnTo>
                <a:lnTo>
                  <a:pt x="401320" y="6223"/>
                </a:lnTo>
                <a:lnTo>
                  <a:pt x="400608" y="6985"/>
                </a:lnTo>
                <a:lnTo>
                  <a:pt x="399872" y="8255"/>
                </a:lnTo>
                <a:lnTo>
                  <a:pt x="399808" y="9398"/>
                </a:lnTo>
                <a:lnTo>
                  <a:pt x="400366" y="12827"/>
                </a:lnTo>
                <a:lnTo>
                  <a:pt x="412737" y="95504"/>
                </a:lnTo>
                <a:lnTo>
                  <a:pt x="412445" y="95631"/>
                </a:lnTo>
                <a:lnTo>
                  <a:pt x="429640" y="95631"/>
                </a:lnTo>
                <a:lnTo>
                  <a:pt x="417632" y="4826"/>
                </a:lnTo>
                <a:lnTo>
                  <a:pt x="414883" y="254"/>
                </a:lnTo>
                <a:lnTo>
                  <a:pt x="414083" y="0"/>
                </a:lnTo>
                <a:close/>
              </a:path>
              <a:path w="436880" h="296545">
                <a:moveTo>
                  <a:pt x="288518" y="11049"/>
                </a:moveTo>
                <a:lnTo>
                  <a:pt x="287083" y="11303"/>
                </a:lnTo>
                <a:lnTo>
                  <a:pt x="286156" y="11430"/>
                </a:lnTo>
                <a:lnTo>
                  <a:pt x="283870" y="12192"/>
                </a:lnTo>
                <a:lnTo>
                  <a:pt x="282473" y="12827"/>
                </a:lnTo>
                <a:lnTo>
                  <a:pt x="280822" y="13716"/>
                </a:lnTo>
                <a:lnTo>
                  <a:pt x="279234" y="14605"/>
                </a:lnTo>
                <a:lnTo>
                  <a:pt x="277977" y="15240"/>
                </a:lnTo>
                <a:lnTo>
                  <a:pt x="277037" y="16002"/>
                </a:lnTo>
                <a:lnTo>
                  <a:pt x="276098" y="16637"/>
                </a:lnTo>
                <a:lnTo>
                  <a:pt x="275361" y="17272"/>
                </a:lnTo>
                <a:lnTo>
                  <a:pt x="274815" y="17907"/>
                </a:lnTo>
                <a:lnTo>
                  <a:pt x="274269" y="18415"/>
                </a:lnTo>
                <a:lnTo>
                  <a:pt x="274002" y="19050"/>
                </a:lnTo>
                <a:lnTo>
                  <a:pt x="274104" y="20701"/>
                </a:lnTo>
                <a:lnTo>
                  <a:pt x="274332" y="21082"/>
                </a:lnTo>
                <a:lnTo>
                  <a:pt x="301180" y="72898"/>
                </a:lnTo>
                <a:lnTo>
                  <a:pt x="322015" y="72898"/>
                </a:lnTo>
                <a:lnTo>
                  <a:pt x="290791" y="12573"/>
                </a:lnTo>
                <a:lnTo>
                  <a:pt x="290550" y="12065"/>
                </a:lnTo>
                <a:lnTo>
                  <a:pt x="289648" y="11430"/>
                </a:lnTo>
                <a:lnTo>
                  <a:pt x="289128" y="11176"/>
                </a:lnTo>
                <a:lnTo>
                  <a:pt x="288518" y="11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1362" y="1758569"/>
            <a:ext cx="741680" cy="483234"/>
          </a:xfrm>
          <a:custGeom>
            <a:avLst/>
            <a:gdLst/>
            <a:ahLst/>
            <a:cxnLst/>
            <a:rect l="l" t="t" r="r" b="b"/>
            <a:pathLst>
              <a:path w="741680" h="483235">
                <a:moveTo>
                  <a:pt x="16700" y="340740"/>
                </a:moveTo>
                <a:lnTo>
                  <a:pt x="8483" y="340740"/>
                </a:lnTo>
                <a:lnTo>
                  <a:pt x="6832" y="342010"/>
                </a:lnTo>
                <a:lnTo>
                  <a:pt x="5245" y="343280"/>
                </a:lnTo>
                <a:lnTo>
                  <a:pt x="3949" y="343280"/>
                </a:lnTo>
                <a:lnTo>
                  <a:pt x="2959" y="344550"/>
                </a:lnTo>
                <a:lnTo>
                  <a:pt x="1981" y="344550"/>
                </a:lnTo>
                <a:lnTo>
                  <a:pt x="1231" y="345820"/>
                </a:lnTo>
                <a:lnTo>
                  <a:pt x="749" y="345820"/>
                </a:lnTo>
                <a:lnTo>
                  <a:pt x="253" y="347090"/>
                </a:lnTo>
                <a:lnTo>
                  <a:pt x="0" y="347090"/>
                </a:lnTo>
                <a:lnTo>
                  <a:pt x="63" y="349630"/>
                </a:lnTo>
                <a:lnTo>
                  <a:pt x="342" y="349630"/>
                </a:lnTo>
                <a:lnTo>
                  <a:pt x="68910" y="481710"/>
                </a:lnTo>
                <a:lnTo>
                  <a:pt x="69189" y="482980"/>
                </a:lnTo>
                <a:lnTo>
                  <a:pt x="74561" y="482980"/>
                </a:lnTo>
                <a:lnTo>
                  <a:pt x="75691" y="481710"/>
                </a:lnTo>
                <a:lnTo>
                  <a:pt x="78638" y="480440"/>
                </a:lnTo>
                <a:lnTo>
                  <a:pt x="80289" y="480440"/>
                </a:lnTo>
                <a:lnTo>
                  <a:pt x="81610" y="479170"/>
                </a:lnTo>
                <a:lnTo>
                  <a:pt x="82600" y="479170"/>
                </a:lnTo>
                <a:lnTo>
                  <a:pt x="83578" y="477900"/>
                </a:lnTo>
                <a:lnTo>
                  <a:pt x="84302" y="476630"/>
                </a:lnTo>
                <a:lnTo>
                  <a:pt x="85229" y="476630"/>
                </a:lnTo>
                <a:lnTo>
                  <a:pt x="85496" y="475360"/>
                </a:lnTo>
                <a:lnTo>
                  <a:pt x="85648" y="474090"/>
                </a:lnTo>
                <a:lnTo>
                  <a:pt x="85267" y="474090"/>
                </a:lnTo>
                <a:lnTo>
                  <a:pt x="59651" y="424560"/>
                </a:lnTo>
                <a:lnTo>
                  <a:pt x="103041" y="424560"/>
                </a:lnTo>
                <a:lnTo>
                  <a:pt x="97767" y="422020"/>
                </a:lnTo>
                <a:lnTo>
                  <a:pt x="58470" y="422020"/>
                </a:lnTo>
                <a:lnTo>
                  <a:pt x="16700" y="340740"/>
                </a:lnTo>
                <a:close/>
              </a:path>
              <a:path w="741680" h="483235">
                <a:moveTo>
                  <a:pt x="103041" y="424560"/>
                </a:moveTo>
                <a:lnTo>
                  <a:pt x="59651" y="424560"/>
                </a:lnTo>
                <a:lnTo>
                  <a:pt x="122885" y="453770"/>
                </a:lnTo>
                <a:lnTo>
                  <a:pt x="123583" y="453770"/>
                </a:lnTo>
                <a:lnTo>
                  <a:pt x="124294" y="455040"/>
                </a:lnTo>
                <a:lnTo>
                  <a:pt x="128371" y="455040"/>
                </a:lnTo>
                <a:lnTo>
                  <a:pt x="129438" y="453770"/>
                </a:lnTo>
                <a:lnTo>
                  <a:pt x="133349" y="452500"/>
                </a:lnTo>
                <a:lnTo>
                  <a:pt x="135127" y="451230"/>
                </a:lnTo>
                <a:lnTo>
                  <a:pt x="136855" y="451230"/>
                </a:lnTo>
                <a:lnTo>
                  <a:pt x="138239" y="449960"/>
                </a:lnTo>
                <a:lnTo>
                  <a:pt x="139293" y="448690"/>
                </a:lnTo>
                <a:lnTo>
                  <a:pt x="140347" y="448690"/>
                </a:lnTo>
                <a:lnTo>
                  <a:pt x="141122" y="447420"/>
                </a:lnTo>
                <a:lnTo>
                  <a:pt x="141604" y="447420"/>
                </a:lnTo>
                <a:lnTo>
                  <a:pt x="142100" y="446150"/>
                </a:lnTo>
                <a:lnTo>
                  <a:pt x="142379" y="446150"/>
                </a:lnTo>
                <a:lnTo>
                  <a:pt x="142392" y="444880"/>
                </a:lnTo>
                <a:lnTo>
                  <a:pt x="142112" y="443610"/>
                </a:lnTo>
                <a:lnTo>
                  <a:pt x="141808" y="443610"/>
                </a:lnTo>
                <a:lnTo>
                  <a:pt x="141287" y="442340"/>
                </a:lnTo>
                <a:lnTo>
                  <a:pt x="139839" y="442340"/>
                </a:lnTo>
                <a:lnTo>
                  <a:pt x="138760" y="441070"/>
                </a:lnTo>
                <a:lnTo>
                  <a:pt x="137325" y="441070"/>
                </a:lnTo>
                <a:lnTo>
                  <a:pt x="103041" y="424560"/>
                </a:lnTo>
                <a:close/>
              </a:path>
              <a:path w="741680" h="483235">
                <a:moveTo>
                  <a:pt x="168262" y="319150"/>
                </a:moveTo>
                <a:lnTo>
                  <a:pt x="156095" y="319150"/>
                </a:lnTo>
                <a:lnTo>
                  <a:pt x="149542" y="321690"/>
                </a:lnTo>
                <a:lnTo>
                  <a:pt x="142544" y="325500"/>
                </a:lnTo>
                <a:lnTo>
                  <a:pt x="136004" y="328040"/>
                </a:lnTo>
                <a:lnTo>
                  <a:pt x="116598" y="361060"/>
                </a:lnTo>
                <a:lnTo>
                  <a:pt x="116420" y="367410"/>
                </a:lnTo>
                <a:lnTo>
                  <a:pt x="118795" y="381380"/>
                </a:lnTo>
                <a:lnTo>
                  <a:pt x="144259" y="422020"/>
                </a:lnTo>
                <a:lnTo>
                  <a:pt x="161429" y="429640"/>
                </a:lnTo>
                <a:lnTo>
                  <a:pt x="174218" y="429640"/>
                </a:lnTo>
                <a:lnTo>
                  <a:pt x="180797" y="428370"/>
                </a:lnTo>
                <a:lnTo>
                  <a:pt x="187756" y="425830"/>
                </a:lnTo>
                <a:lnTo>
                  <a:pt x="195084" y="422020"/>
                </a:lnTo>
                <a:lnTo>
                  <a:pt x="199313" y="419480"/>
                </a:lnTo>
                <a:lnTo>
                  <a:pt x="203136" y="418210"/>
                </a:lnTo>
                <a:lnTo>
                  <a:pt x="209956" y="413130"/>
                </a:lnTo>
                <a:lnTo>
                  <a:pt x="166255" y="413130"/>
                </a:lnTo>
                <a:lnTo>
                  <a:pt x="158661" y="409320"/>
                </a:lnTo>
                <a:lnTo>
                  <a:pt x="155244" y="406780"/>
                </a:lnTo>
                <a:lnTo>
                  <a:pt x="149148" y="400430"/>
                </a:lnTo>
                <a:lnTo>
                  <a:pt x="146342" y="395350"/>
                </a:lnTo>
                <a:lnTo>
                  <a:pt x="143776" y="390270"/>
                </a:lnTo>
                <a:lnTo>
                  <a:pt x="165808" y="378840"/>
                </a:lnTo>
                <a:lnTo>
                  <a:pt x="137566" y="378840"/>
                </a:lnTo>
                <a:lnTo>
                  <a:pt x="135813" y="375030"/>
                </a:lnTo>
                <a:lnTo>
                  <a:pt x="134645" y="371220"/>
                </a:lnTo>
                <a:lnTo>
                  <a:pt x="133438" y="363600"/>
                </a:lnTo>
                <a:lnTo>
                  <a:pt x="133527" y="359790"/>
                </a:lnTo>
                <a:lnTo>
                  <a:pt x="163474" y="333120"/>
                </a:lnTo>
                <a:lnTo>
                  <a:pt x="194318" y="333120"/>
                </a:lnTo>
                <a:lnTo>
                  <a:pt x="192938" y="331850"/>
                </a:lnTo>
                <a:lnTo>
                  <a:pt x="188798" y="326770"/>
                </a:lnTo>
                <a:lnTo>
                  <a:pt x="184162" y="324230"/>
                </a:lnTo>
                <a:lnTo>
                  <a:pt x="173875" y="320420"/>
                </a:lnTo>
                <a:lnTo>
                  <a:pt x="168262" y="319150"/>
                </a:lnTo>
                <a:close/>
              </a:path>
              <a:path w="741680" h="483235">
                <a:moveTo>
                  <a:pt x="92354" y="355980"/>
                </a:moveTo>
                <a:lnTo>
                  <a:pt x="87401" y="355980"/>
                </a:lnTo>
                <a:lnTo>
                  <a:pt x="83642" y="357250"/>
                </a:lnTo>
                <a:lnTo>
                  <a:pt x="81991" y="358520"/>
                </a:lnTo>
                <a:lnTo>
                  <a:pt x="80403" y="358520"/>
                </a:lnTo>
                <a:lnTo>
                  <a:pt x="79070" y="359790"/>
                </a:lnTo>
                <a:lnTo>
                  <a:pt x="78003" y="361060"/>
                </a:lnTo>
                <a:lnTo>
                  <a:pt x="76923" y="361060"/>
                </a:lnTo>
                <a:lnTo>
                  <a:pt x="76060" y="362330"/>
                </a:lnTo>
                <a:lnTo>
                  <a:pt x="75387" y="362330"/>
                </a:lnTo>
                <a:lnTo>
                  <a:pt x="74714" y="363600"/>
                </a:lnTo>
                <a:lnTo>
                  <a:pt x="74193" y="363600"/>
                </a:lnTo>
                <a:lnTo>
                  <a:pt x="73825" y="364870"/>
                </a:lnTo>
                <a:lnTo>
                  <a:pt x="73444" y="364870"/>
                </a:lnTo>
                <a:lnTo>
                  <a:pt x="73164" y="366140"/>
                </a:lnTo>
                <a:lnTo>
                  <a:pt x="72986" y="367410"/>
                </a:lnTo>
                <a:lnTo>
                  <a:pt x="58470" y="422020"/>
                </a:lnTo>
                <a:lnTo>
                  <a:pt x="97767" y="422020"/>
                </a:lnTo>
                <a:lnTo>
                  <a:pt x="76669" y="411860"/>
                </a:lnTo>
                <a:lnTo>
                  <a:pt x="92240" y="363600"/>
                </a:lnTo>
                <a:lnTo>
                  <a:pt x="92913" y="359790"/>
                </a:lnTo>
                <a:lnTo>
                  <a:pt x="92951" y="358520"/>
                </a:lnTo>
                <a:lnTo>
                  <a:pt x="92760" y="357250"/>
                </a:lnTo>
                <a:lnTo>
                  <a:pt x="92354" y="355980"/>
                </a:lnTo>
                <a:close/>
              </a:path>
              <a:path w="741680" h="483235">
                <a:moveTo>
                  <a:pt x="290233" y="415670"/>
                </a:moveTo>
                <a:lnTo>
                  <a:pt x="282625" y="415670"/>
                </a:lnTo>
                <a:lnTo>
                  <a:pt x="283438" y="416940"/>
                </a:lnTo>
                <a:lnTo>
                  <a:pt x="284022" y="418210"/>
                </a:lnTo>
                <a:lnTo>
                  <a:pt x="286511" y="418210"/>
                </a:lnTo>
                <a:lnTo>
                  <a:pt x="288798" y="416940"/>
                </a:lnTo>
                <a:lnTo>
                  <a:pt x="290233" y="415670"/>
                </a:lnTo>
                <a:close/>
              </a:path>
              <a:path w="741680" h="483235">
                <a:moveTo>
                  <a:pt x="213131" y="293750"/>
                </a:moveTo>
                <a:lnTo>
                  <a:pt x="205752" y="293750"/>
                </a:lnTo>
                <a:lnTo>
                  <a:pt x="204177" y="295020"/>
                </a:lnTo>
                <a:lnTo>
                  <a:pt x="200202" y="297560"/>
                </a:lnTo>
                <a:lnTo>
                  <a:pt x="198666" y="297560"/>
                </a:lnTo>
                <a:lnTo>
                  <a:pt x="196456" y="298830"/>
                </a:lnTo>
                <a:lnTo>
                  <a:pt x="195757" y="300100"/>
                </a:lnTo>
                <a:lnTo>
                  <a:pt x="195186" y="301370"/>
                </a:lnTo>
                <a:lnTo>
                  <a:pt x="195237" y="302640"/>
                </a:lnTo>
                <a:lnTo>
                  <a:pt x="195656" y="302640"/>
                </a:lnTo>
                <a:lnTo>
                  <a:pt x="196062" y="303910"/>
                </a:lnTo>
                <a:lnTo>
                  <a:pt x="196888" y="305180"/>
                </a:lnTo>
                <a:lnTo>
                  <a:pt x="274104" y="375030"/>
                </a:lnTo>
                <a:lnTo>
                  <a:pt x="274637" y="375030"/>
                </a:lnTo>
                <a:lnTo>
                  <a:pt x="275323" y="376300"/>
                </a:lnTo>
                <a:lnTo>
                  <a:pt x="278511" y="376300"/>
                </a:lnTo>
                <a:lnTo>
                  <a:pt x="282295" y="414400"/>
                </a:lnTo>
                <a:lnTo>
                  <a:pt x="282371" y="415670"/>
                </a:lnTo>
                <a:lnTo>
                  <a:pt x="291947" y="415670"/>
                </a:lnTo>
                <a:lnTo>
                  <a:pt x="295249" y="413130"/>
                </a:lnTo>
                <a:lnTo>
                  <a:pt x="297561" y="411860"/>
                </a:lnTo>
                <a:lnTo>
                  <a:pt x="300227" y="409320"/>
                </a:lnTo>
                <a:lnTo>
                  <a:pt x="300812" y="408050"/>
                </a:lnTo>
                <a:lnTo>
                  <a:pt x="295567" y="367410"/>
                </a:lnTo>
                <a:lnTo>
                  <a:pt x="293722" y="353440"/>
                </a:lnTo>
                <a:lnTo>
                  <a:pt x="276440" y="353440"/>
                </a:lnTo>
                <a:lnTo>
                  <a:pt x="213906" y="295020"/>
                </a:lnTo>
                <a:lnTo>
                  <a:pt x="213131" y="293750"/>
                </a:lnTo>
                <a:close/>
              </a:path>
              <a:path w="741680" h="483235">
                <a:moveTo>
                  <a:pt x="218986" y="386460"/>
                </a:moveTo>
                <a:lnTo>
                  <a:pt x="214934" y="386460"/>
                </a:lnTo>
                <a:lnTo>
                  <a:pt x="213931" y="387730"/>
                </a:lnTo>
                <a:lnTo>
                  <a:pt x="211531" y="390270"/>
                </a:lnTo>
                <a:lnTo>
                  <a:pt x="209943" y="392810"/>
                </a:lnTo>
                <a:lnTo>
                  <a:pt x="205981" y="396620"/>
                </a:lnTo>
                <a:lnTo>
                  <a:pt x="203517" y="399160"/>
                </a:lnTo>
                <a:lnTo>
                  <a:pt x="197599" y="404240"/>
                </a:lnTo>
                <a:lnTo>
                  <a:pt x="193992" y="405510"/>
                </a:lnTo>
                <a:lnTo>
                  <a:pt x="189737" y="408050"/>
                </a:lnTo>
                <a:lnTo>
                  <a:pt x="184365" y="410590"/>
                </a:lnTo>
                <a:lnTo>
                  <a:pt x="179425" y="413130"/>
                </a:lnTo>
                <a:lnTo>
                  <a:pt x="209956" y="413130"/>
                </a:lnTo>
                <a:lnTo>
                  <a:pt x="212877" y="410590"/>
                </a:lnTo>
                <a:lnTo>
                  <a:pt x="217741" y="405510"/>
                </a:lnTo>
                <a:lnTo>
                  <a:pt x="219633" y="402970"/>
                </a:lnTo>
                <a:lnTo>
                  <a:pt x="222338" y="400430"/>
                </a:lnTo>
                <a:lnTo>
                  <a:pt x="223113" y="399160"/>
                </a:lnTo>
                <a:lnTo>
                  <a:pt x="223278" y="397890"/>
                </a:lnTo>
                <a:lnTo>
                  <a:pt x="223558" y="397890"/>
                </a:lnTo>
                <a:lnTo>
                  <a:pt x="223545" y="395350"/>
                </a:lnTo>
                <a:lnTo>
                  <a:pt x="222503" y="392810"/>
                </a:lnTo>
                <a:lnTo>
                  <a:pt x="221094" y="390270"/>
                </a:lnTo>
                <a:lnTo>
                  <a:pt x="220522" y="389000"/>
                </a:lnTo>
                <a:lnTo>
                  <a:pt x="219989" y="387730"/>
                </a:lnTo>
                <a:lnTo>
                  <a:pt x="219468" y="387730"/>
                </a:lnTo>
                <a:lnTo>
                  <a:pt x="218986" y="386460"/>
                </a:lnTo>
                <a:close/>
              </a:path>
              <a:path w="741680" h="483235">
                <a:moveTo>
                  <a:pt x="217157" y="385190"/>
                </a:moveTo>
                <a:lnTo>
                  <a:pt x="216674" y="385190"/>
                </a:lnTo>
                <a:lnTo>
                  <a:pt x="216192" y="386460"/>
                </a:lnTo>
                <a:lnTo>
                  <a:pt x="218109" y="386460"/>
                </a:lnTo>
                <a:lnTo>
                  <a:pt x="217157" y="385190"/>
                </a:lnTo>
                <a:close/>
              </a:path>
              <a:path w="741680" h="483235">
                <a:moveTo>
                  <a:pt x="194318" y="333120"/>
                </a:moveTo>
                <a:lnTo>
                  <a:pt x="163474" y="333120"/>
                </a:lnTo>
                <a:lnTo>
                  <a:pt x="176580" y="339470"/>
                </a:lnTo>
                <a:lnTo>
                  <a:pt x="181978" y="344550"/>
                </a:lnTo>
                <a:lnTo>
                  <a:pt x="186232" y="353440"/>
                </a:lnTo>
                <a:lnTo>
                  <a:pt x="137566" y="378840"/>
                </a:lnTo>
                <a:lnTo>
                  <a:pt x="165808" y="378840"/>
                </a:lnTo>
                <a:lnTo>
                  <a:pt x="202526" y="359790"/>
                </a:lnTo>
                <a:lnTo>
                  <a:pt x="204177" y="359790"/>
                </a:lnTo>
                <a:lnTo>
                  <a:pt x="205371" y="358520"/>
                </a:lnTo>
                <a:lnTo>
                  <a:pt x="206832" y="354710"/>
                </a:lnTo>
                <a:lnTo>
                  <a:pt x="206540" y="352170"/>
                </a:lnTo>
                <a:lnTo>
                  <a:pt x="205193" y="349630"/>
                </a:lnTo>
                <a:lnTo>
                  <a:pt x="203657" y="347090"/>
                </a:lnTo>
                <a:lnTo>
                  <a:pt x="200647" y="340740"/>
                </a:lnTo>
                <a:lnTo>
                  <a:pt x="197078" y="335660"/>
                </a:lnTo>
                <a:lnTo>
                  <a:pt x="194318" y="333120"/>
                </a:lnTo>
                <a:close/>
              </a:path>
              <a:path w="741680" h="483235">
                <a:moveTo>
                  <a:pt x="90677" y="354710"/>
                </a:moveTo>
                <a:lnTo>
                  <a:pt x="90030" y="354710"/>
                </a:lnTo>
                <a:lnTo>
                  <a:pt x="88391" y="355980"/>
                </a:lnTo>
                <a:lnTo>
                  <a:pt x="91643" y="355980"/>
                </a:lnTo>
                <a:lnTo>
                  <a:pt x="90677" y="354710"/>
                </a:lnTo>
                <a:close/>
              </a:path>
              <a:path w="741680" h="483235">
                <a:moveTo>
                  <a:pt x="280289" y="258190"/>
                </a:moveTo>
                <a:lnTo>
                  <a:pt x="275767" y="258190"/>
                </a:lnTo>
                <a:lnTo>
                  <a:pt x="272923" y="259460"/>
                </a:lnTo>
                <a:lnTo>
                  <a:pt x="268960" y="262000"/>
                </a:lnTo>
                <a:lnTo>
                  <a:pt x="267385" y="262000"/>
                </a:lnTo>
                <a:lnTo>
                  <a:pt x="265315" y="263270"/>
                </a:lnTo>
                <a:lnTo>
                  <a:pt x="264604" y="264540"/>
                </a:lnTo>
                <a:lnTo>
                  <a:pt x="263855" y="265810"/>
                </a:lnTo>
                <a:lnTo>
                  <a:pt x="263804" y="267080"/>
                </a:lnTo>
                <a:lnTo>
                  <a:pt x="264058" y="268350"/>
                </a:lnTo>
                <a:lnTo>
                  <a:pt x="276733" y="353440"/>
                </a:lnTo>
                <a:lnTo>
                  <a:pt x="293722" y="353440"/>
                </a:lnTo>
                <a:lnTo>
                  <a:pt x="281647" y="262000"/>
                </a:lnTo>
                <a:lnTo>
                  <a:pt x="281419" y="260730"/>
                </a:lnTo>
                <a:lnTo>
                  <a:pt x="281114" y="259460"/>
                </a:lnTo>
                <a:lnTo>
                  <a:pt x="280695" y="259460"/>
                </a:lnTo>
                <a:lnTo>
                  <a:pt x="280289" y="258190"/>
                </a:lnTo>
                <a:close/>
              </a:path>
              <a:path w="741680" h="483235">
                <a:moveTo>
                  <a:pt x="15112" y="339470"/>
                </a:moveTo>
                <a:lnTo>
                  <a:pt x="12115" y="339470"/>
                </a:lnTo>
                <a:lnTo>
                  <a:pt x="9867" y="340740"/>
                </a:lnTo>
                <a:lnTo>
                  <a:pt x="16052" y="340740"/>
                </a:lnTo>
                <a:lnTo>
                  <a:pt x="15112" y="339470"/>
                </a:lnTo>
                <a:close/>
              </a:path>
              <a:path w="741680" h="483235">
                <a:moveTo>
                  <a:pt x="369417" y="329310"/>
                </a:moveTo>
                <a:lnTo>
                  <a:pt x="363677" y="329310"/>
                </a:lnTo>
                <a:lnTo>
                  <a:pt x="364261" y="330580"/>
                </a:lnTo>
                <a:lnTo>
                  <a:pt x="368261" y="330580"/>
                </a:lnTo>
                <a:lnTo>
                  <a:pt x="369417" y="329310"/>
                </a:lnTo>
                <a:close/>
              </a:path>
              <a:path w="741680" h="483235">
                <a:moveTo>
                  <a:pt x="307441" y="245490"/>
                </a:moveTo>
                <a:lnTo>
                  <a:pt x="298627" y="245490"/>
                </a:lnTo>
                <a:lnTo>
                  <a:pt x="296773" y="246760"/>
                </a:lnTo>
                <a:lnTo>
                  <a:pt x="295249" y="248030"/>
                </a:lnTo>
                <a:lnTo>
                  <a:pt x="293979" y="248030"/>
                </a:lnTo>
                <a:lnTo>
                  <a:pt x="291934" y="249300"/>
                </a:lnTo>
                <a:lnTo>
                  <a:pt x="291172" y="250570"/>
                </a:lnTo>
                <a:lnTo>
                  <a:pt x="290664" y="250570"/>
                </a:lnTo>
                <a:lnTo>
                  <a:pt x="290156" y="251840"/>
                </a:lnTo>
                <a:lnTo>
                  <a:pt x="289864" y="251840"/>
                </a:lnTo>
                <a:lnTo>
                  <a:pt x="289712" y="253110"/>
                </a:lnTo>
                <a:lnTo>
                  <a:pt x="290372" y="254380"/>
                </a:lnTo>
                <a:lnTo>
                  <a:pt x="290728" y="255650"/>
                </a:lnTo>
                <a:lnTo>
                  <a:pt x="291680" y="255650"/>
                </a:lnTo>
                <a:lnTo>
                  <a:pt x="292341" y="256920"/>
                </a:lnTo>
                <a:lnTo>
                  <a:pt x="293179" y="258190"/>
                </a:lnTo>
                <a:lnTo>
                  <a:pt x="363143" y="329310"/>
                </a:lnTo>
                <a:lnTo>
                  <a:pt x="372135" y="329310"/>
                </a:lnTo>
                <a:lnTo>
                  <a:pt x="373837" y="328040"/>
                </a:lnTo>
                <a:lnTo>
                  <a:pt x="375894" y="326770"/>
                </a:lnTo>
                <a:lnTo>
                  <a:pt x="377875" y="325500"/>
                </a:lnTo>
                <a:lnTo>
                  <a:pt x="379514" y="325500"/>
                </a:lnTo>
                <a:lnTo>
                  <a:pt x="382117" y="322960"/>
                </a:lnTo>
                <a:lnTo>
                  <a:pt x="383133" y="322960"/>
                </a:lnTo>
                <a:lnTo>
                  <a:pt x="383857" y="321690"/>
                </a:lnTo>
                <a:lnTo>
                  <a:pt x="384581" y="321690"/>
                </a:lnTo>
                <a:lnTo>
                  <a:pt x="385038" y="320420"/>
                </a:lnTo>
                <a:lnTo>
                  <a:pt x="385419" y="319150"/>
                </a:lnTo>
                <a:lnTo>
                  <a:pt x="385419" y="317880"/>
                </a:lnTo>
                <a:lnTo>
                  <a:pt x="385241" y="317880"/>
                </a:lnTo>
                <a:lnTo>
                  <a:pt x="383292" y="308990"/>
                </a:lnTo>
                <a:lnTo>
                  <a:pt x="367690" y="308990"/>
                </a:lnTo>
                <a:lnTo>
                  <a:pt x="367030" y="307720"/>
                </a:lnTo>
                <a:lnTo>
                  <a:pt x="307441" y="245490"/>
                </a:lnTo>
                <a:close/>
              </a:path>
              <a:path w="741680" h="483235">
                <a:moveTo>
                  <a:pt x="365620" y="215010"/>
                </a:moveTo>
                <a:lnTo>
                  <a:pt x="358762" y="215010"/>
                </a:lnTo>
                <a:lnTo>
                  <a:pt x="355853" y="216280"/>
                </a:lnTo>
                <a:lnTo>
                  <a:pt x="354202" y="217550"/>
                </a:lnTo>
                <a:lnTo>
                  <a:pt x="352882" y="217550"/>
                </a:lnTo>
                <a:lnTo>
                  <a:pt x="350939" y="218820"/>
                </a:lnTo>
                <a:lnTo>
                  <a:pt x="350215" y="220090"/>
                </a:lnTo>
                <a:lnTo>
                  <a:pt x="349745" y="220090"/>
                </a:lnTo>
                <a:lnTo>
                  <a:pt x="349262" y="221360"/>
                </a:lnTo>
                <a:lnTo>
                  <a:pt x="348995" y="221360"/>
                </a:lnTo>
                <a:lnTo>
                  <a:pt x="348843" y="222630"/>
                </a:lnTo>
                <a:lnTo>
                  <a:pt x="367690" y="308990"/>
                </a:lnTo>
                <a:lnTo>
                  <a:pt x="383292" y="308990"/>
                </a:lnTo>
                <a:lnTo>
                  <a:pt x="368808" y="242950"/>
                </a:lnTo>
                <a:lnTo>
                  <a:pt x="392334" y="242950"/>
                </a:lnTo>
                <a:lnTo>
                  <a:pt x="365620" y="215010"/>
                </a:lnTo>
                <a:close/>
              </a:path>
              <a:path w="741680" h="483235">
                <a:moveTo>
                  <a:pt x="429513" y="298830"/>
                </a:moveTo>
                <a:lnTo>
                  <a:pt x="422262" y="298830"/>
                </a:lnTo>
                <a:lnTo>
                  <a:pt x="422846" y="300100"/>
                </a:lnTo>
                <a:lnTo>
                  <a:pt x="428053" y="300100"/>
                </a:lnTo>
                <a:lnTo>
                  <a:pt x="429513" y="298830"/>
                </a:lnTo>
                <a:close/>
              </a:path>
              <a:path w="741680" h="483235">
                <a:moveTo>
                  <a:pt x="392334" y="242950"/>
                </a:moveTo>
                <a:lnTo>
                  <a:pt x="368808" y="242950"/>
                </a:lnTo>
                <a:lnTo>
                  <a:pt x="369468" y="244220"/>
                </a:lnTo>
                <a:lnTo>
                  <a:pt x="421716" y="298830"/>
                </a:lnTo>
                <a:lnTo>
                  <a:pt x="430961" y="298830"/>
                </a:lnTo>
                <a:lnTo>
                  <a:pt x="434771" y="296290"/>
                </a:lnTo>
                <a:lnTo>
                  <a:pt x="436753" y="295020"/>
                </a:lnTo>
                <a:lnTo>
                  <a:pt x="438378" y="295020"/>
                </a:lnTo>
                <a:lnTo>
                  <a:pt x="440918" y="292480"/>
                </a:lnTo>
                <a:lnTo>
                  <a:pt x="441858" y="292480"/>
                </a:lnTo>
                <a:lnTo>
                  <a:pt x="442480" y="291210"/>
                </a:lnTo>
                <a:lnTo>
                  <a:pt x="443103" y="291210"/>
                </a:lnTo>
                <a:lnTo>
                  <a:pt x="443509" y="289940"/>
                </a:lnTo>
                <a:lnTo>
                  <a:pt x="443699" y="289940"/>
                </a:lnTo>
                <a:lnTo>
                  <a:pt x="443903" y="288670"/>
                </a:lnTo>
                <a:lnTo>
                  <a:pt x="443725" y="287400"/>
                </a:lnTo>
                <a:lnTo>
                  <a:pt x="442143" y="278510"/>
                </a:lnTo>
                <a:lnTo>
                  <a:pt x="425780" y="278510"/>
                </a:lnTo>
                <a:lnTo>
                  <a:pt x="425119" y="277240"/>
                </a:lnTo>
                <a:lnTo>
                  <a:pt x="392334" y="242950"/>
                </a:lnTo>
                <a:close/>
              </a:path>
              <a:path w="741680" h="483235">
                <a:moveTo>
                  <a:pt x="211353" y="292480"/>
                </a:moveTo>
                <a:lnTo>
                  <a:pt x="209092" y="292480"/>
                </a:lnTo>
                <a:lnTo>
                  <a:pt x="208102" y="293750"/>
                </a:lnTo>
                <a:lnTo>
                  <a:pt x="211912" y="293750"/>
                </a:lnTo>
                <a:lnTo>
                  <a:pt x="211353" y="292480"/>
                </a:lnTo>
                <a:close/>
              </a:path>
              <a:path w="741680" h="483235">
                <a:moveTo>
                  <a:pt x="426097" y="188340"/>
                </a:moveTo>
                <a:lnTo>
                  <a:pt x="410540" y="188340"/>
                </a:lnTo>
                <a:lnTo>
                  <a:pt x="409765" y="189610"/>
                </a:lnTo>
                <a:lnTo>
                  <a:pt x="408749" y="189610"/>
                </a:lnTo>
                <a:lnTo>
                  <a:pt x="408470" y="190880"/>
                </a:lnTo>
                <a:lnTo>
                  <a:pt x="408317" y="192150"/>
                </a:lnTo>
                <a:lnTo>
                  <a:pt x="408546" y="193420"/>
                </a:lnTo>
                <a:lnTo>
                  <a:pt x="425411" y="277240"/>
                </a:lnTo>
                <a:lnTo>
                  <a:pt x="425780" y="278510"/>
                </a:lnTo>
                <a:lnTo>
                  <a:pt x="442143" y="278510"/>
                </a:lnTo>
                <a:lnTo>
                  <a:pt x="426097" y="188340"/>
                </a:lnTo>
                <a:close/>
              </a:path>
              <a:path w="741680" h="483235">
                <a:moveTo>
                  <a:pt x="306438" y="244220"/>
                </a:moveTo>
                <a:lnTo>
                  <a:pt x="302488" y="244220"/>
                </a:lnTo>
                <a:lnTo>
                  <a:pt x="300139" y="245490"/>
                </a:lnTo>
                <a:lnTo>
                  <a:pt x="306933" y="245490"/>
                </a:lnTo>
                <a:lnTo>
                  <a:pt x="306438" y="244220"/>
                </a:lnTo>
                <a:close/>
              </a:path>
              <a:path w="741680" h="483235">
                <a:moveTo>
                  <a:pt x="364769" y="213740"/>
                </a:moveTo>
                <a:lnTo>
                  <a:pt x="360921" y="213740"/>
                </a:lnTo>
                <a:lnTo>
                  <a:pt x="359841" y="215010"/>
                </a:lnTo>
                <a:lnTo>
                  <a:pt x="365213" y="215010"/>
                </a:lnTo>
                <a:lnTo>
                  <a:pt x="364769" y="213740"/>
                </a:lnTo>
                <a:close/>
              </a:path>
              <a:path w="741680" h="483235">
                <a:moveTo>
                  <a:pt x="424535" y="183260"/>
                </a:moveTo>
                <a:lnTo>
                  <a:pt x="419582" y="183260"/>
                </a:lnTo>
                <a:lnTo>
                  <a:pt x="418591" y="184530"/>
                </a:lnTo>
                <a:lnTo>
                  <a:pt x="415721" y="185800"/>
                </a:lnTo>
                <a:lnTo>
                  <a:pt x="414007" y="185800"/>
                </a:lnTo>
                <a:lnTo>
                  <a:pt x="412622" y="187070"/>
                </a:lnTo>
                <a:lnTo>
                  <a:pt x="411581" y="188340"/>
                </a:lnTo>
                <a:lnTo>
                  <a:pt x="425919" y="188340"/>
                </a:lnTo>
                <a:lnTo>
                  <a:pt x="425729" y="187070"/>
                </a:lnTo>
                <a:lnTo>
                  <a:pt x="425310" y="185800"/>
                </a:lnTo>
                <a:lnTo>
                  <a:pt x="425081" y="184530"/>
                </a:lnTo>
                <a:lnTo>
                  <a:pt x="424840" y="184530"/>
                </a:lnTo>
                <a:lnTo>
                  <a:pt x="424535" y="183260"/>
                </a:lnTo>
                <a:close/>
              </a:path>
              <a:path w="741680" h="483235">
                <a:moveTo>
                  <a:pt x="507339" y="142493"/>
                </a:moveTo>
                <a:lnTo>
                  <a:pt x="494131" y="143763"/>
                </a:lnTo>
                <a:lnTo>
                  <a:pt x="487146" y="146049"/>
                </a:lnTo>
                <a:lnTo>
                  <a:pt x="479907" y="149859"/>
                </a:lnTo>
                <a:lnTo>
                  <a:pt x="472274" y="153796"/>
                </a:lnTo>
                <a:lnTo>
                  <a:pt x="466255" y="158495"/>
                </a:lnTo>
                <a:lnTo>
                  <a:pt x="457428" y="169163"/>
                </a:lnTo>
                <a:lnTo>
                  <a:pt x="454469" y="175132"/>
                </a:lnTo>
                <a:lnTo>
                  <a:pt x="451446" y="187832"/>
                </a:lnTo>
                <a:lnTo>
                  <a:pt x="451448" y="195325"/>
                </a:lnTo>
                <a:lnTo>
                  <a:pt x="468477" y="237108"/>
                </a:lnTo>
                <a:lnTo>
                  <a:pt x="473341" y="242061"/>
                </a:lnTo>
                <a:lnTo>
                  <a:pt x="478205" y="247141"/>
                </a:lnTo>
                <a:lnTo>
                  <a:pt x="483463" y="250824"/>
                </a:lnTo>
                <a:lnTo>
                  <a:pt x="489305" y="253110"/>
                </a:lnTo>
                <a:lnTo>
                  <a:pt x="495147" y="255269"/>
                </a:lnTo>
                <a:lnTo>
                  <a:pt x="501243" y="256158"/>
                </a:lnTo>
                <a:lnTo>
                  <a:pt x="514451" y="254888"/>
                </a:lnTo>
                <a:lnTo>
                  <a:pt x="521436" y="252602"/>
                </a:lnTo>
                <a:lnTo>
                  <a:pt x="536295" y="244982"/>
                </a:lnTo>
                <a:lnTo>
                  <a:pt x="542264" y="240283"/>
                </a:lnTo>
                <a:lnTo>
                  <a:pt x="543505" y="238759"/>
                </a:lnTo>
                <a:lnTo>
                  <a:pt x="512292" y="238759"/>
                </a:lnTo>
                <a:lnTo>
                  <a:pt x="507847" y="238632"/>
                </a:lnTo>
                <a:lnTo>
                  <a:pt x="503275" y="238632"/>
                </a:lnTo>
                <a:lnTo>
                  <a:pt x="499084" y="237489"/>
                </a:lnTo>
                <a:lnTo>
                  <a:pt x="495401" y="235330"/>
                </a:lnTo>
                <a:lnTo>
                  <a:pt x="491591" y="233298"/>
                </a:lnTo>
                <a:lnTo>
                  <a:pt x="488162" y="230250"/>
                </a:lnTo>
                <a:lnTo>
                  <a:pt x="485114" y="226440"/>
                </a:lnTo>
                <a:lnTo>
                  <a:pt x="481939" y="222630"/>
                </a:lnTo>
                <a:lnTo>
                  <a:pt x="469569" y="188975"/>
                </a:lnTo>
                <a:lnTo>
                  <a:pt x="470852" y="180339"/>
                </a:lnTo>
                <a:lnTo>
                  <a:pt x="472478" y="176402"/>
                </a:lnTo>
                <a:lnTo>
                  <a:pt x="475094" y="172973"/>
                </a:lnTo>
                <a:lnTo>
                  <a:pt x="477697" y="169417"/>
                </a:lnTo>
                <a:lnTo>
                  <a:pt x="481431" y="166369"/>
                </a:lnTo>
                <a:lnTo>
                  <a:pt x="486257" y="163829"/>
                </a:lnTo>
                <a:lnTo>
                  <a:pt x="491591" y="161162"/>
                </a:lnTo>
                <a:lnTo>
                  <a:pt x="496417" y="159765"/>
                </a:lnTo>
                <a:lnTo>
                  <a:pt x="538454" y="159765"/>
                </a:lnTo>
                <a:lnTo>
                  <a:pt x="535279" y="156590"/>
                </a:lnTo>
                <a:lnTo>
                  <a:pt x="530453" y="151510"/>
                </a:lnTo>
                <a:lnTo>
                  <a:pt x="525119" y="147954"/>
                </a:lnTo>
                <a:lnTo>
                  <a:pt x="513562" y="143382"/>
                </a:lnTo>
                <a:lnTo>
                  <a:pt x="507339" y="142493"/>
                </a:lnTo>
                <a:close/>
              </a:path>
              <a:path w="741680" h="483235">
                <a:moveTo>
                  <a:pt x="538454" y="159765"/>
                </a:moveTo>
                <a:lnTo>
                  <a:pt x="496417" y="159765"/>
                </a:lnTo>
                <a:lnTo>
                  <a:pt x="500989" y="159892"/>
                </a:lnTo>
                <a:lnTo>
                  <a:pt x="505434" y="159892"/>
                </a:lnTo>
                <a:lnTo>
                  <a:pt x="509625" y="161035"/>
                </a:lnTo>
                <a:lnTo>
                  <a:pt x="513308" y="163194"/>
                </a:lnTo>
                <a:lnTo>
                  <a:pt x="517118" y="165353"/>
                </a:lnTo>
                <a:lnTo>
                  <a:pt x="520547" y="168401"/>
                </a:lnTo>
                <a:lnTo>
                  <a:pt x="523595" y="172211"/>
                </a:lnTo>
                <a:lnTo>
                  <a:pt x="526770" y="176021"/>
                </a:lnTo>
                <a:lnTo>
                  <a:pt x="529564" y="180339"/>
                </a:lnTo>
                <a:lnTo>
                  <a:pt x="539159" y="209930"/>
                </a:lnTo>
                <a:lnTo>
                  <a:pt x="537946" y="218058"/>
                </a:lnTo>
                <a:lnTo>
                  <a:pt x="512292" y="238759"/>
                </a:lnTo>
                <a:lnTo>
                  <a:pt x="543505" y="238759"/>
                </a:lnTo>
                <a:lnTo>
                  <a:pt x="551154" y="229361"/>
                </a:lnTo>
                <a:lnTo>
                  <a:pt x="554075" y="223519"/>
                </a:lnTo>
                <a:lnTo>
                  <a:pt x="555599" y="217042"/>
                </a:lnTo>
                <a:lnTo>
                  <a:pt x="557123" y="210692"/>
                </a:lnTo>
                <a:lnTo>
                  <a:pt x="557243" y="204342"/>
                </a:lnTo>
                <a:lnTo>
                  <a:pt x="557137" y="203326"/>
                </a:lnTo>
                <a:lnTo>
                  <a:pt x="554710" y="189737"/>
                </a:lnTo>
                <a:lnTo>
                  <a:pt x="552297" y="182498"/>
                </a:lnTo>
                <a:lnTo>
                  <a:pt x="544550" y="167766"/>
                </a:lnTo>
                <a:lnTo>
                  <a:pt x="540232" y="161543"/>
                </a:lnTo>
                <a:lnTo>
                  <a:pt x="538454" y="159765"/>
                </a:lnTo>
                <a:close/>
              </a:path>
              <a:path w="741680" h="483235">
                <a:moveTo>
                  <a:pt x="561187" y="109981"/>
                </a:moveTo>
                <a:lnTo>
                  <a:pt x="560425" y="110235"/>
                </a:lnTo>
                <a:lnTo>
                  <a:pt x="558393" y="110997"/>
                </a:lnTo>
                <a:lnTo>
                  <a:pt x="557123" y="111632"/>
                </a:lnTo>
                <a:lnTo>
                  <a:pt x="555726" y="112394"/>
                </a:lnTo>
                <a:lnTo>
                  <a:pt x="552932" y="113791"/>
                </a:lnTo>
                <a:lnTo>
                  <a:pt x="552043" y="114426"/>
                </a:lnTo>
                <a:lnTo>
                  <a:pt x="551154" y="114934"/>
                </a:lnTo>
                <a:lnTo>
                  <a:pt x="550519" y="115569"/>
                </a:lnTo>
                <a:lnTo>
                  <a:pt x="550138" y="116204"/>
                </a:lnTo>
                <a:lnTo>
                  <a:pt x="549630" y="116712"/>
                </a:lnTo>
                <a:lnTo>
                  <a:pt x="549503" y="117728"/>
                </a:lnTo>
                <a:lnTo>
                  <a:pt x="549376" y="118236"/>
                </a:lnTo>
                <a:lnTo>
                  <a:pt x="549503" y="118744"/>
                </a:lnTo>
                <a:lnTo>
                  <a:pt x="549884" y="119252"/>
                </a:lnTo>
                <a:lnTo>
                  <a:pt x="595985" y="208533"/>
                </a:lnTo>
                <a:lnTo>
                  <a:pt x="596366" y="209041"/>
                </a:lnTo>
                <a:lnTo>
                  <a:pt x="596620" y="209422"/>
                </a:lnTo>
                <a:lnTo>
                  <a:pt x="597128" y="209676"/>
                </a:lnTo>
                <a:lnTo>
                  <a:pt x="597509" y="209930"/>
                </a:lnTo>
                <a:lnTo>
                  <a:pt x="598906" y="209930"/>
                </a:lnTo>
                <a:lnTo>
                  <a:pt x="599668" y="209803"/>
                </a:lnTo>
                <a:lnTo>
                  <a:pt x="600557" y="209549"/>
                </a:lnTo>
                <a:lnTo>
                  <a:pt x="602843" y="208787"/>
                </a:lnTo>
                <a:lnTo>
                  <a:pt x="604113" y="208152"/>
                </a:lnTo>
                <a:lnTo>
                  <a:pt x="605764" y="207390"/>
                </a:lnTo>
                <a:lnTo>
                  <a:pt x="607415" y="206501"/>
                </a:lnTo>
                <a:lnTo>
                  <a:pt x="608685" y="205739"/>
                </a:lnTo>
                <a:lnTo>
                  <a:pt x="609701" y="204977"/>
                </a:lnTo>
                <a:lnTo>
                  <a:pt x="610717" y="204342"/>
                </a:lnTo>
                <a:lnTo>
                  <a:pt x="611479" y="203707"/>
                </a:lnTo>
                <a:lnTo>
                  <a:pt x="612368" y="202564"/>
                </a:lnTo>
                <a:lnTo>
                  <a:pt x="612622" y="202056"/>
                </a:lnTo>
                <a:lnTo>
                  <a:pt x="612622" y="200532"/>
                </a:lnTo>
                <a:lnTo>
                  <a:pt x="582015" y="141350"/>
                </a:lnTo>
                <a:lnTo>
                  <a:pt x="582396" y="136524"/>
                </a:lnTo>
                <a:lnTo>
                  <a:pt x="582904" y="132333"/>
                </a:lnTo>
                <a:lnTo>
                  <a:pt x="584174" y="125348"/>
                </a:lnTo>
                <a:lnTo>
                  <a:pt x="584365" y="124586"/>
                </a:lnTo>
                <a:lnTo>
                  <a:pt x="571347" y="124586"/>
                </a:lnTo>
                <a:lnTo>
                  <a:pt x="562584" y="110108"/>
                </a:lnTo>
                <a:lnTo>
                  <a:pt x="561949" y="110108"/>
                </a:lnTo>
                <a:lnTo>
                  <a:pt x="561187" y="109981"/>
                </a:lnTo>
                <a:close/>
              </a:path>
              <a:path w="741680" h="483235">
                <a:moveTo>
                  <a:pt x="599033" y="90931"/>
                </a:moveTo>
                <a:lnTo>
                  <a:pt x="598144" y="91058"/>
                </a:lnTo>
                <a:lnTo>
                  <a:pt x="595985" y="91312"/>
                </a:lnTo>
                <a:lnTo>
                  <a:pt x="594715" y="91566"/>
                </a:lnTo>
                <a:lnTo>
                  <a:pt x="593445" y="91947"/>
                </a:lnTo>
                <a:lnTo>
                  <a:pt x="592048" y="92328"/>
                </a:lnTo>
                <a:lnTo>
                  <a:pt x="590778" y="92709"/>
                </a:lnTo>
                <a:lnTo>
                  <a:pt x="589635" y="93217"/>
                </a:lnTo>
                <a:lnTo>
                  <a:pt x="588492" y="93598"/>
                </a:lnTo>
                <a:lnTo>
                  <a:pt x="586714" y="94487"/>
                </a:lnTo>
                <a:lnTo>
                  <a:pt x="573685" y="112521"/>
                </a:lnTo>
                <a:lnTo>
                  <a:pt x="572744" y="115696"/>
                </a:lnTo>
                <a:lnTo>
                  <a:pt x="571982" y="119760"/>
                </a:lnTo>
                <a:lnTo>
                  <a:pt x="571347" y="124586"/>
                </a:lnTo>
                <a:lnTo>
                  <a:pt x="584365" y="124586"/>
                </a:lnTo>
                <a:lnTo>
                  <a:pt x="584936" y="122300"/>
                </a:lnTo>
                <a:lnTo>
                  <a:pt x="586968" y="117474"/>
                </a:lnTo>
                <a:lnTo>
                  <a:pt x="587984" y="115569"/>
                </a:lnTo>
                <a:lnTo>
                  <a:pt x="590524" y="112521"/>
                </a:lnTo>
                <a:lnTo>
                  <a:pt x="591921" y="111378"/>
                </a:lnTo>
                <a:lnTo>
                  <a:pt x="593572" y="110616"/>
                </a:lnTo>
                <a:lnTo>
                  <a:pt x="594969" y="109854"/>
                </a:lnTo>
                <a:lnTo>
                  <a:pt x="603478" y="107822"/>
                </a:lnTo>
                <a:lnTo>
                  <a:pt x="606018" y="107441"/>
                </a:lnTo>
                <a:lnTo>
                  <a:pt x="606526" y="107187"/>
                </a:lnTo>
                <a:lnTo>
                  <a:pt x="607034" y="106806"/>
                </a:lnTo>
                <a:lnTo>
                  <a:pt x="607415" y="106552"/>
                </a:lnTo>
                <a:lnTo>
                  <a:pt x="607669" y="105536"/>
                </a:lnTo>
                <a:lnTo>
                  <a:pt x="607542" y="103758"/>
                </a:lnTo>
                <a:lnTo>
                  <a:pt x="607288" y="102869"/>
                </a:lnTo>
                <a:lnTo>
                  <a:pt x="606780" y="101853"/>
                </a:lnTo>
                <a:lnTo>
                  <a:pt x="606399" y="100837"/>
                </a:lnTo>
                <a:lnTo>
                  <a:pt x="605764" y="99567"/>
                </a:lnTo>
                <a:lnTo>
                  <a:pt x="605002" y="98170"/>
                </a:lnTo>
                <a:lnTo>
                  <a:pt x="603605" y="95376"/>
                </a:lnTo>
                <a:lnTo>
                  <a:pt x="602208" y="92963"/>
                </a:lnTo>
                <a:lnTo>
                  <a:pt x="601446" y="92201"/>
                </a:lnTo>
                <a:lnTo>
                  <a:pt x="601192" y="91820"/>
                </a:lnTo>
                <a:lnTo>
                  <a:pt x="600938" y="91693"/>
                </a:lnTo>
                <a:lnTo>
                  <a:pt x="600176" y="91185"/>
                </a:lnTo>
                <a:lnTo>
                  <a:pt x="599668" y="91058"/>
                </a:lnTo>
                <a:lnTo>
                  <a:pt x="599033" y="90931"/>
                </a:lnTo>
                <a:close/>
              </a:path>
              <a:path w="741680" h="483235">
                <a:moveTo>
                  <a:pt x="670280" y="58419"/>
                </a:moveTo>
                <a:lnTo>
                  <a:pt x="659231" y="58419"/>
                </a:lnTo>
                <a:lnTo>
                  <a:pt x="653897" y="59689"/>
                </a:lnTo>
                <a:lnTo>
                  <a:pt x="648690" y="62483"/>
                </a:lnTo>
                <a:lnTo>
                  <a:pt x="642340" y="65658"/>
                </a:lnTo>
                <a:lnTo>
                  <a:pt x="637514" y="69722"/>
                </a:lnTo>
                <a:lnTo>
                  <a:pt x="633958" y="74548"/>
                </a:lnTo>
                <a:lnTo>
                  <a:pt x="630275" y="79374"/>
                </a:lnTo>
                <a:lnTo>
                  <a:pt x="627989" y="84835"/>
                </a:lnTo>
                <a:lnTo>
                  <a:pt x="626973" y="91566"/>
                </a:lnTo>
                <a:lnTo>
                  <a:pt x="626084" y="96900"/>
                </a:lnTo>
                <a:lnTo>
                  <a:pt x="636244" y="132460"/>
                </a:lnTo>
                <a:lnTo>
                  <a:pt x="639546" y="138937"/>
                </a:lnTo>
                <a:lnTo>
                  <a:pt x="643356" y="144779"/>
                </a:lnTo>
                <a:lnTo>
                  <a:pt x="652119" y="155066"/>
                </a:lnTo>
                <a:lnTo>
                  <a:pt x="656818" y="159130"/>
                </a:lnTo>
                <a:lnTo>
                  <a:pt x="661898" y="161924"/>
                </a:lnTo>
                <a:lnTo>
                  <a:pt x="667105" y="164845"/>
                </a:lnTo>
                <a:lnTo>
                  <a:pt x="672566" y="166242"/>
                </a:lnTo>
                <a:lnTo>
                  <a:pt x="678535" y="166496"/>
                </a:lnTo>
                <a:lnTo>
                  <a:pt x="684504" y="166623"/>
                </a:lnTo>
                <a:lnTo>
                  <a:pt x="690727" y="164972"/>
                </a:lnTo>
                <a:lnTo>
                  <a:pt x="697204" y="161543"/>
                </a:lnTo>
                <a:lnTo>
                  <a:pt x="703300" y="158495"/>
                </a:lnTo>
                <a:lnTo>
                  <a:pt x="708126" y="154177"/>
                </a:lnTo>
                <a:lnTo>
                  <a:pt x="711351" y="149224"/>
                </a:lnTo>
                <a:lnTo>
                  <a:pt x="684504" y="149224"/>
                </a:lnTo>
                <a:lnTo>
                  <a:pt x="680567" y="148589"/>
                </a:lnTo>
                <a:lnTo>
                  <a:pt x="652246" y="121919"/>
                </a:lnTo>
                <a:lnTo>
                  <a:pt x="650087" y="117728"/>
                </a:lnTo>
                <a:lnTo>
                  <a:pt x="648309" y="113283"/>
                </a:lnTo>
                <a:lnTo>
                  <a:pt x="647039" y="108838"/>
                </a:lnTo>
                <a:lnTo>
                  <a:pt x="645642" y="104266"/>
                </a:lnTo>
                <a:lnTo>
                  <a:pt x="645134" y="99948"/>
                </a:lnTo>
                <a:lnTo>
                  <a:pt x="645388" y="91566"/>
                </a:lnTo>
                <a:lnTo>
                  <a:pt x="646404" y="87756"/>
                </a:lnTo>
                <a:lnTo>
                  <a:pt x="648309" y="84200"/>
                </a:lnTo>
                <a:lnTo>
                  <a:pt x="650214" y="80771"/>
                </a:lnTo>
                <a:lnTo>
                  <a:pt x="653135" y="77977"/>
                </a:lnTo>
                <a:lnTo>
                  <a:pt x="657326" y="75818"/>
                </a:lnTo>
                <a:lnTo>
                  <a:pt x="661898" y="73405"/>
                </a:lnTo>
                <a:lnTo>
                  <a:pt x="666851" y="72643"/>
                </a:lnTo>
                <a:lnTo>
                  <a:pt x="709270" y="72643"/>
                </a:lnTo>
                <a:lnTo>
                  <a:pt x="703681" y="61848"/>
                </a:lnTo>
                <a:lnTo>
                  <a:pt x="682853" y="61848"/>
                </a:lnTo>
                <a:lnTo>
                  <a:pt x="676249" y="59562"/>
                </a:lnTo>
                <a:lnTo>
                  <a:pt x="670280" y="58419"/>
                </a:lnTo>
                <a:close/>
              </a:path>
              <a:path w="741680" h="483235">
                <a:moveTo>
                  <a:pt x="709270" y="72643"/>
                </a:moveTo>
                <a:lnTo>
                  <a:pt x="666851" y="72643"/>
                </a:lnTo>
                <a:lnTo>
                  <a:pt x="678154" y="74167"/>
                </a:lnTo>
                <a:lnTo>
                  <a:pt x="684631" y="76072"/>
                </a:lnTo>
                <a:lnTo>
                  <a:pt x="691870" y="79247"/>
                </a:lnTo>
                <a:lnTo>
                  <a:pt x="710285" y="114934"/>
                </a:lnTo>
                <a:lnTo>
                  <a:pt x="709396" y="119506"/>
                </a:lnTo>
                <a:lnTo>
                  <a:pt x="703427" y="135762"/>
                </a:lnTo>
                <a:lnTo>
                  <a:pt x="702030" y="138302"/>
                </a:lnTo>
                <a:lnTo>
                  <a:pt x="684504" y="149224"/>
                </a:lnTo>
                <a:lnTo>
                  <a:pt x="711351" y="149224"/>
                </a:lnTo>
                <a:lnTo>
                  <a:pt x="715238" y="143255"/>
                </a:lnTo>
                <a:lnTo>
                  <a:pt x="718032" y="136778"/>
                </a:lnTo>
                <a:lnTo>
                  <a:pt x="720064" y="129285"/>
                </a:lnTo>
                <a:lnTo>
                  <a:pt x="738595" y="129285"/>
                </a:lnTo>
                <a:lnTo>
                  <a:pt x="709270" y="72643"/>
                </a:lnTo>
                <a:close/>
              </a:path>
              <a:path w="741680" h="483235">
                <a:moveTo>
                  <a:pt x="738595" y="129285"/>
                </a:moveTo>
                <a:lnTo>
                  <a:pt x="720064" y="129285"/>
                </a:lnTo>
                <a:lnTo>
                  <a:pt x="726541" y="141604"/>
                </a:lnTo>
                <a:lnTo>
                  <a:pt x="726922" y="141985"/>
                </a:lnTo>
                <a:lnTo>
                  <a:pt x="727303" y="142239"/>
                </a:lnTo>
                <a:lnTo>
                  <a:pt x="727811" y="142493"/>
                </a:lnTo>
                <a:lnTo>
                  <a:pt x="728446" y="142620"/>
                </a:lnTo>
                <a:lnTo>
                  <a:pt x="729081" y="142493"/>
                </a:lnTo>
                <a:lnTo>
                  <a:pt x="729843" y="142493"/>
                </a:lnTo>
                <a:lnTo>
                  <a:pt x="730732" y="142239"/>
                </a:lnTo>
                <a:lnTo>
                  <a:pt x="731621" y="141858"/>
                </a:lnTo>
                <a:lnTo>
                  <a:pt x="732637" y="141477"/>
                </a:lnTo>
                <a:lnTo>
                  <a:pt x="733907" y="140969"/>
                </a:lnTo>
                <a:lnTo>
                  <a:pt x="735304" y="140334"/>
                </a:lnTo>
                <a:lnTo>
                  <a:pt x="736574" y="139572"/>
                </a:lnTo>
                <a:lnTo>
                  <a:pt x="737717" y="138937"/>
                </a:lnTo>
                <a:lnTo>
                  <a:pt x="738479" y="138302"/>
                </a:lnTo>
                <a:lnTo>
                  <a:pt x="739368" y="137667"/>
                </a:lnTo>
                <a:lnTo>
                  <a:pt x="740003" y="137159"/>
                </a:lnTo>
                <a:lnTo>
                  <a:pt x="740511" y="136651"/>
                </a:lnTo>
                <a:lnTo>
                  <a:pt x="740892" y="136143"/>
                </a:lnTo>
                <a:lnTo>
                  <a:pt x="741083" y="135762"/>
                </a:lnTo>
                <a:lnTo>
                  <a:pt x="741019" y="133984"/>
                </a:lnTo>
                <a:lnTo>
                  <a:pt x="738595" y="129285"/>
                </a:lnTo>
                <a:close/>
              </a:path>
              <a:path w="741680" h="483235">
                <a:moveTo>
                  <a:pt x="670153" y="0"/>
                </a:moveTo>
                <a:lnTo>
                  <a:pt x="669391" y="126"/>
                </a:lnTo>
                <a:lnTo>
                  <a:pt x="668756" y="126"/>
                </a:lnTo>
                <a:lnTo>
                  <a:pt x="667740" y="380"/>
                </a:lnTo>
                <a:lnTo>
                  <a:pt x="665454" y="1142"/>
                </a:lnTo>
                <a:lnTo>
                  <a:pt x="664057" y="1777"/>
                </a:lnTo>
                <a:lnTo>
                  <a:pt x="662406" y="2666"/>
                </a:lnTo>
                <a:lnTo>
                  <a:pt x="660882" y="3428"/>
                </a:lnTo>
                <a:lnTo>
                  <a:pt x="659612" y="4190"/>
                </a:lnTo>
                <a:lnTo>
                  <a:pt x="658723" y="4952"/>
                </a:lnTo>
                <a:lnTo>
                  <a:pt x="657707" y="5587"/>
                </a:lnTo>
                <a:lnTo>
                  <a:pt x="656945" y="6222"/>
                </a:lnTo>
                <a:lnTo>
                  <a:pt x="656437" y="6857"/>
                </a:lnTo>
                <a:lnTo>
                  <a:pt x="655929" y="7365"/>
                </a:lnTo>
                <a:lnTo>
                  <a:pt x="655675" y="7873"/>
                </a:lnTo>
                <a:lnTo>
                  <a:pt x="655675" y="9524"/>
                </a:lnTo>
                <a:lnTo>
                  <a:pt x="682853" y="61848"/>
                </a:lnTo>
                <a:lnTo>
                  <a:pt x="703681" y="61848"/>
                </a:lnTo>
                <a:lnTo>
                  <a:pt x="672185" y="1015"/>
                </a:lnTo>
                <a:lnTo>
                  <a:pt x="671804" y="634"/>
                </a:lnTo>
                <a:lnTo>
                  <a:pt x="670788" y="126"/>
                </a:lnTo>
                <a:lnTo>
                  <a:pt x="670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5425" y="1943861"/>
            <a:ext cx="1099354" cy="83934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19327" y="4623689"/>
            <a:ext cx="6995159" cy="1783080"/>
            <a:chOff x="719327" y="4623689"/>
            <a:chExt cx="6995159" cy="1783080"/>
          </a:xfrm>
        </p:grpSpPr>
        <p:sp>
          <p:nvSpPr>
            <p:cNvPr id="17" name="object 17"/>
            <p:cNvSpPr/>
            <p:nvPr/>
          </p:nvSpPr>
          <p:spPr>
            <a:xfrm>
              <a:off x="727328" y="5823585"/>
              <a:ext cx="4391660" cy="498475"/>
            </a:xfrm>
            <a:custGeom>
              <a:avLst/>
              <a:gdLst/>
              <a:ahLst/>
              <a:cxnLst/>
              <a:rect l="l" t="t" r="r" b="b"/>
              <a:pathLst>
                <a:path w="4391660" h="498475">
                  <a:moveTo>
                    <a:pt x="0" y="498347"/>
                  </a:moveTo>
                  <a:lnTo>
                    <a:pt x="4391406" y="498347"/>
                  </a:lnTo>
                  <a:lnTo>
                    <a:pt x="4391406" y="0"/>
                  </a:lnTo>
                  <a:lnTo>
                    <a:pt x="0" y="0"/>
                  </a:lnTo>
                  <a:lnTo>
                    <a:pt x="0" y="498347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4150" y="4623689"/>
              <a:ext cx="2450084" cy="1782838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259" y="2130247"/>
            <a:ext cx="7035800" cy="228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4424045" indent="-609600">
              <a:lnSpc>
                <a:spcPct val="1485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is_even(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155"/>
              </a:spcBef>
            </a:pPr>
            <a:r>
              <a:rPr sz="2000" spc="-5" dirty="0">
                <a:latin typeface="Courier New"/>
                <a:cs typeface="Courier New"/>
              </a:rPr>
              <a:t>Input: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i, a positive int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ts val="356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Returns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True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even,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otherwise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False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3871" y="4446270"/>
          <a:ext cx="4168140" cy="970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45">
                <a:tc gridSpan="2"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print("inside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is_even")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441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i%2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821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</a:t>
            </a:r>
            <a:r>
              <a:rPr spc="-130" dirty="0"/>
              <a:t> </a:t>
            </a:r>
            <a:r>
              <a:rPr spc="-35" dirty="0"/>
              <a:t>THE</a:t>
            </a:r>
            <a:r>
              <a:rPr spc="-130" dirty="0"/>
              <a:t> </a:t>
            </a:r>
            <a:r>
              <a:rPr spc="-40" dirty="0"/>
              <a:t>FUNCTION</a:t>
            </a:r>
            <a:r>
              <a:rPr spc="-130" dirty="0"/>
              <a:t> </a:t>
            </a:r>
            <a:r>
              <a:rPr spc="-55" dirty="0"/>
              <a:t>BODY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005" y="5468620"/>
            <a:ext cx="741146" cy="4829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3639" y="4964429"/>
            <a:ext cx="2733420" cy="12112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3763" y="4106290"/>
            <a:ext cx="1046861" cy="70675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3764533"/>
            <a:ext cx="940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4736" y="3715130"/>
            <a:ext cx="336550" cy="454659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679" y="3764533"/>
            <a:ext cx="330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" y="4069029"/>
            <a:ext cx="4293235" cy="22237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print('in f(x): x =', x)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return x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ourier New"/>
                <a:cs typeface="Courier New"/>
              </a:rPr>
              <a:t>z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1822195"/>
            <a:ext cx="8016875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indent="-208279">
              <a:lnSpc>
                <a:spcPts val="2725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formal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parameter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bound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of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25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actual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parameter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114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scope/frame/environment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111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scope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mapping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036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VARIABLE</a:t>
            </a:r>
            <a:r>
              <a:rPr spc="-145" dirty="0"/>
              <a:t> </a:t>
            </a:r>
            <a:r>
              <a:rPr spc="-55" dirty="0"/>
              <a:t>SCOPE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6042" y="3637660"/>
            <a:ext cx="997331" cy="6794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9489" y="3746500"/>
            <a:ext cx="954277" cy="67360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316736" y="3659123"/>
            <a:ext cx="7555230" cy="2790825"/>
            <a:chOff x="1316736" y="3659123"/>
            <a:chExt cx="7555230" cy="27908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7019" y="5749163"/>
              <a:ext cx="983741" cy="6582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24737" y="5975984"/>
              <a:ext cx="336550" cy="453390"/>
            </a:xfrm>
            <a:custGeom>
              <a:avLst/>
              <a:gdLst/>
              <a:ahLst/>
              <a:cxnLst/>
              <a:rect l="l" t="t" r="r" b="b"/>
              <a:pathLst>
                <a:path w="336550" h="453389">
                  <a:moveTo>
                    <a:pt x="0" y="453389"/>
                  </a:moveTo>
                  <a:lnTo>
                    <a:pt x="336042" y="453389"/>
                  </a:lnTo>
                  <a:lnTo>
                    <a:pt x="336042" y="0"/>
                  </a:lnTo>
                  <a:lnTo>
                    <a:pt x="0" y="0"/>
                  </a:lnTo>
                  <a:lnTo>
                    <a:pt x="0" y="453389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1263" y="3665600"/>
              <a:ext cx="344805" cy="1534160"/>
            </a:xfrm>
            <a:custGeom>
              <a:avLst/>
              <a:gdLst/>
              <a:ahLst/>
              <a:cxnLst/>
              <a:rect l="l" t="t" r="r" b="b"/>
              <a:pathLst>
                <a:path w="344804" h="1534160">
                  <a:moveTo>
                    <a:pt x="0" y="0"/>
                  </a:moveTo>
                  <a:lnTo>
                    <a:pt x="45785" y="5826"/>
                  </a:lnTo>
                  <a:lnTo>
                    <a:pt x="86924" y="22267"/>
                  </a:lnTo>
                  <a:lnTo>
                    <a:pt x="121777" y="47767"/>
                  </a:lnTo>
                  <a:lnTo>
                    <a:pt x="148702" y="80771"/>
                  </a:lnTo>
                  <a:lnTo>
                    <a:pt x="166061" y="119723"/>
                  </a:lnTo>
                  <a:lnTo>
                    <a:pt x="172212" y="163067"/>
                  </a:lnTo>
                  <a:lnTo>
                    <a:pt x="172212" y="603884"/>
                  </a:lnTo>
                  <a:lnTo>
                    <a:pt x="178362" y="647229"/>
                  </a:lnTo>
                  <a:lnTo>
                    <a:pt x="195721" y="686180"/>
                  </a:lnTo>
                  <a:lnTo>
                    <a:pt x="222646" y="719185"/>
                  </a:lnTo>
                  <a:lnTo>
                    <a:pt x="257499" y="744685"/>
                  </a:lnTo>
                  <a:lnTo>
                    <a:pt x="298638" y="761126"/>
                  </a:lnTo>
                  <a:lnTo>
                    <a:pt x="344424" y="766952"/>
                  </a:lnTo>
                  <a:lnTo>
                    <a:pt x="298638" y="772779"/>
                  </a:lnTo>
                  <a:lnTo>
                    <a:pt x="257499" y="789220"/>
                  </a:lnTo>
                  <a:lnTo>
                    <a:pt x="222646" y="814720"/>
                  </a:lnTo>
                  <a:lnTo>
                    <a:pt x="195721" y="847724"/>
                  </a:lnTo>
                  <a:lnTo>
                    <a:pt x="178362" y="886676"/>
                  </a:lnTo>
                  <a:lnTo>
                    <a:pt x="172212" y="930020"/>
                  </a:lnTo>
                  <a:lnTo>
                    <a:pt x="172212" y="1370837"/>
                  </a:lnTo>
                  <a:lnTo>
                    <a:pt x="166061" y="1414182"/>
                  </a:lnTo>
                  <a:lnTo>
                    <a:pt x="148702" y="1453133"/>
                  </a:lnTo>
                  <a:lnTo>
                    <a:pt x="121777" y="1486138"/>
                  </a:lnTo>
                  <a:lnTo>
                    <a:pt x="86924" y="1511638"/>
                  </a:lnTo>
                  <a:lnTo>
                    <a:pt x="45785" y="1528079"/>
                  </a:lnTo>
                  <a:lnTo>
                    <a:pt x="0" y="1533905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1120" y="4644897"/>
              <a:ext cx="3720718" cy="168581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71263" y="5595746"/>
              <a:ext cx="344805" cy="847725"/>
            </a:xfrm>
            <a:custGeom>
              <a:avLst/>
              <a:gdLst/>
              <a:ahLst/>
              <a:cxnLst/>
              <a:rect l="l" t="t" r="r" b="b"/>
              <a:pathLst>
                <a:path w="344804" h="847725">
                  <a:moveTo>
                    <a:pt x="0" y="0"/>
                  </a:moveTo>
                  <a:lnTo>
                    <a:pt x="45785" y="5825"/>
                  </a:lnTo>
                  <a:lnTo>
                    <a:pt x="86924" y="22264"/>
                  </a:lnTo>
                  <a:lnTo>
                    <a:pt x="121777" y="47763"/>
                  </a:lnTo>
                  <a:lnTo>
                    <a:pt x="148702" y="80766"/>
                  </a:lnTo>
                  <a:lnTo>
                    <a:pt x="166061" y="119719"/>
                  </a:lnTo>
                  <a:lnTo>
                    <a:pt x="172212" y="163067"/>
                  </a:lnTo>
                  <a:lnTo>
                    <a:pt x="172212" y="260603"/>
                  </a:lnTo>
                  <a:lnTo>
                    <a:pt x="178362" y="303952"/>
                  </a:lnTo>
                  <a:lnTo>
                    <a:pt x="195721" y="342905"/>
                  </a:lnTo>
                  <a:lnTo>
                    <a:pt x="222646" y="375908"/>
                  </a:lnTo>
                  <a:lnTo>
                    <a:pt x="257499" y="401407"/>
                  </a:lnTo>
                  <a:lnTo>
                    <a:pt x="298638" y="417846"/>
                  </a:lnTo>
                  <a:lnTo>
                    <a:pt x="344424" y="423671"/>
                  </a:lnTo>
                  <a:lnTo>
                    <a:pt x="298638" y="429497"/>
                  </a:lnTo>
                  <a:lnTo>
                    <a:pt x="257499" y="445936"/>
                  </a:lnTo>
                  <a:lnTo>
                    <a:pt x="222646" y="471435"/>
                  </a:lnTo>
                  <a:lnTo>
                    <a:pt x="195721" y="504438"/>
                  </a:lnTo>
                  <a:lnTo>
                    <a:pt x="178362" y="543391"/>
                  </a:lnTo>
                  <a:lnTo>
                    <a:pt x="172212" y="586739"/>
                  </a:lnTo>
                  <a:lnTo>
                    <a:pt x="172212" y="684275"/>
                  </a:lnTo>
                  <a:lnTo>
                    <a:pt x="166061" y="727624"/>
                  </a:lnTo>
                  <a:lnTo>
                    <a:pt x="148702" y="766577"/>
                  </a:lnTo>
                  <a:lnTo>
                    <a:pt x="121777" y="799580"/>
                  </a:lnTo>
                  <a:lnTo>
                    <a:pt x="86924" y="825079"/>
                  </a:lnTo>
                  <a:lnTo>
                    <a:pt x="45785" y="841518"/>
                  </a:lnTo>
                  <a:lnTo>
                    <a:pt x="0" y="847343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3703268"/>
            <a:ext cx="4293235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print('in f(x): x =', x)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return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900" y="5528259"/>
            <a:ext cx="1549400" cy="7645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ourier New"/>
                <a:cs typeface="Courier New"/>
              </a:rPr>
              <a:t>z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036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VARIABLE</a:t>
            </a:r>
            <a:r>
              <a:rPr spc="-145" dirty="0"/>
              <a:t> </a:t>
            </a:r>
            <a:r>
              <a:rPr spc="-55" dirty="0"/>
              <a:t>SCOPE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721097" y="3861561"/>
            <a:ext cx="1882775" cy="2578735"/>
            <a:chOff x="4721097" y="3861561"/>
            <a:chExt cx="1882775" cy="2578735"/>
          </a:xfrm>
        </p:grpSpPr>
        <p:sp>
          <p:nvSpPr>
            <p:cNvPr id="6" name="object 6"/>
            <p:cNvSpPr/>
            <p:nvPr/>
          </p:nvSpPr>
          <p:spPr>
            <a:xfrm>
              <a:off x="4729352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1866137" y="0"/>
                  </a:moveTo>
                  <a:lnTo>
                    <a:pt x="0" y="0"/>
                  </a:lnTo>
                  <a:lnTo>
                    <a:pt x="0" y="2561843"/>
                  </a:lnTo>
                  <a:lnTo>
                    <a:pt x="1866137" y="2561843"/>
                  </a:lnTo>
                  <a:lnTo>
                    <a:pt x="186613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9352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0" y="2561843"/>
                  </a:moveTo>
                  <a:lnTo>
                    <a:pt x="1866137" y="2561843"/>
                  </a:lnTo>
                  <a:lnTo>
                    <a:pt x="1866137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07965" y="3887978"/>
            <a:ext cx="121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7965" y="443661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7965" y="5259832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7965" y="6082791"/>
            <a:ext cx="11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9422" y="4398645"/>
            <a:ext cx="1192530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ts val="20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endParaRPr sz="1800">
              <a:latin typeface="Calibri"/>
              <a:cs typeface="Calibri"/>
            </a:endParaRPr>
          </a:p>
          <a:p>
            <a:pPr marL="37147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57238" y="3861815"/>
            <a:ext cx="1882139" cy="2578100"/>
            <a:chOff x="6857238" y="3861815"/>
            <a:chExt cx="1882139" cy="2578100"/>
          </a:xfrm>
        </p:grpSpPr>
        <p:sp>
          <p:nvSpPr>
            <p:cNvPr id="14" name="object 14"/>
            <p:cNvSpPr/>
            <p:nvPr/>
          </p:nvSpPr>
          <p:spPr>
            <a:xfrm>
              <a:off x="6865239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1866137" y="0"/>
                  </a:moveTo>
                  <a:lnTo>
                    <a:pt x="0" y="0"/>
                  </a:lnTo>
                  <a:lnTo>
                    <a:pt x="0" y="2561843"/>
                  </a:lnTo>
                  <a:lnTo>
                    <a:pt x="1866137" y="2561843"/>
                  </a:lnTo>
                  <a:lnTo>
                    <a:pt x="186613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65239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0" y="2561843"/>
                  </a:moveTo>
                  <a:lnTo>
                    <a:pt x="1866137" y="2561843"/>
                  </a:lnTo>
                  <a:lnTo>
                    <a:pt x="1866137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44106" y="3887978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6944106" y="4436617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26070" y="4398645"/>
            <a:ext cx="1191895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9422" y="5133975"/>
            <a:ext cx="1192530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61561"/>
            <a:ext cx="9144000" cy="2714625"/>
            <a:chOff x="0" y="3861561"/>
            <a:chExt cx="9144000" cy="2714625"/>
          </a:xfrm>
        </p:grpSpPr>
        <p:sp>
          <p:nvSpPr>
            <p:cNvPr id="3" name="object 3"/>
            <p:cNvSpPr/>
            <p:nvPr/>
          </p:nvSpPr>
          <p:spPr>
            <a:xfrm>
              <a:off x="4729353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1866137" y="0"/>
                  </a:moveTo>
                  <a:lnTo>
                    <a:pt x="0" y="0"/>
                  </a:lnTo>
                  <a:lnTo>
                    <a:pt x="0" y="2561843"/>
                  </a:lnTo>
                  <a:lnTo>
                    <a:pt x="1866137" y="2561843"/>
                  </a:lnTo>
                  <a:lnTo>
                    <a:pt x="186613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9353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0" y="2561843"/>
                  </a:moveTo>
                  <a:lnTo>
                    <a:pt x="1866137" y="2561843"/>
                  </a:lnTo>
                  <a:lnTo>
                    <a:pt x="1866137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036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VARIABLE</a:t>
            </a:r>
            <a:r>
              <a:rPr spc="-145" dirty="0"/>
              <a:t> </a:t>
            </a:r>
            <a:r>
              <a:rPr spc="-55" dirty="0"/>
              <a:t>SCOPE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07965" y="3887978"/>
            <a:ext cx="121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7965" y="443661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7965" y="5259832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7965" y="6082791"/>
            <a:ext cx="11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9422" y="4398645"/>
            <a:ext cx="1192530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ts val="20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endParaRPr sz="1800">
              <a:latin typeface="Calibri"/>
              <a:cs typeface="Calibri"/>
            </a:endParaRPr>
          </a:p>
          <a:p>
            <a:pPr marL="37147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56983" y="3861561"/>
            <a:ext cx="1882775" cy="2578735"/>
            <a:chOff x="6856983" y="3861561"/>
            <a:chExt cx="1882775" cy="2578735"/>
          </a:xfrm>
        </p:grpSpPr>
        <p:sp>
          <p:nvSpPr>
            <p:cNvPr id="12" name="object 12"/>
            <p:cNvSpPr/>
            <p:nvPr/>
          </p:nvSpPr>
          <p:spPr>
            <a:xfrm>
              <a:off x="6865238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1866137" y="0"/>
                  </a:moveTo>
                  <a:lnTo>
                    <a:pt x="0" y="0"/>
                  </a:lnTo>
                  <a:lnTo>
                    <a:pt x="0" y="2561843"/>
                  </a:lnTo>
                  <a:lnTo>
                    <a:pt x="1866137" y="2561843"/>
                  </a:lnTo>
                  <a:lnTo>
                    <a:pt x="186613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5238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0" y="2561843"/>
                  </a:moveTo>
                  <a:lnTo>
                    <a:pt x="1866137" y="2561843"/>
                  </a:lnTo>
                  <a:lnTo>
                    <a:pt x="1866137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56806" y="3887978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6806" y="4436617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6070" y="4398645"/>
            <a:ext cx="1191768" cy="5440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426070" y="4398645"/>
            <a:ext cx="1191895" cy="544195"/>
          </a:xfrm>
          <a:prstGeom prst="rect">
            <a:avLst/>
          </a:prstGeom>
          <a:ln w="12953">
            <a:solidFill>
              <a:srgbClr val="585858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289422" y="5133975"/>
            <a:ext cx="1192530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900" y="3703268"/>
            <a:ext cx="4293235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print('in f(x): x =', x)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return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900" y="5528259"/>
            <a:ext cx="1549400" cy="7645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ourier New"/>
                <a:cs typeface="Courier New"/>
              </a:rPr>
              <a:t>z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61561"/>
            <a:ext cx="9144000" cy="2714625"/>
            <a:chOff x="0" y="3861561"/>
            <a:chExt cx="9144000" cy="2714625"/>
          </a:xfrm>
        </p:grpSpPr>
        <p:sp>
          <p:nvSpPr>
            <p:cNvPr id="3" name="object 3"/>
            <p:cNvSpPr/>
            <p:nvPr/>
          </p:nvSpPr>
          <p:spPr>
            <a:xfrm>
              <a:off x="4729353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1866137" y="0"/>
                  </a:moveTo>
                  <a:lnTo>
                    <a:pt x="0" y="0"/>
                  </a:lnTo>
                  <a:lnTo>
                    <a:pt x="0" y="2561843"/>
                  </a:lnTo>
                  <a:lnTo>
                    <a:pt x="1866137" y="2561843"/>
                  </a:lnTo>
                  <a:lnTo>
                    <a:pt x="186613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9353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0" y="2561843"/>
                  </a:moveTo>
                  <a:lnTo>
                    <a:pt x="1866137" y="2561843"/>
                  </a:lnTo>
                  <a:lnTo>
                    <a:pt x="1866137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036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VARIABLE</a:t>
            </a:r>
            <a:r>
              <a:rPr spc="-145" dirty="0"/>
              <a:t> </a:t>
            </a:r>
            <a:r>
              <a:rPr spc="-55" dirty="0"/>
              <a:t>SCOPE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07965" y="3887978"/>
            <a:ext cx="121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7965" y="443661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7965" y="5259832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7965" y="6082791"/>
            <a:ext cx="11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81167" y="4390390"/>
            <a:ext cx="1209040" cy="560705"/>
            <a:chOff x="5281167" y="4390390"/>
            <a:chExt cx="1209040" cy="560705"/>
          </a:xfrm>
        </p:grpSpPr>
        <p:sp>
          <p:nvSpPr>
            <p:cNvPr id="11" name="object 11"/>
            <p:cNvSpPr/>
            <p:nvPr/>
          </p:nvSpPr>
          <p:spPr>
            <a:xfrm>
              <a:off x="5289422" y="4398645"/>
              <a:ext cx="1192530" cy="544195"/>
            </a:xfrm>
            <a:custGeom>
              <a:avLst/>
              <a:gdLst/>
              <a:ahLst/>
              <a:cxnLst/>
              <a:rect l="l" t="t" r="r" b="b"/>
              <a:pathLst>
                <a:path w="1192529" h="544195">
                  <a:moveTo>
                    <a:pt x="1192529" y="0"/>
                  </a:moveTo>
                  <a:lnTo>
                    <a:pt x="0" y="0"/>
                  </a:lnTo>
                  <a:lnTo>
                    <a:pt x="0" y="544067"/>
                  </a:lnTo>
                  <a:lnTo>
                    <a:pt x="1192529" y="544067"/>
                  </a:lnTo>
                  <a:lnTo>
                    <a:pt x="119252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89422" y="4398645"/>
              <a:ext cx="1192530" cy="544195"/>
            </a:xfrm>
            <a:custGeom>
              <a:avLst/>
              <a:gdLst/>
              <a:ahLst/>
              <a:cxnLst/>
              <a:rect l="l" t="t" r="r" b="b"/>
              <a:pathLst>
                <a:path w="1192529" h="544195">
                  <a:moveTo>
                    <a:pt x="0" y="544067"/>
                  </a:moveTo>
                  <a:lnTo>
                    <a:pt x="1192529" y="544067"/>
                  </a:lnTo>
                  <a:lnTo>
                    <a:pt x="1192529" y="0"/>
                  </a:lnTo>
                  <a:lnTo>
                    <a:pt x="0" y="0"/>
                  </a:lnTo>
                  <a:lnTo>
                    <a:pt x="0" y="544067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97423" y="4369307"/>
            <a:ext cx="117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320675" indent="-36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81167" y="5125720"/>
            <a:ext cx="1209040" cy="560705"/>
            <a:chOff x="5281167" y="5125720"/>
            <a:chExt cx="1209040" cy="560705"/>
          </a:xfrm>
        </p:grpSpPr>
        <p:sp>
          <p:nvSpPr>
            <p:cNvPr id="15" name="object 15"/>
            <p:cNvSpPr/>
            <p:nvPr/>
          </p:nvSpPr>
          <p:spPr>
            <a:xfrm>
              <a:off x="5289422" y="5133975"/>
              <a:ext cx="1192530" cy="544195"/>
            </a:xfrm>
            <a:custGeom>
              <a:avLst/>
              <a:gdLst/>
              <a:ahLst/>
              <a:cxnLst/>
              <a:rect l="l" t="t" r="r" b="b"/>
              <a:pathLst>
                <a:path w="1192529" h="544195">
                  <a:moveTo>
                    <a:pt x="1192529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1192529" y="544068"/>
                  </a:lnTo>
                  <a:lnTo>
                    <a:pt x="119252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89422" y="5133975"/>
              <a:ext cx="1192530" cy="544195"/>
            </a:xfrm>
            <a:custGeom>
              <a:avLst/>
              <a:gdLst/>
              <a:ahLst/>
              <a:cxnLst/>
              <a:rect l="l" t="t" r="r" b="b"/>
              <a:pathLst>
                <a:path w="1192529" h="544195">
                  <a:moveTo>
                    <a:pt x="0" y="544068"/>
                  </a:moveTo>
                  <a:lnTo>
                    <a:pt x="1192529" y="544068"/>
                  </a:lnTo>
                  <a:lnTo>
                    <a:pt x="1192529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89422" y="5133975"/>
            <a:ext cx="1192530" cy="54419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56983" y="3861561"/>
            <a:ext cx="1882775" cy="2578735"/>
            <a:chOff x="6856983" y="3861561"/>
            <a:chExt cx="1882775" cy="2578735"/>
          </a:xfrm>
        </p:grpSpPr>
        <p:sp>
          <p:nvSpPr>
            <p:cNvPr id="19" name="object 19"/>
            <p:cNvSpPr/>
            <p:nvPr/>
          </p:nvSpPr>
          <p:spPr>
            <a:xfrm>
              <a:off x="6865238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1866137" y="0"/>
                  </a:moveTo>
                  <a:lnTo>
                    <a:pt x="0" y="0"/>
                  </a:lnTo>
                  <a:lnTo>
                    <a:pt x="0" y="2561843"/>
                  </a:lnTo>
                  <a:lnTo>
                    <a:pt x="1866137" y="2561843"/>
                  </a:lnTo>
                  <a:lnTo>
                    <a:pt x="186613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65238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0" y="2561843"/>
                  </a:moveTo>
                  <a:lnTo>
                    <a:pt x="1866137" y="2561843"/>
                  </a:lnTo>
                  <a:lnTo>
                    <a:pt x="1866137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44106" y="3887978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44106" y="4436617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26070" y="4398645"/>
            <a:ext cx="1191895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44896" y="4921123"/>
            <a:ext cx="3131820" cy="1672589"/>
          </a:xfrm>
          <a:custGeom>
            <a:avLst/>
            <a:gdLst/>
            <a:ahLst/>
            <a:cxnLst/>
            <a:rect l="l" t="t" r="r" b="b"/>
            <a:pathLst>
              <a:path w="3131820" h="1672590">
                <a:moveTo>
                  <a:pt x="174630" y="1378699"/>
                </a:moveTo>
                <a:lnTo>
                  <a:pt x="155551" y="1411681"/>
                </a:lnTo>
                <a:lnTo>
                  <a:pt x="203707" y="1437525"/>
                </a:lnTo>
                <a:lnTo>
                  <a:pt x="260731" y="1463954"/>
                </a:lnTo>
                <a:lnTo>
                  <a:pt x="319150" y="1488833"/>
                </a:lnTo>
                <a:lnTo>
                  <a:pt x="378841" y="1512277"/>
                </a:lnTo>
                <a:lnTo>
                  <a:pt x="439547" y="1534071"/>
                </a:lnTo>
                <a:lnTo>
                  <a:pt x="501269" y="1554327"/>
                </a:lnTo>
                <a:lnTo>
                  <a:pt x="564261" y="1573034"/>
                </a:lnTo>
                <a:lnTo>
                  <a:pt x="627888" y="1590116"/>
                </a:lnTo>
                <a:lnTo>
                  <a:pt x="692531" y="1605661"/>
                </a:lnTo>
                <a:lnTo>
                  <a:pt x="757808" y="1619554"/>
                </a:lnTo>
                <a:lnTo>
                  <a:pt x="823849" y="1631937"/>
                </a:lnTo>
                <a:lnTo>
                  <a:pt x="890524" y="1642567"/>
                </a:lnTo>
                <a:lnTo>
                  <a:pt x="957833" y="1651673"/>
                </a:lnTo>
                <a:lnTo>
                  <a:pt x="1025525" y="1659153"/>
                </a:lnTo>
                <a:lnTo>
                  <a:pt x="1093597" y="1664995"/>
                </a:lnTo>
                <a:lnTo>
                  <a:pt x="1162050" y="1669110"/>
                </a:lnTo>
                <a:lnTo>
                  <a:pt x="1230757" y="1671701"/>
                </a:lnTo>
                <a:lnTo>
                  <a:pt x="1299718" y="1672551"/>
                </a:lnTo>
                <a:lnTo>
                  <a:pt x="1368552" y="1671688"/>
                </a:lnTo>
                <a:lnTo>
                  <a:pt x="1437640" y="1669186"/>
                </a:lnTo>
                <a:lnTo>
                  <a:pt x="1506728" y="1664970"/>
                </a:lnTo>
                <a:lnTo>
                  <a:pt x="1575562" y="1659102"/>
                </a:lnTo>
                <a:lnTo>
                  <a:pt x="1644269" y="1651431"/>
                </a:lnTo>
                <a:lnTo>
                  <a:pt x="1712722" y="1642122"/>
                </a:lnTo>
                <a:lnTo>
                  <a:pt x="1759990" y="1634464"/>
                </a:lnTo>
                <a:lnTo>
                  <a:pt x="1299210" y="1634464"/>
                </a:lnTo>
                <a:lnTo>
                  <a:pt x="1231264" y="1633601"/>
                </a:lnTo>
                <a:lnTo>
                  <a:pt x="1163447" y="1631035"/>
                </a:lnTo>
                <a:lnTo>
                  <a:pt x="1095883" y="1626971"/>
                </a:lnTo>
                <a:lnTo>
                  <a:pt x="1028700" y="1621193"/>
                </a:lnTo>
                <a:lnTo>
                  <a:pt x="961898" y="1613801"/>
                </a:lnTo>
                <a:lnTo>
                  <a:pt x="895604" y="1604822"/>
                </a:lnTo>
                <a:lnTo>
                  <a:pt x="829944" y="1594307"/>
                </a:lnTo>
                <a:lnTo>
                  <a:pt x="764920" y="1582115"/>
                </a:lnTo>
                <a:lnTo>
                  <a:pt x="700405" y="1568386"/>
                </a:lnTo>
                <a:lnTo>
                  <a:pt x="636905" y="1553070"/>
                </a:lnTo>
                <a:lnTo>
                  <a:pt x="574039" y="1536242"/>
                </a:lnTo>
                <a:lnTo>
                  <a:pt x="512191" y="1517802"/>
                </a:lnTo>
                <a:lnTo>
                  <a:pt x="451485" y="1497863"/>
                </a:lnTo>
                <a:lnTo>
                  <a:pt x="391668" y="1476413"/>
                </a:lnTo>
                <a:lnTo>
                  <a:pt x="333120" y="1453375"/>
                </a:lnTo>
                <a:lnTo>
                  <a:pt x="275717" y="1428902"/>
                </a:lnTo>
                <a:lnTo>
                  <a:pt x="219710" y="1402956"/>
                </a:lnTo>
                <a:lnTo>
                  <a:pt x="174630" y="1378699"/>
                </a:lnTo>
                <a:close/>
              </a:path>
              <a:path w="3131820" h="1672590">
                <a:moveTo>
                  <a:pt x="2968625" y="0"/>
                </a:moveTo>
                <a:lnTo>
                  <a:pt x="2937129" y="21336"/>
                </a:lnTo>
                <a:lnTo>
                  <a:pt x="2955798" y="48895"/>
                </a:lnTo>
                <a:lnTo>
                  <a:pt x="2972816" y="76073"/>
                </a:lnTo>
                <a:lnTo>
                  <a:pt x="3003550" y="130810"/>
                </a:lnTo>
                <a:lnTo>
                  <a:pt x="3029585" y="185801"/>
                </a:lnTo>
                <a:lnTo>
                  <a:pt x="3051048" y="241046"/>
                </a:lnTo>
                <a:lnTo>
                  <a:pt x="3068193" y="296545"/>
                </a:lnTo>
                <a:lnTo>
                  <a:pt x="3080766" y="352044"/>
                </a:lnTo>
                <a:lnTo>
                  <a:pt x="3089148" y="407416"/>
                </a:lnTo>
                <a:lnTo>
                  <a:pt x="3093085" y="462915"/>
                </a:lnTo>
                <a:lnTo>
                  <a:pt x="3093593" y="490473"/>
                </a:lnTo>
                <a:lnTo>
                  <a:pt x="3092958" y="517906"/>
                </a:lnTo>
                <a:lnTo>
                  <a:pt x="3088640" y="572897"/>
                </a:lnTo>
                <a:lnTo>
                  <a:pt x="3080004" y="627507"/>
                </a:lnTo>
                <a:lnTo>
                  <a:pt x="3067431" y="681697"/>
                </a:lnTo>
                <a:lnTo>
                  <a:pt x="3050921" y="735317"/>
                </a:lnTo>
                <a:lnTo>
                  <a:pt x="3030347" y="788555"/>
                </a:lnTo>
                <a:lnTo>
                  <a:pt x="3005836" y="840841"/>
                </a:lnTo>
                <a:lnTo>
                  <a:pt x="2977515" y="892568"/>
                </a:lnTo>
                <a:lnTo>
                  <a:pt x="2945384" y="943267"/>
                </a:lnTo>
                <a:lnTo>
                  <a:pt x="2909443" y="993114"/>
                </a:lnTo>
                <a:lnTo>
                  <a:pt x="2869565" y="1041768"/>
                </a:lnTo>
                <a:lnTo>
                  <a:pt x="2826258" y="1089367"/>
                </a:lnTo>
                <a:lnTo>
                  <a:pt x="2779268" y="1135583"/>
                </a:lnTo>
                <a:lnTo>
                  <a:pt x="2728595" y="1180592"/>
                </a:lnTo>
                <a:lnTo>
                  <a:pt x="2674493" y="1223975"/>
                </a:lnTo>
                <a:lnTo>
                  <a:pt x="2616835" y="1265809"/>
                </a:lnTo>
                <a:lnTo>
                  <a:pt x="2555748" y="1306131"/>
                </a:lnTo>
                <a:lnTo>
                  <a:pt x="2491359" y="1344536"/>
                </a:lnTo>
                <a:lnTo>
                  <a:pt x="2457958" y="1362989"/>
                </a:lnTo>
                <a:lnTo>
                  <a:pt x="2423541" y="1381099"/>
                </a:lnTo>
                <a:lnTo>
                  <a:pt x="2388489" y="1398625"/>
                </a:lnTo>
                <a:lnTo>
                  <a:pt x="2352675" y="1415707"/>
                </a:lnTo>
                <a:lnTo>
                  <a:pt x="2315972" y="1432204"/>
                </a:lnTo>
                <a:lnTo>
                  <a:pt x="2278380" y="1448244"/>
                </a:lnTo>
                <a:lnTo>
                  <a:pt x="2240153" y="1463624"/>
                </a:lnTo>
                <a:lnTo>
                  <a:pt x="2201037" y="1478546"/>
                </a:lnTo>
                <a:lnTo>
                  <a:pt x="2161286" y="1492910"/>
                </a:lnTo>
                <a:lnTo>
                  <a:pt x="2120646" y="1506689"/>
                </a:lnTo>
                <a:lnTo>
                  <a:pt x="2079244" y="1519809"/>
                </a:lnTo>
                <a:lnTo>
                  <a:pt x="2037207" y="1532382"/>
                </a:lnTo>
                <a:lnTo>
                  <a:pt x="1972183" y="1550581"/>
                </a:lnTo>
                <a:lnTo>
                  <a:pt x="1906651" y="1566710"/>
                </a:lnTo>
                <a:lnTo>
                  <a:pt x="1840484" y="1580972"/>
                </a:lnTo>
                <a:lnTo>
                  <a:pt x="1773682" y="1593646"/>
                </a:lnTo>
                <a:lnTo>
                  <a:pt x="1706626" y="1604505"/>
                </a:lnTo>
                <a:lnTo>
                  <a:pt x="1639062" y="1613674"/>
                </a:lnTo>
                <a:lnTo>
                  <a:pt x="1571371" y="1621243"/>
                </a:lnTo>
                <a:lnTo>
                  <a:pt x="1503426" y="1626997"/>
                </a:lnTo>
                <a:lnTo>
                  <a:pt x="1435354" y="1631162"/>
                </a:lnTo>
                <a:lnTo>
                  <a:pt x="1367282" y="1633613"/>
                </a:lnTo>
                <a:lnTo>
                  <a:pt x="1299210" y="1634464"/>
                </a:lnTo>
                <a:lnTo>
                  <a:pt x="1759990" y="1634464"/>
                </a:lnTo>
                <a:lnTo>
                  <a:pt x="1848485" y="1618221"/>
                </a:lnTo>
                <a:lnTo>
                  <a:pt x="1915795" y="1603705"/>
                </a:lnTo>
                <a:lnTo>
                  <a:pt x="1982470" y="1587271"/>
                </a:lnTo>
                <a:lnTo>
                  <a:pt x="2048128" y="1568894"/>
                </a:lnTo>
                <a:lnTo>
                  <a:pt x="2090801" y="1556131"/>
                </a:lnTo>
                <a:lnTo>
                  <a:pt x="2132838" y="1542770"/>
                </a:lnTo>
                <a:lnTo>
                  <a:pt x="2174240" y="1528737"/>
                </a:lnTo>
                <a:lnTo>
                  <a:pt x="2214626" y="1514144"/>
                </a:lnTo>
                <a:lnTo>
                  <a:pt x="2254377" y="1498968"/>
                </a:lnTo>
                <a:lnTo>
                  <a:pt x="2293366" y="1483283"/>
                </a:lnTo>
                <a:lnTo>
                  <a:pt x="2331593" y="1466951"/>
                </a:lnTo>
                <a:lnTo>
                  <a:pt x="2369058" y="1450111"/>
                </a:lnTo>
                <a:lnTo>
                  <a:pt x="2405507" y="1432712"/>
                </a:lnTo>
                <a:lnTo>
                  <a:pt x="2441321" y="1414805"/>
                </a:lnTo>
                <a:lnTo>
                  <a:pt x="2476373" y="1396339"/>
                </a:lnTo>
                <a:lnTo>
                  <a:pt x="2510536" y="1377442"/>
                </a:lnTo>
                <a:lnTo>
                  <a:pt x="2543810" y="1358023"/>
                </a:lnTo>
                <a:lnTo>
                  <a:pt x="2576449" y="1338135"/>
                </a:lnTo>
                <a:lnTo>
                  <a:pt x="2638806" y="1296911"/>
                </a:lnTo>
                <a:lnTo>
                  <a:pt x="2697861" y="1253985"/>
                </a:lnTo>
                <a:lnTo>
                  <a:pt x="2753487" y="1209357"/>
                </a:lnTo>
                <a:lnTo>
                  <a:pt x="2805557" y="1163116"/>
                </a:lnTo>
                <a:lnTo>
                  <a:pt x="2853944" y="1115415"/>
                </a:lnTo>
                <a:lnTo>
                  <a:pt x="2898775" y="1066241"/>
                </a:lnTo>
                <a:lnTo>
                  <a:pt x="2939923" y="1015834"/>
                </a:lnTo>
                <a:lnTo>
                  <a:pt x="2977134" y="964145"/>
                </a:lnTo>
                <a:lnTo>
                  <a:pt x="3010662" y="911402"/>
                </a:lnTo>
                <a:lnTo>
                  <a:pt x="3040126" y="857592"/>
                </a:lnTo>
                <a:lnTo>
                  <a:pt x="3065653" y="802817"/>
                </a:lnTo>
                <a:lnTo>
                  <a:pt x="3087116" y="747280"/>
                </a:lnTo>
                <a:lnTo>
                  <a:pt x="3104388" y="690968"/>
                </a:lnTo>
                <a:lnTo>
                  <a:pt x="3117596" y="634111"/>
                </a:lnTo>
                <a:lnTo>
                  <a:pt x="3126486" y="576707"/>
                </a:lnTo>
                <a:lnTo>
                  <a:pt x="3130931" y="518922"/>
                </a:lnTo>
                <a:lnTo>
                  <a:pt x="3131693" y="489839"/>
                </a:lnTo>
                <a:lnTo>
                  <a:pt x="3131185" y="460756"/>
                </a:lnTo>
                <a:lnTo>
                  <a:pt x="3126867" y="402463"/>
                </a:lnTo>
                <a:lnTo>
                  <a:pt x="3118104" y="344170"/>
                </a:lnTo>
                <a:lnTo>
                  <a:pt x="3104769" y="286004"/>
                </a:lnTo>
                <a:lnTo>
                  <a:pt x="3086862" y="227965"/>
                </a:lnTo>
                <a:lnTo>
                  <a:pt x="3064383" y="170180"/>
                </a:lnTo>
                <a:lnTo>
                  <a:pt x="3037078" y="112776"/>
                </a:lnTo>
                <a:lnTo>
                  <a:pt x="3005074" y="55880"/>
                </a:lnTo>
                <a:lnTo>
                  <a:pt x="2987294" y="27559"/>
                </a:lnTo>
                <a:lnTo>
                  <a:pt x="2968625" y="0"/>
                </a:lnTo>
                <a:close/>
              </a:path>
              <a:path w="3131820" h="1672590">
                <a:moveTo>
                  <a:pt x="0" y="1300314"/>
                </a:moveTo>
                <a:lnTo>
                  <a:pt x="117093" y="1478165"/>
                </a:lnTo>
                <a:lnTo>
                  <a:pt x="155551" y="1411681"/>
                </a:lnTo>
                <a:lnTo>
                  <a:pt x="139319" y="1402969"/>
                </a:lnTo>
                <a:lnTo>
                  <a:pt x="157352" y="1369402"/>
                </a:lnTo>
                <a:lnTo>
                  <a:pt x="180007" y="1369402"/>
                </a:lnTo>
                <a:lnTo>
                  <a:pt x="212470" y="1313281"/>
                </a:lnTo>
                <a:lnTo>
                  <a:pt x="0" y="1300314"/>
                </a:lnTo>
                <a:close/>
              </a:path>
              <a:path w="3131820" h="1672590">
                <a:moveTo>
                  <a:pt x="157352" y="1369402"/>
                </a:moveTo>
                <a:lnTo>
                  <a:pt x="139319" y="1402969"/>
                </a:lnTo>
                <a:lnTo>
                  <a:pt x="155551" y="1411681"/>
                </a:lnTo>
                <a:lnTo>
                  <a:pt x="174630" y="1378699"/>
                </a:lnTo>
                <a:lnTo>
                  <a:pt x="157352" y="1369402"/>
                </a:lnTo>
                <a:close/>
              </a:path>
              <a:path w="3131820" h="1672590">
                <a:moveTo>
                  <a:pt x="180007" y="1369402"/>
                </a:moveTo>
                <a:lnTo>
                  <a:pt x="157352" y="1369402"/>
                </a:lnTo>
                <a:lnTo>
                  <a:pt x="174630" y="1378699"/>
                </a:lnTo>
                <a:lnTo>
                  <a:pt x="180007" y="13694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2900" y="3703268"/>
            <a:ext cx="4293235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print('in f(x): x =', x)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return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342900" y="5528259"/>
            <a:ext cx="1549400" cy="7645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ourier New"/>
                <a:cs typeface="Courier New"/>
              </a:rPr>
              <a:t>z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9366" y="5336794"/>
            <a:ext cx="86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61561"/>
            <a:ext cx="9144000" cy="2714625"/>
            <a:chOff x="0" y="3861561"/>
            <a:chExt cx="9144000" cy="2714625"/>
          </a:xfrm>
        </p:grpSpPr>
        <p:sp>
          <p:nvSpPr>
            <p:cNvPr id="3" name="object 3"/>
            <p:cNvSpPr/>
            <p:nvPr/>
          </p:nvSpPr>
          <p:spPr>
            <a:xfrm>
              <a:off x="4729353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1866137" y="0"/>
                  </a:moveTo>
                  <a:lnTo>
                    <a:pt x="0" y="0"/>
                  </a:lnTo>
                  <a:lnTo>
                    <a:pt x="0" y="2561843"/>
                  </a:lnTo>
                  <a:lnTo>
                    <a:pt x="1866137" y="2561843"/>
                  </a:lnTo>
                  <a:lnTo>
                    <a:pt x="186613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9353" y="3869816"/>
              <a:ext cx="1866264" cy="2562225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0" y="2561843"/>
                  </a:moveTo>
                  <a:lnTo>
                    <a:pt x="1866137" y="2561843"/>
                  </a:lnTo>
                  <a:lnTo>
                    <a:pt x="1866137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036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VARIABLE</a:t>
            </a:r>
            <a:r>
              <a:rPr spc="-145" dirty="0"/>
              <a:t> </a:t>
            </a:r>
            <a:r>
              <a:rPr spc="-55" dirty="0"/>
              <a:t>SCOPE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07965" y="3887978"/>
            <a:ext cx="121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7965" y="443661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7965" y="5259832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7965" y="6082791"/>
            <a:ext cx="11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9422" y="4398645"/>
            <a:ext cx="1192530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ts val="20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endParaRPr sz="1800">
              <a:latin typeface="Calibri"/>
              <a:cs typeface="Calibri"/>
            </a:endParaRPr>
          </a:p>
          <a:p>
            <a:pPr marL="37147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9422" y="5133975"/>
            <a:ext cx="1192530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81421" y="5840729"/>
            <a:ext cx="1209040" cy="559435"/>
            <a:chOff x="5281421" y="5840729"/>
            <a:chExt cx="1209040" cy="559435"/>
          </a:xfrm>
        </p:grpSpPr>
        <p:sp>
          <p:nvSpPr>
            <p:cNvPr id="13" name="object 13"/>
            <p:cNvSpPr/>
            <p:nvPr/>
          </p:nvSpPr>
          <p:spPr>
            <a:xfrm>
              <a:off x="5289422" y="5848730"/>
              <a:ext cx="1192530" cy="543560"/>
            </a:xfrm>
            <a:custGeom>
              <a:avLst/>
              <a:gdLst/>
              <a:ahLst/>
              <a:cxnLst/>
              <a:rect l="l" t="t" r="r" b="b"/>
              <a:pathLst>
                <a:path w="1192529" h="543560">
                  <a:moveTo>
                    <a:pt x="1192529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1192529" y="543306"/>
                  </a:lnTo>
                  <a:lnTo>
                    <a:pt x="119252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9422" y="5848730"/>
              <a:ext cx="1192530" cy="543560"/>
            </a:xfrm>
            <a:custGeom>
              <a:avLst/>
              <a:gdLst/>
              <a:ahLst/>
              <a:cxnLst/>
              <a:rect l="l" t="t" r="r" b="b"/>
              <a:pathLst>
                <a:path w="1192529" h="543560">
                  <a:moveTo>
                    <a:pt x="0" y="543306"/>
                  </a:moveTo>
                  <a:lnTo>
                    <a:pt x="1192529" y="543306"/>
                  </a:lnTo>
                  <a:lnTo>
                    <a:pt x="1192529" y="0"/>
                  </a:lnTo>
                  <a:lnTo>
                    <a:pt x="0" y="0"/>
                  </a:lnTo>
                  <a:lnTo>
                    <a:pt x="0" y="543306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97423" y="5956046"/>
            <a:ext cx="117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42900" y="3703268"/>
            <a:ext cx="4293235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print('in f(x): x =', x)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return 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900" y="5528259"/>
            <a:ext cx="1549400" cy="7645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ourier New"/>
                <a:cs typeface="Courier New"/>
              </a:rPr>
              <a:t>z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50685"/>
            <a:ext cx="9144000" cy="607695"/>
            <a:chOff x="0" y="6250685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ts val="5320"/>
              </a:lnSpc>
              <a:spcBef>
                <a:spcPts val="100"/>
              </a:spcBef>
            </a:pPr>
            <a:r>
              <a:rPr spc="-35" dirty="0"/>
              <a:t>ONE</a:t>
            </a:r>
            <a:r>
              <a:rPr spc="-120" dirty="0"/>
              <a:t> </a:t>
            </a:r>
            <a:r>
              <a:rPr spc="-75" dirty="0"/>
              <a:t>WARNING</a:t>
            </a:r>
            <a:r>
              <a:rPr spc="-140" dirty="0"/>
              <a:t> </a:t>
            </a:r>
            <a:r>
              <a:rPr spc="-25" dirty="0"/>
              <a:t>IF</a:t>
            </a:r>
            <a:r>
              <a:rPr spc="-114" dirty="0"/>
              <a:t> </a:t>
            </a:r>
            <a:r>
              <a:rPr spc="-25" dirty="0"/>
              <a:t>NO</a:t>
            </a:r>
          </a:p>
          <a:p>
            <a:pPr marL="153670">
              <a:lnSpc>
                <a:spcPts val="5320"/>
              </a:lnSpc>
              <a:tabLst>
                <a:tab pos="7609205" algn="l"/>
              </a:tabLst>
            </a:pPr>
            <a:r>
              <a:rPr u="sng" spc="-50" dirty="0">
                <a:uFill>
                  <a:solidFill>
                    <a:srgbClr val="7E7E7E"/>
                  </a:solidFill>
                </a:uFill>
                <a:latin typeface="Courier New"/>
                <a:cs typeface="Courier New"/>
              </a:rPr>
              <a:t>re</a:t>
            </a:r>
            <a:r>
              <a:rPr u="sng" spc="-55" dirty="0">
                <a:uFill>
                  <a:solidFill>
                    <a:srgbClr val="7E7E7E"/>
                  </a:solidFill>
                </a:uFill>
                <a:latin typeface="Courier New"/>
                <a:cs typeface="Courier New"/>
              </a:rPr>
              <a:t>tur</a:t>
            </a:r>
            <a:r>
              <a:rPr u="sng" dirty="0">
                <a:uFill>
                  <a:solidFill>
                    <a:srgbClr val="7E7E7E"/>
                  </a:solidFill>
                </a:uFill>
                <a:latin typeface="Courier New"/>
                <a:cs typeface="Courier New"/>
              </a:rPr>
              <a:t>n</a:t>
            </a:r>
            <a:r>
              <a:rPr u="sng" spc="-1920" dirty="0">
                <a:uFill>
                  <a:solidFill>
                    <a:srgbClr val="7E7E7E"/>
                  </a:solidFill>
                </a:uFill>
                <a:latin typeface="Courier New"/>
                <a:cs typeface="Courier New"/>
              </a:rPr>
              <a:t> </a:t>
            </a:r>
            <a:r>
              <a:rPr u="sng" spc="-80" dirty="0">
                <a:uFill>
                  <a:solidFill>
                    <a:srgbClr val="7E7E7E"/>
                  </a:solidFill>
                </a:uFill>
              </a:rPr>
              <a:t>S</a:t>
            </a:r>
            <a:r>
              <a:rPr u="sng" spc="-425" dirty="0">
                <a:uFill>
                  <a:solidFill>
                    <a:srgbClr val="7E7E7E"/>
                  </a:solidFill>
                </a:uFill>
              </a:rPr>
              <a:t>TA</a:t>
            </a:r>
            <a:r>
              <a:rPr u="sng" spc="-50" dirty="0">
                <a:uFill>
                  <a:solidFill>
                    <a:srgbClr val="7E7E7E"/>
                  </a:solidFill>
                </a:uFill>
              </a:rPr>
              <a:t>TEME</a:t>
            </a:r>
            <a:r>
              <a:rPr u="sng" spc="-45" dirty="0">
                <a:uFill>
                  <a:solidFill>
                    <a:srgbClr val="7E7E7E"/>
                  </a:solidFill>
                </a:uFill>
              </a:rPr>
              <a:t>N</a:t>
            </a:r>
            <a:r>
              <a:rPr u="sng" dirty="0">
                <a:uFill>
                  <a:solidFill>
                    <a:srgbClr val="7E7E7E"/>
                  </a:solidFill>
                </a:uFill>
              </a:rPr>
              <a:t>T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259" y="1678284"/>
            <a:ext cx="4293235" cy="228663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is_even(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  <a:p>
            <a:pPr marL="622300" marR="5080" algn="just">
              <a:lnSpc>
                <a:spcPct val="1483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Input: i, a positive int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Does not return anything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638" y="4055745"/>
            <a:ext cx="1750695" cy="46291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latin typeface="Courier New"/>
                <a:cs typeface="Courier New"/>
              </a:rPr>
              <a:t>i%2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4755591"/>
            <a:ext cx="7231380" cy="11017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2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Python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None,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return</a:t>
            </a:r>
            <a:r>
              <a:rPr sz="2600" b="1" spc="-9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given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represents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absence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value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5401" y="3840860"/>
            <a:ext cx="1386077" cy="10140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53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LAST</a:t>
            </a:r>
            <a:r>
              <a:rPr spc="-180" dirty="0"/>
              <a:t> </a:t>
            </a:r>
            <a:r>
              <a:rPr spc="-40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6346190" cy="26981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while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loops vs</a:t>
            </a:r>
            <a:r>
              <a:rPr sz="2600" spc="-25" dirty="0">
                <a:latin typeface="Calibri"/>
                <a:cs typeface="Calibri"/>
              </a:rPr>
              <a:t> for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should </a:t>
            </a:r>
            <a:r>
              <a:rPr sz="2600" spc="-5" dirty="0">
                <a:latin typeface="Calibri"/>
                <a:cs typeface="Calibri"/>
              </a:rPr>
              <a:t>know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write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both kinds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should </a:t>
            </a:r>
            <a:r>
              <a:rPr sz="2600" spc="-5" dirty="0">
                <a:latin typeface="Calibri"/>
                <a:cs typeface="Calibri"/>
              </a:rPr>
              <a:t>know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guess-and-check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approximation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bisection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24560"/>
            <a:ext cx="6854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0895" algn="l"/>
                <a:tab pos="5037455" algn="l"/>
              </a:tabLst>
            </a:pPr>
            <a:r>
              <a:rPr spc="-50" dirty="0">
                <a:latin typeface="Courier New"/>
                <a:cs typeface="Courier New"/>
              </a:rPr>
              <a:t>re</a:t>
            </a:r>
            <a:r>
              <a:rPr spc="-55" dirty="0">
                <a:latin typeface="Courier New"/>
                <a:cs typeface="Courier New"/>
              </a:rPr>
              <a:t>tur</a:t>
            </a:r>
            <a:r>
              <a:rPr dirty="0">
                <a:latin typeface="Courier New"/>
                <a:cs typeface="Courier New"/>
              </a:rPr>
              <a:t>n	</a:t>
            </a:r>
            <a:r>
              <a:rPr spc="-75" dirty="0"/>
              <a:t>v</a:t>
            </a:r>
            <a:r>
              <a:rPr spc="-55" dirty="0"/>
              <a:t>s</a:t>
            </a:r>
            <a:r>
              <a:rPr dirty="0"/>
              <a:t>.	</a:t>
            </a:r>
            <a:r>
              <a:rPr spc="-50" dirty="0">
                <a:latin typeface="Courier New"/>
                <a:cs typeface="Courier New"/>
              </a:rPr>
              <a:t>pr</a:t>
            </a:r>
            <a:r>
              <a:rPr spc="-55" dirty="0">
                <a:latin typeface="Courier New"/>
                <a:cs typeface="Courier New"/>
              </a:rPr>
              <a:t>in</a:t>
            </a:r>
            <a:r>
              <a:rPr dirty="0">
                <a:latin typeface="Courier New"/>
                <a:cs typeface="Courier New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86382"/>
            <a:ext cx="3655060" cy="3808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281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810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inside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</a:t>
            </a:r>
            <a:endParaRPr sz="2600">
              <a:latin typeface="Calibri"/>
              <a:cs typeface="Calibri"/>
            </a:endParaRPr>
          </a:p>
          <a:p>
            <a:pPr marL="104139" marR="27305" indent="-91440">
              <a:lnSpc>
                <a:spcPts val="2500"/>
              </a:lnSpc>
              <a:spcBef>
                <a:spcPts val="13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one </a:t>
            </a: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spc="-20" dirty="0">
                <a:latin typeface="Calibri"/>
                <a:cs typeface="Calibri"/>
              </a:rPr>
              <a:t>executed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inside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500"/>
              </a:lnSpc>
              <a:spcBef>
                <a:spcPts val="14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code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inside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-5" dirty="0">
                <a:latin typeface="Calibri"/>
                <a:cs typeface="Calibri"/>
              </a:rPr>
              <a:t> but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after </a:t>
            </a: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spc="-20" dirty="0">
                <a:latin typeface="Calibri"/>
                <a:cs typeface="Calibri"/>
              </a:rPr>
              <a:t>statement </a:t>
            </a:r>
            <a:r>
              <a:rPr sz="2600" spc="-10" dirty="0">
                <a:latin typeface="Calibri"/>
                <a:cs typeface="Calibri"/>
              </a:rPr>
              <a:t>not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executed</a:t>
            </a:r>
            <a:endParaRPr sz="2600">
              <a:latin typeface="Calibri"/>
              <a:cs typeface="Calibri"/>
            </a:endParaRPr>
          </a:p>
          <a:p>
            <a:pPr marL="104139" marR="208915" indent="-91440">
              <a:lnSpc>
                <a:spcPct val="80000"/>
              </a:lnSpc>
              <a:spcBef>
                <a:spcPts val="14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value associated </a:t>
            </a:r>
            <a:r>
              <a:rPr sz="2600" spc="-5" dirty="0">
                <a:latin typeface="Calibri"/>
                <a:cs typeface="Calibri"/>
              </a:rPr>
              <a:t> with it,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given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function </a:t>
            </a:r>
            <a:r>
              <a:rPr sz="2600" b="1" spc="-5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caller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2965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print</a:t>
            </a:r>
            <a:r>
              <a:rPr spc="-15" dirty="0"/>
              <a:t> </a:t>
            </a:r>
            <a:r>
              <a:rPr spc="-10" dirty="0"/>
              <a:t>can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spc="-5" dirty="0"/>
              <a:t>used</a:t>
            </a:r>
            <a:r>
              <a:rPr spc="-20" dirty="0"/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outside</a:t>
            </a:r>
          </a:p>
          <a:p>
            <a:pPr marL="104139">
              <a:lnSpc>
                <a:spcPts val="2965"/>
              </a:lnSpc>
            </a:pPr>
            <a:r>
              <a:rPr spc="-10" dirty="0"/>
              <a:t>functions</a:t>
            </a:r>
          </a:p>
          <a:p>
            <a:pPr marL="104139" marR="13970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5" dirty="0"/>
              <a:t>can</a:t>
            </a:r>
            <a:r>
              <a:rPr spc="-5" dirty="0"/>
              <a:t> </a:t>
            </a:r>
            <a:r>
              <a:rPr spc="-25" dirty="0"/>
              <a:t>execute</a:t>
            </a:r>
            <a:r>
              <a:rPr spc="-15" dirty="0"/>
              <a:t> 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many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/>
              <a:t>print </a:t>
            </a:r>
            <a:r>
              <a:rPr spc="-5" dirty="0"/>
              <a:t> </a:t>
            </a:r>
            <a:r>
              <a:rPr spc="-20" dirty="0"/>
              <a:t>statements</a:t>
            </a:r>
            <a:r>
              <a:rPr dirty="0"/>
              <a:t> </a:t>
            </a:r>
            <a:r>
              <a:rPr spc="-5" dirty="0"/>
              <a:t>inside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10" dirty="0"/>
              <a:t> function</a:t>
            </a:r>
          </a:p>
          <a:p>
            <a:pPr marL="104139" marR="508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5" dirty="0"/>
              <a:t>code</a:t>
            </a:r>
            <a:r>
              <a:rPr spc="-10" dirty="0"/>
              <a:t> </a:t>
            </a:r>
            <a:r>
              <a:rPr spc="-5" dirty="0"/>
              <a:t>inside</a:t>
            </a:r>
            <a:r>
              <a:rPr dirty="0"/>
              <a:t> </a:t>
            </a:r>
            <a:r>
              <a:rPr spc="-10" dirty="0"/>
              <a:t>function can</a:t>
            </a:r>
            <a:r>
              <a:rPr spc="-5" dirty="0"/>
              <a:t> </a:t>
            </a:r>
            <a:r>
              <a:rPr spc="-10" dirty="0"/>
              <a:t>be </a:t>
            </a:r>
            <a:r>
              <a:rPr spc="-570" dirty="0"/>
              <a:t> </a:t>
            </a:r>
            <a:r>
              <a:rPr spc="-20" dirty="0"/>
              <a:t>executed</a:t>
            </a:r>
            <a:r>
              <a:rPr spc="-15" dirty="0"/>
              <a:t> after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-10" dirty="0"/>
              <a:t> print </a:t>
            </a:r>
            <a:r>
              <a:rPr spc="-5" dirty="0"/>
              <a:t> </a:t>
            </a:r>
            <a:r>
              <a:rPr spc="-20" dirty="0"/>
              <a:t>statement</a:t>
            </a:r>
          </a:p>
          <a:p>
            <a:pPr marL="104139" marR="34290" indent="-91440">
              <a:lnSpc>
                <a:spcPts val="2810"/>
              </a:lnSpc>
              <a:spcBef>
                <a:spcPts val="14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has a </a:t>
            </a:r>
            <a:r>
              <a:rPr spc="-10" dirty="0"/>
              <a:t>value associated </a:t>
            </a:r>
            <a:r>
              <a:rPr spc="-5" dirty="0"/>
              <a:t>with </a:t>
            </a:r>
            <a:r>
              <a:rPr spc="-575" dirty="0"/>
              <a:t> </a:t>
            </a:r>
            <a:r>
              <a:rPr spc="-5" dirty="0"/>
              <a:t>it,</a:t>
            </a:r>
            <a:r>
              <a:rPr dirty="0"/>
              <a:t> 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outputted</a:t>
            </a:r>
            <a:r>
              <a:rPr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5" dirty="0"/>
              <a:t>to</a:t>
            </a:r>
            <a:r>
              <a:rPr spc="5" dirty="0"/>
              <a:t> </a:t>
            </a:r>
            <a:r>
              <a:rPr spc="-5" dirty="0"/>
              <a:t>the </a:t>
            </a:r>
            <a:r>
              <a:rPr spc="-15" dirty="0"/>
              <a:t>console</a:t>
            </a:r>
          </a:p>
        </p:txBody>
      </p:sp>
      <p:sp>
        <p:nvSpPr>
          <p:cNvPr id="5" name="object 5"/>
          <p:cNvSpPr/>
          <p:nvPr/>
        </p:nvSpPr>
        <p:spPr>
          <a:xfrm>
            <a:off x="4543425" y="1845945"/>
            <a:ext cx="0" cy="4023360"/>
          </a:xfrm>
          <a:custGeom>
            <a:avLst/>
            <a:gdLst/>
            <a:ahLst/>
            <a:cxnLst/>
            <a:rect l="l" t="t" r="r" b="b"/>
            <a:pathLst>
              <a:path h="4023360">
                <a:moveTo>
                  <a:pt x="0" y="0"/>
                </a:moveTo>
                <a:lnTo>
                  <a:pt x="0" y="4023360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15485"/>
            <a:ext cx="9144000" cy="2560955"/>
            <a:chOff x="0" y="4015485"/>
            <a:chExt cx="9144000" cy="2560955"/>
          </a:xfrm>
        </p:grpSpPr>
        <p:sp>
          <p:nvSpPr>
            <p:cNvPr id="3" name="object 3"/>
            <p:cNvSpPr/>
            <p:nvPr/>
          </p:nvSpPr>
          <p:spPr>
            <a:xfrm>
              <a:off x="1104519" y="6100191"/>
              <a:ext cx="3089275" cy="314325"/>
            </a:xfrm>
            <a:custGeom>
              <a:avLst/>
              <a:gdLst/>
              <a:ahLst/>
              <a:cxnLst/>
              <a:rect l="l" t="t" r="r" b="b"/>
              <a:pathLst>
                <a:path w="3089275" h="314325">
                  <a:moveTo>
                    <a:pt x="0" y="313944"/>
                  </a:moveTo>
                  <a:lnTo>
                    <a:pt x="3089148" y="313944"/>
                  </a:lnTo>
                  <a:lnTo>
                    <a:pt x="3089148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74185" y="5291327"/>
              <a:ext cx="344805" cy="1203325"/>
            </a:xfrm>
            <a:custGeom>
              <a:avLst/>
              <a:gdLst/>
              <a:ahLst/>
              <a:cxnLst/>
              <a:rect l="l" t="t" r="r" b="b"/>
              <a:pathLst>
                <a:path w="344804" h="1203325">
                  <a:moveTo>
                    <a:pt x="97790" y="1170152"/>
                  </a:moveTo>
                  <a:lnTo>
                    <a:pt x="97282" y="1167612"/>
                  </a:lnTo>
                  <a:lnTo>
                    <a:pt x="96520" y="1166342"/>
                  </a:lnTo>
                  <a:lnTo>
                    <a:pt x="95504" y="1163802"/>
                  </a:lnTo>
                  <a:lnTo>
                    <a:pt x="94869" y="1162532"/>
                  </a:lnTo>
                  <a:lnTo>
                    <a:pt x="94107" y="1161262"/>
                  </a:lnTo>
                  <a:lnTo>
                    <a:pt x="93599" y="1159992"/>
                  </a:lnTo>
                  <a:lnTo>
                    <a:pt x="92456" y="1158722"/>
                  </a:lnTo>
                  <a:lnTo>
                    <a:pt x="91821" y="1158722"/>
                  </a:lnTo>
                  <a:lnTo>
                    <a:pt x="91313" y="1157452"/>
                  </a:lnTo>
                  <a:lnTo>
                    <a:pt x="88900" y="1157452"/>
                  </a:lnTo>
                  <a:lnTo>
                    <a:pt x="88138" y="1158722"/>
                  </a:lnTo>
                  <a:lnTo>
                    <a:pt x="87376" y="1158722"/>
                  </a:lnTo>
                  <a:lnTo>
                    <a:pt x="86487" y="1161262"/>
                  </a:lnTo>
                  <a:lnTo>
                    <a:pt x="85725" y="1162532"/>
                  </a:lnTo>
                  <a:lnTo>
                    <a:pt x="84582" y="1165072"/>
                  </a:lnTo>
                  <a:lnTo>
                    <a:pt x="83185" y="1167612"/>
                  </a:lnTo>
                  <a:lnTo>
                    <a:pt x="81915" y="1170152"/>
                  </a:lnTo>
                  <a:lnTo>
                    <a:pt x="80137" y="1172692"/>
                  </a:lnTo>
                  <a:lnTo>
                    <a:pt x="77851" y="1175232"/>
                  </a:lnTo>
                  <a:lnTo>
                    <a:pt x="75692" y="1177772"/>
                  </a:lnTo>
                  <a:lnTo>
                    <a:pt x="72644" y="1180312"/>
                  </a:lnTo>
                  <a:lnTo>
                    <a:pt x="68834" y="1182852"/>
                  </a:lnTo>
                  <a:lnTo>
                    <a:pt x="64897" y="1184122"/>
                  </a:lnTo>
                  <a:lnTo>
                    <a:pt x="61087" y="1185392"/>
                  </a:lnTo>
                  <a:lnTo>
                    <a:pt x="49657" y="1185392"/>
                  </a:lnTo>
                  <a:lnTo>
                    <a:pt x="46101" y="1182852"/>
                  </a:lnTo>
                  <a:lnTo>
                    <a:pt x="42418" y="1181582"/>
                  </a:lnTo>
                  <a:lnTo>
                    <a:pt x="19875" y="1144752"/>
                  </a:lnTo>
                  <a:lnTo>
                    <a:pt x="18732" y="1137132"/>
                  </a:lnTo>
                  <a:lnTo>
                    <a:pt x="18923" y="1130782"/>
                  </a:lnTo>
                  <a:lnTo>
                    <a:pt x="19939" y="1123162"/>
                  </a:lnTo>
                  <a:lnTo>
                    <a:pt x="24384" y="1116812"/>
                  </a:lnTo>
                  <a:lnTo>
                    <a:pt x="36068" y="1110462"/>
                  </a:lnTo>
                  <a:lnTo>
                    <a:pt x="39751" y="1109192"/>
                  </a:lnTo>
                  <a:lnTo>
                    <a:pt x="57023" y="1109192"/>
                  </a:lnTo>
                  <a:lnTo>
                    <a:pt x="60706" y="1110462"/>
                  </a:lnTo>
                  <a:lnTo>
                    <a:pt x="63119" y="1110462"/>
                  </a:lnTo>
                  <a:lnTo>
                    <a:pt x="64008" y="1109192"/>
                  </a:lnTo>
                  <a:lnTo>
                    <a:pt x="64516" y="1109192"/>
                  </a:lnTo>
                  <a:lnTo>
                    <a:pt x="64643" y="1105382"/>
                  </a:lnTo>
                  <a:lnTo>
                    <a:pt x="64008" y="1104112"/>
                  </a:lnTo>
                  <a:lnTo>
                    <a:pt x="62611" y="1101572"/>
                  </a:lnTo>
                  <a:lnTo>
                    <a:pt x="62103" y="1100302"/>
                  </a:lnTo>
                  <a:lnTo>
                    <a:pt x="60960" y="1099032"/>
                  </a:lnTo>
                  <a:lnTo>
                    <a:pt x="60579" y="1097762"/>
                  </a:lnTo>
                  <a:lnTo>
                    <a:pt x="60071" y="1097762"/>
                  </a:lnTo>
                  <a:lnTo>
                    <a:pt x="59055" y="1096492"/>
                  </a:lnTo>
                  <a:lnTo>
                    <a:pt x="57404" y="1095222"/>
                  </a:lnTo>
                  <a:lnTo>
                    <a:pt x="56515" y="1095222"/>
                  </a:lnTo>
                  <a:lnTo>
                    <a:pt x="55372" y="1093952"/>
                  </a:lnTo>
                  <a:lnTo>
                    <a:pt x="52324" y="1093952"/>
                  </a:lnTo>
                  <a:lnTo>
                    <a:pt x="47625" y="1092682"/>
                  </a:lnTo>
                  <a:lnTo>
                    <a:pt x="45212" y="1092682"/>
                  </a:lnTo>
                  <a:lnTo>
                    <a:pt x="39751" y="1093952"/>
                  </a:lnTo>
                  <a:lnTo>
                    <a:pt x="36957" y="1093952"/>
                  </a:lnTo>
                  <a:lnTo>
                    <a:pt x="19431" y="1101572"/>
                  </a:lnTo>
                  <a:lnTo>
                    <a:pt x="0" y="1138402"/>
                  </a:lnTo>
                  <a:lnTo>
                    <a:pt x="1143" y="1146022"/>
                  </a:lnTo>
                  <a:lnTo>
                    <a:pt x="18034" y="1184122"/>
                  </a:lnTo>
                  <a:lnTo>
                    <a:pt x="43688" y="1203172"/>
                  </a:lnTo>
                  <a:lnTo>
                    <a:pt x="61468" y="1203172"/>
                  </a:lnTo>
                  <a:lnTo>
                    <a:pt x="67691" y="1200632"/>
                  </a:lnTo>
                  <a:lnTo>
                    <a:pt x="74168" y="1198092"/>
                  </a:lnTo>
                  <a:lnTo>
                    <a:pt x="77216" y="1195552"/>
                  </a:lnTo>
                  <a:lnTo>
                    <a:pt x="80137" y="1194282"/>
                  </a:lnTo>
                  <a:lnTo>
                    <a:pt x="82677" y="1191742"/>
                  </a:lnTo>
                  <a:lnTo>
                    <a:pt x="85344" y="1190472"/>
                  </a:lnTo>
                  <a:lnTo>
                    <a:pt x="87630" y="1187932"/>
                  </a:lnTo>
                  <a:lnTo>
                    <a:pt x="89535" y="1185392"/>
                  </a:lnTo>
                  <a:lnTo>
                    <a:pt x="91567" y="1182852"/>
                  </a:lnTo>
                  <a:lnTo>
                    <a:pt x="93218" y="1181582"/>
                  </a:lnTo>
                  <a:lnTo>
                    <a:pt x="94615" y="1179042"/>
                  </a:lnTo>
                  <a:lnTo>
                    <a:pt x="95885" y="1176502"/>
                  </a:lnTo>
                  <a:lnTo>
                    <a:pt x="96774" y="1175232"/>
                  </a:lnTo>
                  <a:lnTo>
                    <a:pt x="97155" y="1173962"/>
                  </a:lnTo>
                  <a:lnTo>
                    <a:pt x="97663" y="1172692"/>
                  </a:lnTo>
                  <a:lnTo>
                    <a:pt x="97790" y="1170152"/>
                  </a:lnTo>
                  <a:close/>
                </a:path>
                <a:path w="344804" h="1203325">
                  <a:moveTo>
                    <a:pt x="159118" y="219710"/>
                  </a:moveTo>
                  <a:lnTo>
                    <a:pt x="158737" y="218440"/>
                  </a:lnTo>
                  <a:lnTo>
                    <a:pt x="158229" y="215900"/>
                  </a:lnTo>
                  <a:lnTo>
                    <a:pt x="157848" y="215900"/>
                  </a:lnTo>
                  <a:lnTo>
                    <a:pt x="156705" y="213360"/>
                  </a:lnTo>
                  <a:lnTo>
                    <a:pt x="154800" y="209550"/>
                  </a:lnTo>
                  <a:lnTo>
                    <a:pt x="154292" y="209550"/>
                  </a:lnTo>
                  <a:lnTo>
                    <a:pt x="152006" y="207010"/>
                  </a:lnTo>
                  <a:lnTo>
                    <a:pt x="150228" y="207010"/>
                  </a:lnTo>
                  <a:lnTo>
                    <a:pt x="149339" y="208280"/>
                  </a:lnTo>
                  <a:lnTo>
                    <a:pt x="148577" y="208280"/>
                  </a:lnTo>
                  <a:lnTo>
                    <a:pt x="147815" y="210820"/>
                  </a:lnTo>
                  <a:lnTo>
                    <a:pt x="146926" y="212090"/>
                  </a:lnTo>
                  <a:lnTo>
                    <a:pt x="145910" y="214630"/>
                  </a:lnTo>
                  <a:lnTo>
                    <a:pt x="122288" y="234950"/>
                  </a:lnTo>
                  <a:lnTo>
                    <a:pt x="110985" y="234950"/>
                  </a:lnTo>
                  <a:lnTo>
                    <a:pt x="107302" y="232410"/>
                  </a:lnTo>
                  <a:lnTo>
                    <a:pt x="103746" y="231140"/>
                  </a:lnTo>
                  <a:lnTo>
                    <a:pt x="87490" y="209550"/>
                  </a:lnTo>
                  <a:lnTo>
                    <a:pt x="83680" y="201930"/>
                  </a:lnTo>
                  <a:lnTo>
                    <a:pt x="81191" y="194310"/>
                  </a:lnTo>
                  <a:lnTo>
                    <a:pt x="80010" y="186690"/>
                  </a:lnTo>
                  <a:lnTo>
                    <a:pt x="80124" y="180340"/>
                  </a:lnTo>
                  <a:lnTo>
                    <a:pt x="81140" y="172720"/>
                  </a:lnTo>
                  <a:lnTo>
                    <a:pt x="85712" y="166370"/>
                  </a:lnTo>
                  <a:lnTo>
                    <a:pt x="93586" y="162560"/>
                  </a:lnTo>
                  <a:lnTo>
                    <a:pt x="97396" y="160020"/>
                  </a:lnTo>
                  <a:lnTo>
                    <a:pt x="100952" y="158750"/>
                  </a:lnTo>
                  <a:lnTo>
                    <a:pt x="118351" y="158750"/>
                  </a:lnTo>
                  <a:lnTo>
                    <a:pt x="120129" y="160020"/>
                  </a:lnTo>
                  <a:lnTo>
                    <a:pt x="124447" y="160020"/>
                  </a:lnTo>
                  <a:lnTo>
                    <a:pt x="125336" y="158750"/>
                  </a:lnTo>
                  <a:lnTo>
                    <a:pt x="125717" y="158750"/>
                  </a:lnTo>
                  <a:lnTo>
                    <a:pt x="125844" y="154940"/>
                  </a:lnTo>
                  <a:lnTo>
                    <a:pt x="123304" y="149860"/>
                  </a:lnTo>
                  <a:lnTo>
                    <a:pt x="122796" y="148590"/>
                  </a:lnTo>
                  <a:lnTo>
                    <a:pt x="121780" y="147320"/>
                  </a:lnTo>
                  <a:lnTo>
                    <a:pt x="121272" y="146050"/>
                  </a:lnTo>
                  <a:lnTo>
                    <a:pt x="119748" y="144780"/>
                  </a:lnTo>
                  <a:lnTo>
                    <a:pt x="117843" y="144780"/>
                  </a:lnTo>
                  <a:lnTo>
                    <a:pt x="116573" y="143510"/>
                  </a:lnTo>
                  <a:lnTo>
                    <a:pt x="111239" y="143510"/>
                  </a:lnTo>
                  <a:lnTo>
                    <a:pt x="108953" y="142240"/>
                  </a:lnTo>
                  <a:lnTo>
                    <a:pt x="106413" y="142240"/>
                  </a:lnTo>
                  <a:lnTo>
                    <a:pt x="103746" y="143510"/>
                  </a:lnTo>
                  <a:lnTo>
                    <a:pt x="98285" y="143510"/>
                  </a:lnTo>
                  <a:lnTo>
                    <a:pt x="95237" y="144780"/>
                  </a:lnTo>
                  <a:lnTo>
                    <a:pt x="89395" y="147320"/>
                  </a:lnTo>
                  <a:lnTo>
                    <a:pt x="86601" y="148590"/>
                  </a:lnTo>
                  <a:lnTo>
                    <a:pt x="80759" y="151130"/>
                  </a:lnTo>
                  <a:lnTo>
                    <a:pt x="61201" y="187960"/>
                  </a:lnTo>
                  <a:lnTo>
                    <a:pt x="62344" y="195580"/>
                  </a:lnTo>
                  <a:lnTo>
                    <a:pt x="79235" y="233680"/>
                  </a:lnTo>
                  <a:lnTo>
                    <a:pt x="104889" y="252730"/>
                  </a:lnTo>
                  <a:lnTo>
                    <a:pt x="122796" y="252730"/>
                  </a:lnTo>
                  <a:lnTo>
                    <a:pt x="129019" y="250190"/>
                  </a:lnTo>
                  <a:lnTo>
                    <a:pt x="138544" y="245110"/>
                  </a:lnTo>
                  <a:lnTo>
                    <a:pt x="141338" y="243840"/>
                  </a:lnTo>
                  <a:lnTo>
                    <a:pt x="144005" y="241300"/>
                  </a:lnTo>
                  <a:lnTo>
                    <a:pt x="146545" y="240030"/>
                  </a:lnTo>
                  <a:lnTo>
                    <a:pt x="148831" y="237490"/>
                  </a:lnTo>
                  <a:lnTo>
                    <a:pt x="150863" y="234950"/>
                  </a:lnTo>
                  <a:lnTo>
                    <a:pt x="152768" y="232410"/>
                  </a:lnTo>
                  <a:lnTo>
                    <a:pt x="154546" y="231140"/>
                  </a:lnTo>
                  <a:lnTo>
                    <a:pt x="155816" y="228600"/>
                  </a:lnTo>
                  <a:lnTo>
                    <a:pt x="157213" y="226060"/>
                  </a:lnTo>
                  <a:lnTo>
                    <a:pt x="158102" y="224790"/>
                  </a:lnTo>
                  <a:lnTo>
                    <a:pt x="159118" y="220980"/>
                  </a:lnTo>
                  <a:lnTo>
                    <a:pt x="159118" y="219710"/>
                  </a:lnTo>
                  <a:close/>
                </a:path>
                <a:path w="344804" h="1203325">
                  <a:moveTo>
                    <a:pt x="189992" y="1133322"/>
                  </a:moveTo>
                  <a:lnTo>
                    <a:pt x="189611" y="1132052"/>
                  </a:lnTo>
                  <a:lnTo>
                    <a:pt x="188937" y="1130782"/>
                  </a:lnTo>
                  <a:lnTo>
                    <a:pt x="172986" y="1100302"/>
                  </a:lnTo>
                  <a:lnTo>
                    <a:pt x="162052" y="1079411"/>
                  </a:lnTo>
                  <a:lnTo>
                    <a:pt x="162052" y="1119352"/>
                  </a:lnTo>
                  <a:lnTo>
                    <a:pt x="160274" y="1125702"/>
                  </a:lnTo>
                  <a:lnTo>
                    <a:pt x="135255" y="1148562"/>
                  </a:lnTo>
                  <a:lnTo>
                    <a:pt x="126619" y="1146022"/>
                  </a:lnTo>
                  <a:lnTo>
                    <a:pt x="123190" y="1142212"/>
                  </a:lnTo>
                  <a:lnTo>
                    <a:pt x="119380" y="1135862"/>
                  </a:lnTo>
                  <a:lnTo>
                    <a:pt x="118618" y="1133322"/>
                  </a:lnTo>
                  <a:lnTo>
                    <a:pt x="118491" y="1126972"/>
                  </a:lnTo>
                  <a:lnTo>
                    <a:pt x="119253" y="1124432"/>
                  </a:lnTo>
                  <a:lnTo>
                    <a:pt x="138176" y="1107922"/>
                  </a:lnTo>
                  <a:lnTo>
                    <a:pt x="152146" y="1100302"/>
                  </a:lnTo>
                  <a:lnTo>
                    <a:pt x="162052" y="1119352"/>
                  </a:lnTo>
                  <a:lnTo>
                    <a:pt x="162052" y="1079411"/>
                  </a:lnTo>
                  <a:lnTo>
                    <a:pt x="137541" y="1052042"/>
                  </a:lnTo>
                  <a:lnTo>
                    <a:pt x="133223" y="1049502"/>
                  </a:lnTo>
                  <a:lnTo>
                    <a:pt x="128524" y="1049502"/>
                  </a:lnTo>
                  <a:lnTo>
                    <a:pt x="118110" y="1052042"/>
                  </a:lnTo>
                  <a:lnTo>
                    <a:pt x="112268" y="1053312"/>
                  </a:lnTo>
                  <a:lnTo>
                    <a:pt x="105791" y="1057122"/>
                  </a:lnTo>
                  <a:lnTo>
                    <a:pt x="102362" y="1058392"/>
                  </a:lnTo>
                  <a:lnTo>
                    <a:pt x="99187" y="1060932"/>
                  </a:lnTo>
                  <a:lnTo>
                    <a:pt x="93091" y="1066012"/>
                  </a:lnTo>
                  <a:lnTo>
                    <a:pt x="90297" y="1068552"/>
                  </a:lnTo>
                  <a:lnTo>
                    <a:pt x="88011" y="1069822"/>
                  </a:lnTo>
                  <a:lnTo>
                    <a:pt x="85598" y="1072362"/>
                  </a:lnTo>
                  <a:lnTo>
                    <a:pt x="83693" y="1074902"/>
                  </a:lnTo>
                  <a:lnTo>
                    <a:pt x="82169" y="1077442"/>
                  </a:lnTo>
                  <a:lnTo>
                    <a:pt x="80518" y="1079982"/>
                  </a:lnTo>
                  <a:lnTo>
                    <a:pt x="79502" y="1081252"/>
                  </a:lnTo>
                  <a:lnTo>
                    <a:pt x="79121" y="1082522"/>
                  </a:lnTo>
                  <a:lnTo>
                    <a:pt x="78613" y="1083792"/>
                  </a:lnTo>
                  <a:lnTo>
                    <a:pt x="78486" y="1085062"/>
                  </a:lnTo>
                  <a:lnTo>
                    <a:pt x="78740" y="1086332"/>
                  </a:lnTo>
                  <a:lnTo>
                    <a:pt x="79629" y="1088872"/>
                  </a:lnTo>
                  <a:lnTo>
                    <a:pt x="80518" y="1090142"/>
                  </a:lnTo>
                  <a:lnTo>
                    <a:pt x="81534" y="1092682"/>
                  </a:lnTo>
                  <a:lnTo>
                    <a:pt x="82042" y="1092682"/>
                  </a:lnTo>
                  <a:lnTo>
                    <a:pt x="83185" y="1093952"/>
                  </a:lnTo>
                  <a:lnTo>
                    <a:pt x="83820" y="1095222"/>
                  </a:lnTo>
                  <a:lnTo>
                    <a:pt x="87884" y="1095222"/>
                  </a:lnTo>
                  <a:lnTo>
                    <a:pt x="88773" y="1093952"/>
                  </a:lnTo>
                  <a:lnTo>
                    <a:pt x="91059" y="1090142"/>
                  </a:lnTo>
                  <a:lnTo>
                    <a:pt x="92456" y="1087602"/>
                  </a:lnTo>
                  <a:lnTo>
                    <a:pt x="94361" y="1085062"/>
                  </a:lnTo>
                  <a:lnTo>
                    <a:pt x="96139" y="1083792"/>
                  </a:lnTo>
                  <a:lnTo>
                    <a:pt x="98425" y="1081252"/>
                  </a:lnTo>
                  <a:lnTo>
                    <a:pt x="103759" y="1074902"/>
                  </a:lnTo>
                  <a:lnTo>
                    <a:pt x="107188" y="1073632"/>
                  </a:lnTo>
                  <a:lnTo>
                    <a:pt x="111252" y="1071092"/>
                  </a:lnTo>
                  <a:lnTo>
                    <a:pt x="114935" y="1068552"/>
                  </a:lnTo>
                  <a:lnTo>
                    <a:pt x="118364" y="1067282"/>
                  </a:lnTo>
                  <a:lnTo>
                    <a:pt x="127254" y="1067282"/>
                  </a:lnTo>
                  <a:lnTo>
                    <a:pt x="132334" y="1068552"/>
                  </a:lnTo>
                  <a:lnTo>
                    <a:pt x="134620" y="1071092"/>
                  </a:lnTo>
                  <a:lnTo>
                    <a:pt x="136652" y="1072362"/>
                  </a:lnTo>
                  <a:lnTo>
                    <a:pt x="138811" y="1074902"/>
                  </a:lnTo>
                  <a:lnTo>
                    <a:pt x="140716" y="1077442"/>
                  </a:lnTo>
                  <a:lnTo>
                    <a:pt x="146050" y="1088872"/>
                  </a:lnTo>
                  <a:lnTo>
                    <a:pt x="133858" y="1095222"/>
                  </a:lnTo>
                  <a:lnTo>
                    <a:pt x="126873" y="1097762"/>
                  </a:lnTo>
                  <a:lnTo>
                    <a:pt x="120904" y="1102842"/>
                  </a:lnTo>
                  <a:lnTo>
                    <a:pt x="116078" y="1106652"/>
                  </a:lnTo>
                  <a:lnTo>
                    <a:pt x="111125" y="1110462"/>
                  </a:lnTo>
                  <a:lnTo>
                    <a:pt x="107315" y="1114272"/>
                  </a:lnTo>
                  <a:lnTo>
                    <a:pt x="102235" y="1123162"/>
                  </a:lnTo>
                  <a:lnTo>
                    <a:pt x="100838" y="1128242"/>
                  </a:lnTo>
                  <a:lnTo>
                    <a:pt x="100584" y="1137132"/>
                  </a:lnTo>
                  <a:lnTo>
                    <a:pt x="101854" y="1142212"/>
                  </a:lnTo>
                  <a:lnTo>
                    <a:pt x="104394" y="1147292"/>
                  </a:lnTo>
                  <a:lnTo>
                    <a:pt x="106680" y="1152372"/>
                  </a:lnTo>
                  <a:lnTo>
                    <a:pt x="109347" y="1154912"/>
                  </a:lnTo>
                  <a:lnTo>
                    <a:pt x="112649" y="1157452"/>
                  </a:lnTo>
                  <a:lnTo>
                    <a:pt x="115824" y="1159992"/>
                  </a:lnTo>
                  <a:lnTo>
                    <a:pt x="119380" y="1162532"/>
                  </a:lnTo>
                  <a:lnTo>
                    <a:pt x="123317" y="1163802"/>
                  </a:lnTo>
                  <a:lnTo>
                    <a:pt x="131318" y="1163802"/>
                  </a:lnTo>
                  <a:lnTo>
                    <a:pt x="161925" y="1148562"/>
                  </a:lnTo>
                  <a:lnTo>
                    <a:pt x="162814" y="1147292"/>
                  </a:lnTo>
                  <a:lnTo>
                    <a:pt x="166497" y="1142212"/>
                  </a:lnTo>
                  <a:lnTo>
                    <a:pt x="169164" y="1137132"/>
                  </a:lnTo>
                  <a:lnTo>
                    <a:pt x="170815" y="1130782"/>
                  </a:lnTo>
                  <a:lnTo>
                    <a:pt x="175514" y="1139672"/>
                  </a:lnTo>
                  <a:lnTo>
                    <a:pt x="175895" y="1140942"/>
                  </a:lnTo>
                  <a:lnTo>
                    <a:pt x="180975" y="1140942"/>
                  </a:lnTo>
                  <a:lnTo>
                    <a:pt x="182372" y="1139672"/>
                  </a:lnTo>
                  <a:lnTo>
                    <a:pt x="184023" y="1139672"/>
                  </a:lnTo>
                  <a:lnTo>
                    <a:pt x="185801" y="1138402"/>
                  </a:lnTo>
                  <a:lnTo>
                    <a:pt x="187198" y="1137132"/>
                  </a:lnTo>
                  <a:lnTo>
                    <a:pt x="187960" y="1137132"/>
                  </a:lnTo>
                  <a:lnTo>
                    <a:pt x="188849" y="1135862"/>
                  </a:lnTo>
                  <a:lnTo>
                    <a:pt x="189357" y="1135862"/>
                  </a:lnTo>
                  <a:lnTo>
                    <a:pt x="189738" y="1134592"/>
                  </a:lnTo>
                  <a:lnTo>
                    <a:pt x="189992" y="1134592"/>
                  </a:lnTo>
                  <a:lnTo>
                    <a:pt x="189992" y="1133322"/>
                  </a:lnTo>
                  <a:close/>
                </a:path>
                <a:path w="344804" h="1203325">
                  <a:moveTo>
                    <a:pt x="236347" y="1109192"/>
                  </a:moveTo>
                  <a:lnTo>
                    <a:pt x="236093" y="1107922"/>
                  </a:lnTo>
                  <a:lnTo>
                    <a:pt x="167513" y="975842"/>
                  </a:lnTo>
                  <a:lnTo>
                    <a:pt x="167259" y="975842"/>
                  </a:lnTo>
                  <a:lnTo>
                    <a:pt x="166878" y="974572"/>
                  </a:lnTo>
                  <a:lnTo>
                    <a:pt x="162941" y="974572"/>
                  </a:lnTo>
                  <a:lnTo>
                    <a:pt x="160655" y="975842"/>
                  </a:lnTo>
                  <a:lnTo>
                    <a:pt x="159258" y="975842"/>
                  </a:lnTo>
                  <a:lnTo>
                    <a:pt x="156083" y="978382"/>
                  </a:lnTo>
                  <a:lnTo>
                    <a:pt x="154813" y="978382"/>
                  </a:lnTo>
                  <a:lnTo>
                    <a:pt x="152781" y="979652"/>
                  </a:lnTo>
                  <a:lnTo>
                    <a:pt x="152019" y="980922"/>
                  </a:lnTo>
                  <a:lnTo>
                    <a:pt x="151511" y="980922"/>
                  </a:lnTo>
                  <a:lnTo>
                    <a:pt x="151130" y="982192"/>
                  </a:lnTo>
                  <a:lnTo>
                    <a:pt x="150749" y="982192"/>
                  </a:lnTo>
                  <a:lnTo>
                    <a:pt x="150749" y="983462"/>
                  </a:lnTo>
                  <a:lnTo>
                    <a:pt x="150876" y="983462"/>
                  </a:lnTo>
                  <a:lnTo>
                    <a:pt x="151130" y="984732"/>
                  </a:lnTo>
                  <a:lnTo>
                    <a:pt x="219710" y="1116812"/>
                  </a:lnTo>
                  <a:lnTo>
                    <a:pt x="219964" y="1116812"/>
                  </a:lnTo>
                  <a:lnTo>
                    <a:pt x="220345" y="1118082"/>
                  </a:lnTo>
                  <a:lnTo>
                    <a:pt x="224282" y="1118082"/>
                  </a:lnTo>
                  <a:lnTo>
                    <a:pt x="226568" y="1116812"/>
                  </a:lnTo>
                  <a:lnTo>
                    <a:pt x="227838" y="1116812"/>
                  </a:lnTo>
                  <a:lnTo>
                    <a:pt x="231140" y="1114272"/>
                  </a:lnTo>
                  <a:lnTo>
                    <a:pt x="232410" y="1114272"/>
                  </a:lnTo>
                  <a:lnTo>
                    <a:pt x="234442" y="1113002"/>
                  </a:lnTo>
                  <a:lnTo>
                    <a:pt x="235077" y="1111732"/>
                  </a:lnTo>
                  <a:lnTo>
                    <a:pt x="236093" y="1110462"/>
                  </a:lnTo>
                  <a:lnTo>
                    <a:pt x="236347" y="1110462"/>
                  </a:lnTo>
                  <a:lnTo>
                    <a:pt x="236347" y="1109192"/>
                  </a:lnTo>
                  <a:close/>
                </a:path>
                <a:path w="344804" h="1203325">
                  <a:moveTo>
                    <a:pt x="251320" y="184150"/>
                  </a:moveTo>
                  <a:lnTo>
                    <a:pt x="234264" y="149860"/>
                  </a:lnTo>
                  <a:lnTo>
                    <a:pt x="223253" y="128752"/>
                  </a:lnTo>
                  <a:lnTo>
                    <a:pt x="223253" y="168910"/>
                  </a:lnTo>
                  <a:lnTo>
                    <a:pt x="221602" y="175260"/>
                  </a:lnTo>
                  <a:lnTo>
                    <a:pt x="196583" y="198120"/>
                  </a:lnTo>
                  <a:lnTo>
                    <a:pt x="187820" y="195580"/>
                  </a:lnTo>
                  <a:lnTo>
                    <a:pt x="179819" y="176530"/>
                  </a:lnTo>
                  <a:lnTo>
                    <a:pt x="180454" y="173990"/>
                  </a:lnTo>
                  <a:lnTo>
                    <a:pt x="199504" y="157480"/>
                  </a:lnTo>
                  <a:lnTo>
                    <a:pt x="213474" y="149860"/>
                  </a:lnTo>
                  <a:lnTo>
                    <a:pt x="223253" y="168910"/>
                  </a:lnTo>
                  <a:lnTo>
                    <a:pt x="223253" y="128752"/>
                  </a:lnTo>
                  <a:lnTo>
                    <a:pt x="219697" y="121920"/>
                  </a:lnTo>
                  <a:lnTo>
                    <a:pt x="216776" y="116840"/>
                  </a:lnTo>
                  <a:lnTo>
                    <a:pt x="213601" y="111760"/>
                  </a:lnTo>
                  <a:lnTo>
                    <a:pt x="210172" y="107950"/>
                  </a:lnTo>
                  <a:lnTo>
                    <a:pt x="206870" y="104140"/>
                  </a:lnTo>
                  <a:lnTo>
                    <a:pt x="203060" y="102870"/>
                  </a:lnTo>
                  <a:lnTo>
                    <a:pt x="198742" y="100330"/>
                  </a:lnTo>
                  <a:lnTo>
                    <a:pt x="194551" y="99060"/>
                  </a:lnTo>
                  <a:lnTo>
                    <a:pt x="189852" y="99060"/>
                  </a:lnTo>
                  <a:lnTo>
                    <a:pt x="179311" y="101600"/>
                  </a:lnTo>
                  <a:lnTo>
                    <a:pt x="173469" y="102870"/>
                  </a:lnTo>
                  <a:lnTo>
                    <a:pt x="163690" y="107950"/>
                  </a:lnTo>
                  <a:lnTo>
                    <a:pt x="160388" y="110490"/>
                  </a:lnTo>
                  <a:lnTo>
                    <a:pt x="154292" y="115570"/>
                  </a:lnTo>
                  <a:lnTo>
                    <a:pt x="151625" y="118110"/>
                  </a:lnTo>
                  <a:lnTo>
                    <a:pt x="149212" y="119380"/>
                  </a:lnTo>
                  <a:lnTo>
                    <a:pt x="146926" y="121920"/>
                  </a:lnTo>
                  <a:lnTo>
                    <a:pt x="144894" y="124460"/>
                  </a:lnTo>
                  <a:lnTo>
                    <a:pt x="141846" y="129540"/>
                  </a:lnTo>
                  <a:lnTo>
                    <a:pt x="140830" y="130810"/>
                  </a:lnTo>
                  <a:lnTo>
                    <a:pt x="140322" y="132080"/>
                  </a:lnTo>
                  <a:lnTo>
                    <a:pt x="139941" y="133350"/>
                  </a:lnTo>
                  <a:lnTo>
                    <a:pt x="139814" y="134620"/>
                  </a:lnTo>
                  <a:lnTo>
                    <a:pt x="140322" y="137160"/>
                  </a:lnTo>
                  <a:lnTo>
                    <a:pt x="140830" y="138430"/>
                  </a:lnTo>
                  <a:lnTo>
                    <a:pt x="141719" y="139700"/>
                  </a:lnTo>
                  <a:lnTo>
                    <a:pt x="142735" y="142240"/>
                  </a:lnTo>
                  <a:lnTo>
                    <a:pt x="143370" y="142240"/>
                  </a:lnTo>
                  <a:lnTo>
                    <a:pt x="143878" y="143510"/>
                  </a:lnTo>
                  <a:lnTo>
                    <a:pt x="144513" y="143510"/>
                  </a:lnTo>
                  <a:lnTo>
                    <a:pt x="145021" y="144780"/>
                  </a:lnTo>
                  <a:lnTo>
                    <a:pt x="149085" y="144780"/>
                  </a:lnTo>
                  <a:lnTo>
                    <a:pt x="150101" y="143510"/>
                  </a:lnTo>
                  <a:lnTo>
                    <a:pt x="151117" y="140970"/>
                  </a:lnTo>
                  <a:lnTo>
                    <a:pt x="152260" y="139700"/>
                  </a:lnTo>
                  <a:lnTo>
                    <a:pt x="153784" y="137160"/>
                  </a:lnTo>
                  <a:lnTo>
                    <a:pt x="155562" y="134620"/>
                  </a:lnTo>
                  <a:lnTo>
                    <a:pt x="157340" y="133350"/>
                  </a:lnTo>
                  <a:lnTo>
                    <a:pt x="159626" y="130810"/>
                  </a:lnTo>
                  <a:lnTo>
                    <a:pt x="162293" y="127000"/>
                  </a:lnTo>
                  <a:lnTo>
                    <a:pt x="165087" y="124460"/>
                  </a:lnTo>
                  <a:lnTo>
                    <a:pt x="168389" y="123190"/>
                  </a:lnTo>
                  <a:lnTo>
                    <a:pt x="172453" y="120650"/>
                  </a:lnTo>
                  <a:lnTo>
                    <a:pt x="176263" y="118110"/>
                  </a:lnTo>
                  <a:lnTo>
                    <a:pt x="179692" y="116840"/>
                  </a:lnTo>
                  <a:lnTo>
                    <a:pt x="188455" y="116840"/>
                  </a:lnTo>
                  <a:lnTo>
                    <a:pt x="193535" y="118110"/>
                  </a:lnTo>
                  <a:lnTo>
                    <a:pt x="195821" y="120650"/>
                  </a:lnTo>
                  <a:lnTo>
                    <a:pt x="197980" y="121920"/>
                  </a:lnTo>
                  <a:lnTo>
                    <a:pt x="202044" y="127000"/>
                  </a:lnTo>
                  <a:lnTo>
                    <a:pt x="207378" y="138430"/>
                  </a:lnTo>
                  <a:lnTo>
                    <a:pt x="195059" y="144780"/>
                  </a:lnTo>
                  <a:lnTo>
                    <a:pt x="188074" y="147320"/>
                  </a:lnTo>
                  <a:lnTo>
                    <a:pt x="182232" y="151130"/>
                  </a:lnTo>
                  <a:lnTo>
                    <a:pt x="177279" y="156210"/>
                  </a:lnTo>
                  <a:lnTo>
                    <a:pt x="172326" y="160020"/>
                  </a:lnTo>
                  <a:lnTo>
                    <a:pt x="168643" y="163830"/>
                  </a:lnTo>
                  <a:lnTo>
                    <a:pt x="166103" y="168910"/>
                  </a:lnTo>
                  <a:lnTo>
                    <a:pt x="163436" y="172720"/>
                  </a:lnTo>
                  <a:lnTo>
                    <a:pt x="162166" y="177800"/>
                  </a:lnTo>
                  <a:lnTo>
                    <a:pt x="161912" y="186690"/>
                  </a:lnTo>
                  <a:lnTo>
                    <a:pt x="163055" y="191770"/>
                  </a:lnTo>
                  <a:lnTo>
                    <a:pt x="165722" y="196850"/>
                  </a:lnTo>
                  <a:lnTo>
                    <a:pt x="167881" y="201930"/>
                  </a:lnTo>
                  <a:lnTo>
                    <a:pt x="170675" y="204470"/>
                  </a:lnTo>
                  <a:lnTo>
                    <a:pt x="173850" y="207010"/>
                  </a:lnTo>
                  <a:lnTo>
                    <a:pt x="177152" y="209550"/>
                  </a:lnTo>
                  <a:lnTo>
                    <a:pt x="180708" y="212090"/>
                  </a:lnTo>
                  <a:lnTo>
                    <a:pt x="184518" y="212090"/>
                  </a:lnTo>
                  <a:lnTo>
                    <a:pt x="188455" y="213360"/>
                  </a:lnTo>
                  <a:lnTo>
                    <a:pt x="196964" y="213360"/>
                  </a:lnTo>
                  <a:lnTo>
                    <a:pt x="205981" y="210820"/>
                  </a:lnTo>
                  <a:lnTo>
                    <a:pt x="210680" y="208280"/>
                  </a:lnTo>
                  <a:lnTo>
                    <a:pt x="216014" y="205740"/>
                  </a:lnTo>
                  <a:lnTo>
                    <a:pt x="220586" y="201930"/>
                  </a:lnTo>
                  <a:lnTo>
                    <a:pt x="223253" y="198120"/>
                  </a:lnTo>
                  <a:lnTo>
                    <a:pt x="227698" y="191770"/>
                  </a:lnTo>
                  <a:lnTo>
                    <a:pt x="230365" y="186690"/>
                  </a:lnTo>
                  <a:lnTo>
                    <a:pt x="232143" y="180340"/>
                  </a:lnTo>
                  <a:lnTo>
                    <a:pt x="237096" y="190500"/>
                  </a:lnTo>
                  <a:lnTo>
                    <a:pt x="242176" y="190500"/>
                  </a:lnTo>
                  <a:lnTo>
                    <a:pt x="243573" y="189230"/>
                  </a:lnTo>
                  <a:lnTo>
                    <a:pt x="247129" y="187960"/>
                  </a:lnTo>
                  <a:lnTo>
                    <a:pt x="249288" y="186690"/>
                  </a:lnTo>
                  <a:lnTo>
                    <a:pt x="250050" y="185420"/>
                  </a:lnTo>
                  <a:lnTo>
                    <a:pt x="250685" y="185420"/>
                  </a:lnTo>
                  <a:lnTo>
                    <a:pt x="250939" y="184150"/>
                  </a:lnTo>
                  <a:lnTo>
                    <a:pt x="251320" y="184150"/>
                  </a:lnTo>
                  <a:close/>
                </a:path>
                <a:path w="344804" h="1203325">
                  <a:moveTo>
                    <a:pt x="283083" y="1085062"/>
                  </a:moveTo>
                  <a:lnTo>
                    <a:pt x="282829" y="1083792"/>
                  </a:lnTo>
                  <a:lnTo>
                    <a:pt x="214249" y="951712"/>
                  </a:lnTo>
                  <a:lnTo>
                    <a:pt x="213995" y="951712"/>
                  </a:lnTo>
                  <a:lnTo>
                    <a:pt x="213614" y="950442"/>
                  </a:lnTo>
                  <a:lnTo>
                    <a:pt x="209677" y="950442"/>
                  </a:lnTo>
                  <a:lnTo>
                    <a:pt x="207391" y="951712"/>
                  </a:lnTo>
                  <a:lnTo>
                    <a:pt x="205994" y="951712"/>
                  </a:lnTo>
                  <a:lnTo>
                    <a:pt x="202692" y="954252"/>
                  </a:lnTo>
                  <a:lnTo>
                    <a:pt x="201422" y="954252"/>
                  </a:lnTo>
                  <a:lnTo>
                    <a:pt x="200533" y="955522"/>
                  </a:lnTo>
                  <a:lnTo>
                    <a:pt x="199517" y="955522"/>
                  </a:lnTo>
                  <a:lnTo>
                    <a:pt x="198755" y="956792"/>
                  </a:lnTo>
                  <a:lnTo>
                    <a:pt x="197739" y="958062"/>
                  </a:lnTo>
                  <a:lnTo>
                    <a:pt x="197485" y="958062"/>
                  </a:lnTo>
                  <a:lnTo>
                    <a:pt x="197485" y="959332"/>
                  </a:lnTo>
                  <a:lnTo>
                    <a:pt x="197612" y="959332"/>
                  </a:lnTo>
                  <a:lnTo>
                    <a:pt x="197866" y="960602"/>
                  </a:lnTo>
                  <a:lnTo>
                    <a:pt x="266446" y="1092682"/>
                  </a:lnTo>
                  <a:lnTo>
                    <a:pt x="266700" y="1092682"/>
                  </a:lnTo>
                  <a:lnTo>
                    <a:pt x="267081" y="1093952"/>
                  </a:lnTo>
                  <a:lnTo>
                    <a:pt x="270891" y="1093952"/>
                  </a:lnTo>
                  <a:lnTo>
                    <a:pt x="273177" y="1092682"/>
                  </a:lnTo>
                  <a:lnTo>
                    <a:pt x="274574" y="1092682"/>
                  </a:lnTo>
                  <a:lnTo>
                    <a:pt x="277749" y="1090142"/>
                  </a:lnTo>
                  <a:lnTo>
                    <a:pt x="279146" y="1090142"/>
                  </a:lnTo>
                  <a:lnTo>
                    <a:pt x="280162" y="1088872"/>
                  </a:lnTo>
                  <a:lnTo>
                    <a:pt x="281051" y="1088872"/>
                  </a:lnTo>
                  <a:lnTo>
                    <a:pt x="281813" y="1087602"/>
                  </a:lnTo>
                  <a:lnTo>
                    <a:pt x="282321" y="1087602"/>
                  </a:lnTo>
                  <a:lnTo>
                    <a:pt x="282702" y="1086332"/>
                  </a:lnTo>
                  <a:lnTo>
                    <a:pt x="282956" y="1086332"/>
                  </a:lnTo>
                  <a:lnTo>
                    <a:pt x="283083" y="1085062"/>
                  </a:lnTo>
                  <a:close/>
                </a:path>
                <a:path w="344804" h="1203325">
                  <a:moveTo>
                    <a:pt x="297675" y="158750"/>
                  </a:moveTo>
                  <a:lnTo>
                    <a:pt x="297294" y="157480"/>
                  </a:lnTo>
                  <a:lnTo>
                    <a:pt x="228841" y="25400"/>
                  </a:lnTo>
                  <a:lnTo>
                    <a:pt x="228460" y="25400"/>
                  </a:lnTo>
                  <a:lnTo>
                    <a:pt x="228079" y="24130"/>
                  </a:lnTo>
                  <a:lnTo>
                    <a:pt x="223126" y="24130"/>
                  </a:lnTo>
                  <a:lnTo>
                    <a:pt x="221983" y="25400"/>
                  </a:lnTo>
                  <a:lnTo>
                    <a:pt x="220586" y="25400"/>
                  </a:lnTo>
                  <a:lnTo>
                    <a:pt x="218935" y="26670"/>
                  </a:lnTo>
                  <a:lnTo>
                    <a:pt x="217284" y="26670"/>
                  </a:lnTo>
                  <a:lnTo>
                    <a:pt x="216014" y="27940"/>
                  </a:lnTo>
                  <a:lnTo>
                    <a:pt x="214998" y="29210"/>
                  </a:lnTo>
                  <a:lnTo>
                    <a:pt x="214109" y="29210"/>
                  </a:lnTo>
                  <a:lnTo>
                    <a:pt x="213347" y="30480"/>
                  </a:lnTo>
                  <a:lnTo>
                    <a:pt x="212839" y="30480"/>
                  </a:lnTo>
                  <a:lnTo>
                    <a:pt x="212331" y="31750"/>
                  </a:lnTo>
                  <a:lnTo>
                    <a:pt x="212077" y="31750"/>
                  </a:lnTo>
                  <a:lnTo>
                    <a:pt x="212077" y="33020"/>
                  </a:lnTo>
                  <a:lnTo>
                    <a:pt x="212204" y="33020"/>
                  </a:lnTo>
                  <a:lnTo>
                    <a:pt x="281292" y="166370"/>
                  </a:lnTo>
                  <a:lnTo>
                    <a:pt x="281673" y="167640"/>
                  </a:lnTo>
                  <a:lnTo>
                    <a:pt x="285483" y="167640"/>
                  </a:lnTo>
                  <a:lnTo>
                    <a:pt x="286626" y="166370"/>
                  </a:lnTo>
                  <a:lnTo>
                    <a:pt x="289166" y="166370"/>
                  </a:lnTo>
                  <a:lnTo>
                    <a:pt x="290690" y="165100"/>
                  </a:lnTo>
                  <a:lnTo>
                    <a:pt x="293738" y="163830"/>
                  </a:lnTo>
                  <a:lnTo>
                    <a:pt x="294627" y="162560"/>
                  </a:lnTo>
                  <a:lnTo>
                    <a:pt x="295643" y="162560"/>
                  </a:lnTo>
                  <a:lnTo>
                    <a:pt x="296405" y="161290"/>
                  </a:lnTo>
                  <a:lnTo>
                    <a:pt x="296913" y="161290"/>
                  </a:lnTo>
                  <a:lnTo>
                    <a:pt x="297294" y="160020"/>
                  </a:lnTo>
                  <a:lnTo>
                    <a:pt x="297548" y="160020"/>
                  </a:lnTo>
                  <a:lnTo>
                    <a:pt x="297675" y="158750"/>
                  </a:lnTo>
                  <a:close/>
                </a:path>
                <a:path w="344804" h="1203325">
                  <a:moveTo>
                    <a:pt x="344284" y="134620"/>
                  </a:moveTo>
                  <a:lnTo>
                    <a:pt x="344030" y="133350"/>
                  </a:lnTo>
                  <a:lnTo>
                    <a:pt x="275196" y="1270"/>
                  </a:lnTo>
                  <a:lnTo>
                    <a:pt x="274815" y="0"/>
                  </a:lnTo>
                  <a:lnTo>
                    <a:pt x="269735" y="0"/>
                  </a:lnTo>
                  <a:lnTo>
                    <a:pt x="265544" y="2540"/>
                  </a:lnTo>
                  <a:lnTo>
                    <a:pt x="264020" y="2540"/>
                  </a:lnTo>
                  <a:lnTo>
                    <a:pt x="261734" y="5080"/>
                  </a:lnTo>
                  <a:lnTo>
                    <a:pt x="260718" y="5080"/>
                  </a:lnTo>
                  <a:lnTo>
                    <a:pt x="259956" y="6350"/>
                  </a:lnTo>
                  <a:lnTo>
                    <a:pt x="259067" y="7620"/>
                  </a:lnTo>
                  <a:lnTo>
                    <a:pt x="258686" y="7620"/>
                  </a:lnTo>
                  <a:lnTo>
                    <a:pt x="258686" y="8890"/>
                  </a:lnTo>
                  <a:lnTo>
                    <a:pt x="258813" y="8890"/>
                  </a:lnTo>
                  <a:lnTo>
                    <a:pt x="259067" y="10160"/>
                  </a:lnTo>
                  <a:lnTo>
                    <a:pt x="327901" y="142240"/>
                  </a:lnTo>
                  <a:lnTo>
                    <a:pt x="328282" y="143510"/>
                  </a:lnTo>
                  <a:lnTo>
                    <a:pt x="332219" y="143510"/>
                  </a:lnTo>
                  <a:lnTo>
                    <a:pt x="334505" y="142240"/>
                  </a:lnTo>
                  <a:lnTo>
                    <a:pt x="335775" y="142240"/>
                  </a:lnTo>
                  <a:lnTo>
                    <a:pt x="339077" y="139700"/>
                  </a:lnTo>
                  <a:lnTo>
                    <a:pt x="340347" y="139700"/>
                  </a:lnTo>
                  <a:lnTo>
                    <a:pt x="341363" y="138430"/>
                  </a:lnTo>
                  <a:lnTo>
                    <a:pt x="342379" y="138430"/>
                  </a:lnTo>
                  <a:lnTo>
                    <a:pt x="343141" y="137160"/>
                  </a:lnTo>
                  <a:lnTo>
                    <a:pt x="343522" y="137160"/>
                  </a:lnTo>
                  <a:lnTo>
                    <a:pt x="344030" y="135890"/>
                  </a:lnTo>
                  <a:lnTo>
                    <a:pt x="344284" y="135890"/>
                  </a:lnTo>
                  <a:lnTo>
                    <a:pt x="344284" y="134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1789" y="4015485"/>
              <a:ext cx="2505328" cy="13667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9016" y="5400801"/>
              <a:ext cx="1047750" cy="603885"/>
            </a:xfrm>
            <a:custGeom>
              <a:avLst/>
              <a:gdLst/>
              <a:ahLst/>
              <a:cxnLst/>
              <a:rect l="l" t="t" r="r" b="b"/>
              <a:pathLst>
                <a:path w="1047750" h="603885">
                  <a:moveTo>
                    <a:pt x="97790" y="570560"/>
                  </a:moveTo>
                  <a:lnTo>
                    <a:pt x="97282" y="568020"/>
                  </a:lnTo>
                  <a:lnTo>
                    <a:pt x="96520" y="566750"/>
                  </a:lnTo>
                  <a:lnTo>
                    <a:pt x="96139" y="565480"/>
                  </a:lnTo>
                  <a:lnTo>
                    <a:pt x="94234" y="561670"/>
                  </a:lnTo>
                  <a:lnTo>
                    <a:pt x="92456" y="559130"/>
                  </a:lnTo>
                  <a:lnTo>
                    <a:pt x="91821" y="559130"/>
                  </a:lnTo>
                  <a:lnTo>
                    <a:pt x="91313" y="557860"/>
                  </a:lnTo>
                  <a:lnTo>
                    <a:pt x="88900" y="557860"/>
                  </a:lnTo>
                  <a:lnTo>
                    <a:pt x="88138" y="559130"/>
                  </a:lnTo>
                  <a:lnTo>
                    <a:pt x="87376" y="559130"/>
                  </a:lnTo>
                  <a:lnTo>
                    <a:pt x="86487" y="561670"/>
                  </a:lnTo>
                  <a:lnTo>
                    <a:pt x="85725" y="562940"/>
                  </a:lnTo>
                  <a:lnTo>
                    <a:pt x="83312" y="568020"/>
                  </a:lnTo>
                  <a:lnTo>
                    <a:pt x="81915" y="570560"/>
                  </a:lnTo>
                  <a:lnTo>
                    <a:pt x="80137" y="573100"/>
                  </a:lnTo>
                  <a:lnTo>
                    <a:pt x="77851" y="575640"/>
                  </a:lnTo>
                  <a:lnTo>
                    <a:pt x="75692" y="578180"/>
                  </a:lnTo>
                  <a:lnTo>
                    <a:pt x="72644" y="580720"/>
                  </a:lnTo>
                  <a:lnTo>
                    <a:pt x="68961" y="583260"/>
                  </a:lnTo>
                  <a:lnTo>
                    <a:pt x="64897" y="584530"/>
                  </a:lnTo>
                  <a:lnTo>
                    <a:pt x="61087" y="585800"/>
                  </a:lnTo>
                  <a:lnTo>
                    <a:pt x="49784" y="585800"/>
                  </a:lnTo>
                  <a:lnTo>
                    <a:pt x="46101" y="583260"/>
                  </a:lnTo>
                  <a:lnTo>
                    <a:pt x="42545" y="581990"/>
                  </a:lnTo>
                  <a:lnTo>
                    <a:pt x="19913" y="545160"/>
                  </a:lnTo>
                  <a:lnTo>
                    <a:pt x="18745" y="537540"/>
                  </a:lnTo>
                  <a:lnTo>
                    <a:pt x="18923" y="531190"/>
                  </a:lnTo>
                  <a:lnTo>
                    <a:pt x="19939" y="523570"/>
                  </a:lnTo>
                  <a:lnTo>
                    <a:pt x="24384" y="517220"/>
                  </a:lnTo>
                  <a:lnTo>
                    <a:pt x="36068" y="510870"/>
                  </a:lnTo>
                  <a:lnTo>
                    <a:pt x="39751" y="509600"/>
                  </a:lnTo>
                  <a:lnTo>
                    <a:pt x="57023" y="509600"/>
                  </a:lnTo>
                  <a:lnTo>
                    <a:pt x="60833" y="510870"/>
                  </a:lnTo>
                  <a:lnTo>
                    <a:pt x="63246" y="510870"/>
                  </a:lnTo>
                  <a:lnTo>
                    <a:pt x="64008" y="509600"/>
                  </a:lnTo>
                  <a:lnTo>
                    <a:pt x="64516" y="509600"/>
                  </a:lnTo>
                  <a:lnTo>
                    <a:pt x="64643" y="505790"/>
                  </a:lnTo>
                  <a:lnTo>
                    <a:pt x="61468" y="499440"/>
                  </a:lnTo>
                  <a:lnTo>
                    <a:pt x="61087" y="499440"/>
                  </a:lnTo>
                  <a:lnTo>
                    <a:pt x="60579" y="498170"/>
                  </a:lnTo>
                  <a:lnTo>
                    <a:pt x="60071" y="498170"/>
                  </a:lnTo>
                  <a:lnTo>
                    <a:pt x="59055" y="496900"/>
                  </a:lnTo>
                  <a:lnTo>
                    <a:pt x="58547" y="495630"/>
                  </a:lnTo>
                  <a:lnTo>
                    <a:pt x="56515" y="495630"/>
                  </a:lnTo>
                  <a:lnTo>
                    <a:pt x="55372" y="494360"/>
                  </a:lnTo>
                  <a:lnTo>
                    <a:pt x="52324" y="494360"/>
                  </a:lnTo>
                  <a:lnTo>
                    <a:pt x="47752" y="493090"/>
                  </a:lnTo>
                  <a:lnTo>
                    <a:pt x="45212" y="493090"/>
                  </a:lnTo>
                  <a:lnTo>
                    <a:pt x="39751" y="494360"/>
                  </a:lnTo>
                  <a:lnTo>
                    <a:pt x="36957" y="494360"/>
                  </a:lnTo>
                  <a:lnTo>
                    <a:pt x="28194" y="498170"/>
                  </a:lnTo>
                  <a:lnTo>
                    <a:pt x="25400" y="499440"/>
                  </a:lnTo>
                  <a:lnTo>
                    <a:pt x="19431" y="501980"/>
                  </a:lnTo>
                  <a:lnTo>
                    <a:pt x="0" y="538810"/>
                  </a:lnTo>
                  <a:lnTo>
                    <a:pt x="1143" y="546430"/>
                  </a:lnTo>
                  <a:lnTo>
                    <a:pt x="18034" y="584530"/>
                  </a:lnTo>
                  <a:lnTo>
                    <a:pt x="43688" y="603580"/>
                  </a:lnTo>
                  <a:lnTo>
                    <a:pt x="61595" y="603580"/>
                  </a:lnTo>
                  <a:lnTo>
                    <a:pt x="67818" y="601040"/>
                  </a:lnTo>
                  <a:lnTo>
                    <a:pt x="77216" y="595960"/>
                  </a:lnTo>
                  <a:lnTo>
                    <a:pt x="80137" y="594690"/>
                  </a:lnTo>
                  <a:lnTo>
                    <a:pt x="82677" y="592150"/>
                  </a:lnTo>
                  <a:lnTo>
                    <a:pt x="85344" y="590880"/>
                  </a:lnTo>
                  <a:lnTo>
                    <a:pt x="87630" y="588340"/>
                  </a:lnTo>
                  <a:lnTo>
                    <a:pt x="89662" y="585800"/>
                  </a:lnTo>
                  <a:lnTo>
                    <a:pt x="91567" y="583260"/>
                  </a:lnTo>
                  <a:lnTo>
                    <a:pt x="93218" y="581990"/>
                  </a:lnTo>
                  <a:lnTo>
                    <a:pt x="96012" y="576910"/>
                  </a:lnTo>
                  <a:lnTo>
                    <a:pt x="96774" y="575640"/>
                  </a:lnTo>
                  <a:lnTo>
                    <a:pt x="97282" y="574370"/>
                  </a:lnTo>
                  <a:lnTo>
                    <a:pt x="97663" y="573100"/>
                  </a:lnTo>
                  <a:lnTo>
                    <a:pt x="97790" y="570560"/>
                  </a:lnTo>
                  <a:close/>
                </a:path>
                <a:path w="1047750" h="603885">
                  <a:moveTo>
                    <a:pt x="189992" y="533730"/>
                  </a:moveTo>
                  <a:lnTo>
                    <a:pt x="189611" y="532460"/>
                  </a:lnTo>
                  <a:lnTo>
                    <a:pt x="188937" y="531190"/>
                  </a:lnTo>
                  <a:lnTo>
                    <a:pt x="172986" y="500710"/>
                  </a:lnTo>
                  <a:lnTo>
                    <a:pt x="162052" y="479818"/>
                  </a:lnTo>
                  <a:lnTo>
                    <a:pt x="162052" y="519760"/>
                  </a:lnTo>
                  <a:lnTo>
                    <a:pt x="160274" y="526110"/>
                  </a:lnTo>
                  <a:lnTo>
                    <a:pt x="135255" y="548970"/>
                  </a:lnTo>
                  <a:lnTo>
                    <a:pt x="126619" y="546430"/>
                  </a:lnTo>
                  <a:lnTo>
                    <a:pt x="123190" y="542620"/>
                  </a:lnTo>
                  <a:lnTo>
                    <a:pt x="119380" y="536270"/>
                  </a:lnTo>
                  <a:lnTo>
                    <a:pt x="118618" y="533730"/>
                  </a:lnTo>
                  <a:lnTo>
                    <a:pt x="118618" y="527380"/>
                  </a:lnTo>
                  <a:lnTo>
                    <a:pt x="138303" y="508330"/>
                  </a:lnTo>
                  <a:lnTo>
                    <a:pt x="152273" y="500710"/>
                  </a:lnTo>
                  <a:lnTo>
                    <a:pt x="162052" y="519760"/>
                  </a:lnTo>
                  <a:lnTo>
                    <a:pt x="162052" y="479818"/>
                  </a:lnTo>
                  <a:lnTo>
                    <a:pt x="133350" y="449910"/>
                  </a:lnTo>
                  <a:lnTo>
                    <a:pt x="128524" y="449910"/>
                  </a:lnTo>
                  <a:lnTo>
                    <a:pt x="118110" y="452450"/>
                  </a:lnTo>
                  <a:lnTo>
                    <a:pt x="112268" y="453720"/>
                  </a:lnTo>
                  <a:lnTo>
                    <a:pt x="105791" y="457530"/>
                  </a:lnTo>
                  <a:lnTo>
                    <a:pt x="102362" y="458800"/>
                  </a:lnTo>
                  <a:lnTo>
                    <a:pt x="99187" y="461340"/>
                  </a:lnTo>
                  <a:lnTo>
                    <a:pt x="93091" y="466420"/>
                  </a:lnTo>
                  <a:lnTo>
                    <a:pt x="90424" y="468960"/>
                  </a:lnTo>
                  <a:lnTo>
                    <a:pt x="88011" y="470230"/>
                  </a:lnTo>
                  <a:lnTo>
                    <a:pt x="85725" y="472770"/>
                  </a:lnTo>
                  <a:lnTo>
                    <a:pt x="83693" y="475310"/>
                  </a:lnTo>
                  <a:lnTo>
                    <a:pt x="82169" y="477850"/>
                  </a:lnTo>
                  <a:lnTo>
                    <a:pt x="80518" y="480390"/>
                  </a:lnTo>
                  <a:lnTo>
                    <a:pt x="79502" y="481660"/>
                  </a:lnTo>
                  <a:lnTo>
                    <a:pt x="79121" y="482930"/>
                  </a:lnTo>
                  <a:lnTo>
                    <a:pt x="78613" y="484200"/>
                  </a:lnTo>
                  <a:lnTo>
                    <a:pt x="78613" y="485470"/>
                  </a:lnTo>
                  <a:lnTo>
                    <a:pt x="79121" y="488010"/>
                  </a:lnTo>
                  <a:lnTo>
                    <a:pt x="79629" y="489280"/>
                  </a:lnTo>
                  <a:lnTo>
                    <a:pt x="80518" y="490550"/>
                  </a:lnTo>
                  <a:lnTo>
                    <a:pt x="81534" y="493090"/>
                  </a:lnTo>
                  <a:lnTo>
                    <a:pt x="82042" y="493090"/>
                  </a:lnTo>
                  <a:lnTo>
                    <a:pt x="83185" y="494360"/>
                  </a:lnTo>
                  <a:lnTo>
                    <a:pt x="83820" y="495630"/>
                  </a:lnTo>
                  <a:lnTo>
                    <a:pt x="87884" y="495630"/>
                  </a:lnTo>
                  <a:lnTo>
                    <a:pt x="88773" y="494360"/>
                  </a:lnTo>
                  <a:lnTo>
                    <a:pt x="91059" y="490550"/>
                  </a:lnTo>
                  <a:lnTo>
                    <a:pt x="92456" y="488010"/>
                  </a:lnTo>
                  <a:lnTo>
                    <a:pt x="94361" y="485470"/>
                  </a:lnTo>
                  <a:lnTo>
                    <a:pt x="96139" y="484200"/>
                  </a:lnTo>
                  <a:lnTo>
                    <a:pt x="98425" y="481660"/>
                  </a:lnTo>
                  <a:lnTo>
                    <a:pt x="103759" y="475310"/>
                  </a:lnTo>
                  <a:lnTo>
                    <a:pt x="107188" y="474040"/>
                  </a:lnTo>
                  <a:lnTo>
                    <a:pt x="111252" y="471500"/>
                  </a:lnTo>
                  <a:lnTo>
                    <a:pt x="114935" y="468960"/>
                  </a:lnTo>
                  <a:lnTo>
                    <a:pt x="118364" y="467690"/>
                  </a:lnTo>
                  <a:lnTo>
                    <a:pt x="127254" y="467690"/>
                  </a:lnTo>
                  <a:lnTo>
                    <a:pt x="132334" y="468960"/>
                  </a:lnTo>
                  <a:lnTo>
                    <a:pt x="134620" y="471500"/>
                  </a:lnTo>
                  <a:lnTo>
                    <a:pt x="136652" y="472770"/>
                  </a:lnTo>
                  <a:lnTo>
                    <a:pt x="138811" y="475310"/>
                  </a:lnTo>
                  <a:lnTo>
                    <a:pt x="140716" y="477850"/>
                  </a:lnTo>
                  <a:lnTo>
                    <a:pt x="146050" y="489280"/>
                  </a:lnTo>
                  <a:lnTo>
                    <a:pt x="133858" y="495630"/>
                  </a:lnTo>
                  <a:lnTo>
                    <a:pt x="126873" y="498170"/>
                  </a:lnTo>
                  <a:lnTo>
                    <a:pt x="120904" y="503250"/>
                  </a:lnTo>
                  <a:lnTo>
                    <a:pt x="116078" y="507060"/>
                  </a:lnTo>
                  <a:lnTo>
                    <a:pt x="111125" y="510870"/>
                  </a:lnTo>
                  <a:lnTo>
                    <a:pt x="107442" y="514680"/>
                  </a:lnTo>
                  <a:lnTo>
                    <a:pt x="104775" y="519760"/>
                  </a:lnTo>
                  <a:lnTo>
                    <a:pt x="102235" y="523570"/>
                  </a:lnTo>
                  <a:lnTo>
                    <a:pt x="100838" y="528650"/>
                  </a:lnTo>
                  <a:lnTo>
                    <a:pt x="100584" y="537540"/>
                  </a:lnTo>
                  <a:lnTo>
                    <a:pt x="101854" y="542620"/>
                  </a:lnTo>
                  <a:lnTo>
                    <a:pt x="104521" y="547700"/>
                  </a:lnTo>
                  <a:lnTo>
                    <a:pt x="106680" y="552780"/>
                  </a:lnTo>
                  <a:lnTo>
                    <a:pt x="109474" y="555320"/>
                  </a:lnTo>
                  <a:lnTo>
                    <a:pt x="115824" y="560400"/>
                  </a:lnTo>
                  <a:lnTo>
                    <a:pt x="119380" y="562940"/>
                  </a:lnTo>
                  <a:lnTo>
                    <a:pt x="123317" y="564210"/>
                  </a:lnTo>
                  <a:lnTo>
                    <a:pt x="131318" y="564210"/>
                  </a:lnTo>
                  <a:lnTo>
                    <a:pt x="161925" y="548970"/>
                  </a:lnTo>
                  <a:lnTo>
                    <a:pt x="162814" y="547700"/>
                  </a:lnTo>
                  <a:lnTo>
                    <a:pt x="166497" y="542620"/>
                  </a:lnTo>
                  <a:lnTo>
                    <a:pt x="169164" y="537540"/>
                  </a:lnTo>
                  <a:lnTo>
                    <a:pt x="170815" y="531190"/>
                  </a:lnTo>
                  <a:lnTo>
                    <a:pt x="175514" y="540080"/>
                  </a:lnTo>
                  <a:lnTo>
                    <a:pt x="175895" y="541350"/>
                  </a:lnTo>
                  <a:lnTo>
                    <a:pt x="180975" y="541350"/>
                  </a:lnTo>
                  <a:lnTo>
                    <a:pt x="182372" y="540080"/>
                  </a:lnTo>
                  <a:lnTo>
                    <a:pt x="184023" y="540080"/>
                  </a:lnTo>
                  <a:lnTo>
                    <a:pt x="185801" y="538810"/>
                  </a:lnTo>
                  <a:lnTo>
                    <a:pt x="187198" y="537540"/>
                  </a:lnTo>
                  <a:lnTo>
                    <a:pt x="187960" y="537540"/>
                  </a:lnTo>
                  <a:lnTo>
                    <a:pt x="188849" y="536270"/>
                  </a:lnTo>
                  <a:lnTo>
                    <a:pt x="189357" y="536270"/>
                  </a:lnTo>
                  <a:lnTo>
                    <a:pt x="189738" y="535000"/>
                  </a:lnTo>
                  <a:lnTo>
                    <a:pt x="189992" y="535000"/>
                  </a:lnTo>
                  <a:lnTo>
                    <a:pt x="189992" y="533730"/>
                  </a:lnTo>
                  <a:close/>
                </a:path>
                <a:path w="1047750" h="603885">
                  <a:moveTo>
                    <a:pt x="236347" y="509600"/>
                  </a:moveTo>
                  <a:lnTo>
                    <a:pt x="236093" y="508330"/>
                  </a:lnTo>
                  <a:lnTo>
                    <a:pt x="167513" y="376250"/>
                  </a:lnTo>
                  <a:lnTo>
                    <a:pt x="167259" y="376250"/>
                  </a:lnTo>
                  <a:lnTo>
                    <a:pt x="166878" y="374980"/>
                  </a:lnTo>
                  <a:lnTo>
                    <a:pt x="162941" y="374980"/>
                  </a:lnTo>
                  <a:lnTo>
                    <a:pt x="160655" y="376250"/>
                  </a:lnTo>
                  <a:lnTo>
                    <a:pt x="159258" y="376250"/>
                  </a:lnTo>
                  <a:lnTo>
                    <a:pt x="156083" y="378790"/>
                  </a:lnTo>
                  <a:lnTo>
                    <a:pt x="154813" y="378790"/>
                  </a:lnTo>
                  <a:lnTo>
                    <a:pt x="152781" y="380060"/>
                  </a:lnTo>
                  <a:lnTo>
                    <a:pt x="152019" y="381330"/>
                  </a:lnTo>
                  <a:lnTo>
                    <a:pt x="151638" y="381330"/>
                  </a:lnTo>
                  <a:lnTo>
                    <a:pt x="151130" y="382600"/>
                  </a:lnTo>
                  <a:lnTo>
                    <a:pt x="150749" y="382600"/>
                  </a:lnTo>
                  <a:lnTo>
                    <a:pt x="150749" y="383870"/>
                  </a:lnTo>
                  <a:lnTo>
                    <a:pt x="150876" y="383870"/>
                  </a:lnTo>
                  <a:lnTo>
                    <a:pt x="151130" y="385140"/>
                  </a:lnTo>
                  <a:lnTo>
                    <a:pt x="219710" y="517220"/>
                  </a:lnTo>
                  <a:lnTo>
                    <a:pt x="220091" y="517220"/>
                  </a:lnTo>
                  <a:lnTo>
                    <a:pt x="220345" y="518490"/>
                  </a:lnTo>
                  <a:lnTo>
                    <a:pt x="224282" y="518490"/>
                  </a:lnTo>
                  <a:lnTo>
                    <a:pt x="226568" y="517220"/>
                  </a:lnTo>
                  <a:lnTo>
                    <a:pt x="227838" y="517220"/>
                  </a:lnTo>
                  <a:lnTo>
                    <a:pt x="231140" y="514680"/>
                  </a:lnTo>
                  <a:lnTo>
                    <a:pt x="232410" y="514680"/>
                  </a:lnTo>
                  <a:lnTo>
                    <a:pt x="234442" y="513410"/>
                  </a:lnTo>
                  <a:lnTo>
                    <a:pt x="235204" y="512140"/>
                  </a:lnTo>
                  <a:lnTo>
                    <a:pt x="235585" y="512140"/>
                  </a:lnTo>
                  <a:lnTo>
                    <a:pt x="236093" y="510870"/>
                  </a:lnTo>
                  <a:lnTo>
                    <a:pt x="236347" y="510870"/>
                  </a:lnTo>
                  <a:lnTo>
                    <a:pt x="236347" y="509600"/>
                  </a:lnTo>
                  <a:close/>
                </a:path>
                <a:path w="1047750" h="603885">
                  <a:moveTo>
                    <a:pt x="283083" y="485470"/>
                  </a:moveTo>
                  <a:lnTo>
                    <a:pt x="282829" y="484200"/>
                  </a:lnTo>
                  <a:lnTo>
                    <a:pt x="214249" y="352120"/>
                  </a:lnTo>
                  <a:lnTo>
                    <a:pt x="213995" y="352120"/>
                  </a:lnTo>
                  <a:lnTo>
                    <a:pt x="213614" y="350850"/>
                  </a:lnTo>
                  <a:lnTo>
                    <a:pt x="209677" y="350850"/>
                  </a:lnTo>
                  <a:lnTo>
                    <a:pt x="207391" y="352120"/>
                  </a:lnTo>
                  <a:lnTo>
                    <a:pt x="205994" y="352120"/>
                  </a:lnTo>
                  <a:lnTo>
                    <a:pt x="204343" y="353390"/>
                  </a:lnTo>
                  <a:lnTo>
                    <a:pt x="201422" y="354660"/>
                  </a:lnTo>
                  <a:lnTo>
                    <a:pt x="200533" y="355930"/>
                  </a:lnTo>
                  <a:lnTo>
                    <a:pt x="199517" y="355930"/>
                  </a:lnTo>
                  <a:lnTo>
                    <a:pt x="198755" y="357200"/>
                  </a:lnTo>
                  <a:lnTo>
                    <a:pt x="197739" y="358470"/>
                  </a:lnTo>
                  <a:lnTo>
                    <a:pt x="197485" y="358470"/>
                  </a:lnTo>
                  <a:lnTo>
                    <a:pt x="197485" y="359740"/>
                  </a:lnTo>
                  <a:lnTo>
                    <a:pt x="197612" y="359740"/>
                  </a:lnTo>
                  <a:lnTo>
                    <a:pt x="197866" y="361010"/>
                  </a:lnTo>
                  <a:lnTo>
                    <a:pt x="266446" y="493090"/>
                  </a:lnTo>
                  <a:lnTo>
                    <a:pt x="266700" y="493090"/>
                  </a:lnTo>
                  <a:lnTo>
                    <a:pt x="267081" y="494360"/>
                  </a:lnTo>
                  <a:lnTo>
                    <a:pt x="272161" y="494360"/>
                  </a:lnTo>
                  <a:lnTo>
                    <a:pt x="273177" y="493090"/>
                  </a:lnTo>
                  <a:lnTo>
                    <a:pt x="274574" y="493090"/>
                  </a:lnTo>
                  <a:lnTo>
                    <a:pt x="277876" y="490550"/>
                  </a:lnTo>
                  <a:lnTo>
                    <a:pt x="279146" y="490550"/>
                  </a:lnTo>
                  <a:lnTo>
                    <a:pt x="281178" y="489280"/>
                  </a:lnTo>
                  <a:lnTo>
                    <a:pt x="281813" y="488010"/>
                  </a:lnTo>
                  <a:lnTo>
                    <a:pt x="282321" y="488010"/>
                  </a:lnTo>
                  <a:lnTo>
                    <a:pt x="283083" y="486740"/>
                  </a:lnTo>
                  <a:lnTo>
                    <a:pt x="283083" y="485470"/>
                  </a:lnTo>
                  <a:close/>
                </a:path>
                <a:path w="1047750" h="603885">
                  <a:moveTo>
                    <a:pt x="441947" y="400875"/>
                  </a:moveTo>
                  <a:lnTo>
                    <a:pt x="440677" y="398437"/>
                  </a:lnTo>
                  <a:lnTo>
                    <a:pt x="439661" y="397649"/>
                  </a:lnTo>
                  <a:lnTo>
                    <a:pt x="438391" y="397332"/>
                  </a:lnTo>
                  <a:lnTo>
                    <a:pt x="437248" y="397014"/>
                  </a:lnTo>
                  <a:lnTo>
                    <a:pt x="435597" y="397370"/>
                  </a:lnTo>
                  <a:lnTo>
                    <a:pt x="433501" y="398437"/>
                  </a:lnTo>
                  <a:lnTo>
                    <a:pt x="396989" y="417334"/>
                  </a:lnTo>
                  <a:lnTo>
                    <a:pt x="363562" y="352615"/>
                  </a:lnTo>
                  <a:lnTo>
                    <a:pt x="361302" y="348246"/>
                  </a:lnTo>
                  <a:lnTo>
                    <a:pt x="377532" y="339826"/>
                  </a:lnTo>
                  <a:lnTo>
                    <a:pt x="400164" y="328079"/>
                  </a:lnTo>
                  <a:lnTo>
                    <a:pt x="402196" y="327050"/>
                  </a:lnTo>
                  <a:lnTo>
                    <a:pt x="403466" y="325920"/>
                  </a:lnTo>
                  <a:lnTo>
                    <a:pt x="403885" y="324599"/>
                  </a:lnTo>
                  <a:lnTo>
                    <a:pt x="404355" y="323443"/>
                  </a:lnTo>
                  <a:lnTo>
                    <a:pt x="404228" y="322237"/>
                  </a:lnTo>
                  <a:lnTo>
                    <a:pt x="402971" y="319798"/>
                  </a:lnTo>
                  <a:lnTo>
                    <a:pt x="401942" y="318985"/>
                  </a:lnTo>
                  <a:lnTo>
                    <a:pt x="399402" y="318287"/>
                  </a:lnTo>
                  <a:lnTo>
                    <a:pt x="397878" y="318630"/>
                  </a:lnTo>
                  <a:lnTo>
                    <a:pt x="395579" y="319798"/>
                  </a:lnTo>
                  <a:lnTo>
                    <a:pt x="356857" y="339826"/>
                  </a:lnTo>
                  <a:lnTo>
                    <a:pt x="350291" y="327050"/>
                  </a:lnTo>
                  <a:lnTo>
                    <a:pt x="347967" y="322681"/>
                  </a:lnTo>
                  <a:lnTo>
                    <a:pt x="347840" y="317601"/>
                  </a:lnTo>
                  <a:lnTo>
                    <a:pt x="349999" y="311988"/>
                  </a:lnTo>
                  <a:lnTo>
                    <a:pt x="352031" y="306387"/>
                  </a:lnTo>
                  <a:lnTo>
                    <a:pt x="390385" y="287134"/>
                  </a:lnTo>
                  <a:lnTo>
                    <a:pt x="392798" y="286321"/>
                  </a:lnTo>
                  <a:lnTo>
                    <a:pt x="394576" y="285356"/>
                  </a:lnTo>
                  <a:lnTo>
                    <a:pt x="395465" y="284429"/>
                  </a:lnTo>
                  <a:lnTo>
                    <a:pt x="396227" y="282092"/>
                  </a:lnTo>
                  <a:lnTo>
                    <a:pt x="396100" y="280911"/>
                  </a:lnTo>
                  <a:lnTo>
                    <a:pt x="395465" y="279717"/>
                  </a:lnTo>
                  <a:lnTo>
                    <a:pt x="394957" y="278536"/>
                  </a:lnTo>
                  <a:lnTo>
                    <a:pt x="394068" y="277749"/>
                  </a:lnTo>
                  <a:lnTo>
                    <a:pt x="393052" y="277380"/>
                  </a:lnTo>
                  <a:lnTo>
                    <a:pt x="391909" y="277012"/>
                  </a:lnTo>
                  <a:lnTo>
                    <a:pt x="389623" y="277444"/>
                  </a:lnTo>
                  <a:lnTo>
                    <a:pt x="353199" y="293471"/>
                  </a:lnTo>
                  <a:lnTo>
                    <a:pt x="338061" y="317042"/>
                  </a:lnTo>
                  <a:lnTo>
                    <a:pt x="338239" y="322237"/>
                  </a:lnTo>
                  <a:lnTo>
                    <a:pt x="338366" y="324688"/>
                  </a:lnTo>
                  <a:lnTo>
                    <a:pt x="342417" y="332397"/>
                  </a:lnTo>
                  <a:lnTo>
                    <a:pt x="348475" y="344195"/>
                  </a:lnTo>
                  <a:lnTo>
                    <a:pt x="330339" y="353593"/>
                  </a:lnTo>
                  <a:lnTo>
                    <a:pt x="328409" y="354558"/>
                  </a:lnTo>
                  <a:lnTo>
                    <a:pt x="327266" y="355688"/>
                  </a:lnTo>
                  <a:lnTo>
                    <a:pt x="326758" y="356920"/>
                  </a:lnTo>
                  <a:lnTo>
                    <a:pt x="326377" y="358165"/>
                  </a:lnTo>
                  <a:lnTo>
                    <a:pt x="326377" y="359384"/>
                  </a:lnTo>
                  <a:lnTo>
                    <a:pt x="327012" y="360565"/>
                  </a:lnTo>
                  <a:lnTo>
                    <a:pt x="327647" y="361823"/>
                  </a:lnTo>
                  <a:lnTo>
                    <a:pt x="328663" y="362623"/>
                  </a:lnTo>
                  <a:lnTo>
                    <a:pt x="331203" y="363321"/>
                  </a:lnTo>
                  <a:lnTo>
                    <a:pt x="332854" y="362978"/>
                  </a:lnTo>
                  <a:lnTo>
                    <a:pt x="334860" y="361899"/>
                  </a:lnTo>
                  <a:lnTo>
                    <a:pt x="352793" y="352615"/>
                  </a:lnTo>
                  <a:lnTo>
                    <a:pt x="388607" y="421703"/>
                  </a:lnTo>
                  <a:lnTo>
                    <a:pt x="368541" y="432117"/>
                  </a:lnTo>
                  <a:lnTo>
                    <a:pt x="366509" y="433146"/>
                  </a:lnTo>
                  <a:lnTo>
                    <a:pt x="365239" y="434263"/>
                  </a:lnTo>
                  <a:lnTo>
                    <a:pt x="364858" y="435470"/>
                  </a:lnTo>
                  <a:lnTo>
                    <a:pt x="364350" y="436676"/>
                  </a:lnTo>
                  <a:lnTo>
                    <a:pt x="364477" y="437896"/>
                  </a:lnTo>
                  <a:lnTo>
                    <a:pt x="365112" y="439153"/>
                  </a:lnTo>
                  <a:lnTo>
                    <a:pt x="365747" y="440347"/>
                  </a:lnTo>
                  <a:lnTo>
                    <a:pt x="366636" y="441121"/>
                  </a:lnTo>
                  <a:lnTo>
                    <a:pt x="369176" y="441807"/>
                  </a:lnTo>
                  <a:lnTo>
                    <a:pt x="370827" y="441477"/>
                  </a:lnTo>
                  <a:lnTo>
                    <a:pt x="372732" y="440448"/>
                  </a:lnTo>
                  <a:lnTo>
                    <a:pt x="417398" y="417334"/>
                  </a:lnTo>
                  <a:lnTo>
                    <a:pt x="437883" y="406730"/>
                  </a:lnTo>
                  <a:lnTo>
                    <a:pt x="439915" y="405701"/>
                  </a:lnTo>
                  <a:lnTo>
                    <a:pt x="441058" y="404571"/>
                  </a:lnTo>
                  <a:lnTo>
                    <a:pt x="441566" y="403326"/>
                  </a:lnTo>
                  <a:lnTo>
                    <a:pt x="441947" y="402094"/>
                  </a:lnTo>
                  <a:lnTo>
                    <a:pt x="441947" y="400875"/>
                  </a:lnTo>
                  <a:close/>
                </a:path>
                <a:path w="1047750" h="603885">
                  <a:moveTo>
                    <a:pt x="576567" y="331177"/>
                  </a:moveTo>
                  <a:lnTo>
                    <a:pt x="575932" y="329996"/>
                  </a:lnTo>
                  <a:lnTo>
                    <a:pt x="575297" y="328739"/>
                  </a:lnTo>
                  <a:lnTo>
                    <a:pt x="574281" y="327952"/>
                  </a:lnTo>
                  <a:lnTo>
                    <a:pt x="571741" y="327329"/>
                  </a:lnTo>
                  <a:lnTo>
                    <a:pt x="570217" y="327685"/>
                  </a:lnTo>
                  <a:lnTo>
                    <a:pt x="568121" y="328739"/>
                  </a:lnTo>
                  <a:lnTo>
                    <a:pt x="561200" y="332346"/>
                  </a:lnTo>
                  <a:lnTo>
                    <a:pt x="527672" y="267576"/>
                  </a:lnTo>
                  <a:lnTo>
                    <a:pt x="521068" y="254838"/>
                  </a:lnTo>
                  <a:lnTo>
                    <a:pt x="497319" y="267106"/>
                  </a:lnTo>
                  <a:lnTo>
                    <a:pt x="495287" y="268135"/>
                  </a:lnTo>
                  <a:lnTo>
                    <a:pt x="494144" y="269265"/>
                  </a:lnTo>
                  <a:lnTo>
                    <a:pt x="493636" y="270497"/>
                  </a:lnTo>
                  <a:lnTo>
                    <a:pt x="493255" y="271741"/>
                  </a:lnTo>
                  <a:lnTo>
                    <a:pt x="493306" y="273037"/>
                  </a:lnTo>
                  <a:lnTo>
                    <a:pt x="493890" y="274142"/>
                  </a:lnTo>
                  <a:lnTo>
                    <a:pt x="494525" y="275399"/>
                  </a:lnTo>
                  <a:lnTo>
                    <a:pt x="495541" y="276199"/>
                  </a:lnTo>
                  <a:lnTo>
                    <a:pt x="498081" y="276898"/>
                  </a:lnTo>
                  <a:lnTo>
                    <a:pt x="499732" y="276555"/>
                  </a:lnTo>
                  <a:lnTo>
                    <a:pt x="501637" y="275526"/>
                  </a:lnTo>
                  <a:lnTo>
                    <a:pt x="517004" y="267576"/>
                  </a:lnTo>
                  <a:lnTo>
                    <a:pt x="544817" y="321297"/>
                  </a:lnTo>
                  <a:lnTo>
                    <a:pt x="540397" y="333959"/>
                  </a:lnTo>
                  <a:lnTo>
                    <a:pt x="534327" y="344500"/>
                  </a:lnTo>
                  <a:lnTo>
                    <a:pt x="526630" y="352920"/>
                  </a:lnTo>
                  <a:lnTo>
                    <a:pt x="517258" y="359232"/>
                  </a:lnTo>
                  <a:lnTo>
                    <a:pt x="512051" y="361899"/>
                  </a:lnTo>
                  <a:lnTo>
                    <a:pt x="506844" y="362369"/>
                  </a:lnTo>
                  <a:lnTo>
                    <a:pt x="496430" y="358927"/>
                  </a:lnTo>
                  <a:lnTo>
                    <a:pt x="492366" y="355358"/>
                  </a:lnTo>
                  <a:lnTo>
                    <a:pt x="463931" y="300532"/>
                  </a:lnTo>
                  <a:lnTo>
                    <a:pt x="457314" y="287794"/>
                  </a:lnTo>
                  <a:lnTo>
                    <a:pt x="437819" y="297942"/>
                  </a:lnTo>
                  <a:lnTo>
                    <a:pt x="435851" y="298932"/>
                  </a:lnTo>
                  <a:lnTo>
                    <a:pt x="434708" y="300062"/>
                  </a:lnTo>
                  <a:lnTo>
                    <a:pt x="433806" y="302285"/>
                  </a:lnTo>
                  <a:lnTo>
                    <a:pt x="433819" y="303745"/>
                  </a:lnTo>
                  <a:lnTo>
                    <a:pt x="434454" y="304939"/>
                  </a:lnTo>
                  <a:lnTo>
                    <a:pt x="435089" y="306197"/>
                  </a:lnTo>
                  <a:lnTo>
                    <a:pt x="436105" y="306997"/>
                  </a:lnTo>
                  <a:lnTo>
                    <a:pt x="438645" y="307695"/>
                  </a:lnTo>
                  <a:lnTo>
                    <a:pt x="440169" y="307352"/>
                  </a:lnTo>
                  <a:lnTo>
                    <a:pt x="442201" y="306324"/>
                  </a:lnTo>
                  <a:lnTo>
                    <a:pt x="453377" y="300532"/>
                  </a:lnTo>
                  <a:lnTo>
                    <a:pt x="481190" y="354253"/>
                  </a:lnTo>
                  <a:lnTo>
                    <a:pt x="485254" y="361975"/>
                  </a:lnTo>
                  <a:lnTo>
                    <a:pt x="491477" y="367334"/>
                  </a:lnTo>
                  <a:lnTo>
                    <a:pt x="506463" y="372541"/>
                  </a:lnTo>
                  <a:lnTo>
                    <a:pt x="513829" y="371563"/>
                  </a:lnTo>
                  <a:lnTo>
                    <a:pt x="521982" y="367334"/>
                  </a:lnTo>
                  <a:lnTo>
                    <a:pt x="529628" y="362369"/>
                  </a:lnTo>
                  <a:lnTo>
                    <a:pt x="531202" y="361353"/>
                  </a:lnTo>
                  <a:lnTo>
                    <a:pt x="539127" y="353529"/>
                  </a:lnTo>
                  <a:lnTo>
                    <a:pt x="545630" y="344068"/>
                  </a:lnTo>
                  <a:lnTo>
                    <a:pt x="550786" y="332790"/>
                  </a:lnTo>
                  <a:lnTo>
                    <a:pt x="557136" y="344982"/>
                  </a:lnTo>
                  <a:lnTo>
                    <a:pt x="572503" y="337032"/>
                  </a:lnTo>
                  <a:lnTo>
                    <a:pt x="574535" y="336003"/>
                  </a:lnTo>
                  <a:lnTo>
                    <a:pt x="575678" y="334873"/>
                  </a:lnTo>
                  <a:lnTo>
                    <a:pt x="576186" y="333641"/>
                  </a:lnTo>
                  <a:lnTo>
                    <a:pt x="576453" y="332790"/>
                  </a:lnTo>
                  <a:lnTo>
                    <a:pt x="576567" y="332346"/>
                  </a:lnTo>
                  <a:lnTo>
                    <a:pt x="576567" y="331177"/>
                  </a:lnTo>
                  <a:close/>
                </a:path>
                <a:path w="1047750" h="603885">
                  <a:moveTo>
                    <a:pt x="698233" y="269379"/>
                  </a:moveTo>
                  <a:lnTo>
                    <a:pt x="698106" y="268211"/>
                  </a:lnTo>
                  <a:lnTo>
                    <a:pt x="697471" y="267030"/>
                  </a:lnTo>
                  <a:lnTo>
                    <a:pt x="696836" y="265772"/>
                  </a:lnTo>
                  <a:lnTo>
                    <a:pt x="695947" y="264985"/>
                  </a:lnTo>
                  <a:lnTo>
                    <a:pt x="693407" y="264350"/>
                  </a:lnTo>
                  <a:lnTo>
                    <a:pt x="691756" y="264706"/>
                  </a:lnTo>
                  <a:lnTo>
                    <a:pt x="689660" y="265772"/>
                  </a:lnTo>
                  <a:lnTo>
                    <a:pt x="682739" y="269379"/>
                  </a:lnTo>
                  <a:lnTo>
                    <a:pt x="655459" y="216738"/>
                  </a:lnTo>
                  <a:lnTo>
                    <a:pt x="653148" y="212128"/>
                  </a:lnTo>
                  <a:lnTo>
                    <a:pt x="650240" y="209219"/>
                  </a:lnTo>
                  <a:lnTo>
                    <a:pt x="649211" y="208191"/>
                  </a:lnTo>
                  <a:lnTo>
                    <a:pt x="643750" y="205155"/>
                  </a:lnTo>
                  <a:lnTo>
                    <a:pt x="638416" y="202120"/>
                  </a:lnTo>
                  <a:lnTo>
                    <a:pt x="633336" y="200571"/>
                  </a:lnTo>
                  <a:lnTo>
                    <a:pt x="628637" y="200507"/>
                  </a:lnTo>
                  <a:lnTo>
                    <a:pt x="622033" y="200494"/>
                  </a:lnTo>
                  <a:lnTo>
                    <a:pt x="615556" y="202133"/>
                  </a:lnTo>
                  <a:lnTo>
                    <a:pt x="585584" y="237363"/>
                  </a:lnTo>
                  <a:lnTo>
                    <a:pt x="579107" y="224764"/>
                  </a:lnTo>
                  <a:lnTo>
                    <a:pt x="563740" y="232727"/>
                  </a:lnTo>
                  <a:lnTo>
                    <a:pt x="561708" y="233756"/>
                  </a:lnTo>
                  <a:lnTo>
                    <a:pt x="560565" y="234886"/>
                  </a:lnTo>
                  <a:lnTo>
                    <a:pt x="560057" y="236118"/>
                  </a:lnTo>
                  <a:lnTo>
                    <a:pt x="559676" y="237363"/>
                  </a:lnTo>
                  <a:lnTo>
                    <a:pt x="559676" y="238569"/>
                  </a:lnTo>
                  <a:lnTo>
                    <a:pt x="560311" y="239763"/>
                  </a:lnTo>
                  <a:lnTo>
                    <a:pt x="560946" y="241020"/>
                  </a:lnTo>
                  <a:lnTo>
                    <a:pt x="561962" y="241820"/>
                  </a:lnTo>
                  <a:lnTo>
                    <a:pt x="564502" y="242519"/>
                  </a:lnTo>
                  <a:lnTo>
                    <a:pt x="566153" y="242176"/>
                  </a:lnTo>
                  <a:lnTo>
                    <a:pt x="568058" y="241147"/>
                  </a:lnTo>
                  <a:lnTo>
                    <a:pt x="575170" y="237502"/>
                  </a:lnTo>
                  <a:lnTo>
                    <a:pt x="610857" y="306590"/>
                  </a:lnTo>
                  <a:lnTo>
                    <a:pt x="601459" y="311467"/>
                  </a:lnTo>
                  <a:lnTo>
                    <a:pt x="599427" y="312496"/>
                  </a:lnTo>
                  <a:lnTo>
                    <a:pt x="598284" y="313613"/>
                  </a:lnTo>
                  <a:lnTo>
                    <a:pt x="597776" y="314820"/>
                  </a:lnTo>
                  <a:lnTo>
                    <a:pt x="597395" y="316026"/>
                  </a:lnTo>
                  <a:lnTo>
                    <a:pt x="597395" y="317246"/>
                  </a:lnTo>
                  <a:lnTo>
                    <a:pt x="598106" y="318630"/>
                  </a:lnTo>
                  <a:lnTo>
                    <a:pt x="598665" y="319697"/>
                  </a:lnTo>
                  <a:lnTo>
                    <a:pt x="599681" y="320471"/>
                  </a:lnTo>
                  <a:lnTo>
                    <a:pt x="602221" y="321157"/>
                  </a:lnTo>
                  <a:lnTo>
                    <a:pt x="603745" y="320827"/>
                  </a:lnTo>
                  <a:lnTo>
                    <a:pt x="606056" y="319659"/>
                  </a:lnTo>
                  <a:lnTo>
                    <a:pt x="632955" y="305727"/>
                  </a:lnTo>
                  <a:lnTo>
                    <a:pt x="634987" y="304711"/>
                  </a:lnTo>
                  <a:lnTo>
                    <a:pt x="636130" y="303568"/>
                  </a:lnTo>
                  <a:lnTo>
                    <a:pt x="636663" y="302285"/>
                  </a:lnTo>
                  <a:lnTo>
                    <a:pt x="637019" y="301104"/>
                  </a:lnTo>
                  <a:lnTo>
                    <a:pt x="636892" y="299885"/>
                  </a:lnTo>
                  <a:lnTo>
                    <a:pt x="636384" y="298691"/>
                  </a:lnTo>
                  <a:lnTo>
                    <a:pt x="635749" y="297434"/>
                  </a:lnTo>
                  <a:lnTo>
                    <a:pt x="634733" y="296659"/>
                  </a:lnTo>
                  <a:lnTo>
                    <a:pt x="632193" y="296024"/>
                  </a:lnTo>
                  <a:lnTo>
                    <a:pt x="630669" y="296379"/>
                  </a:lnTo>
                  <a:lnTo>
                    <a:pt x="627621" y="297942"/>
                  </a:lnTo>
                  <a:lnTo>
                    <a:pt x="619239" y="302285"/>
                  </a:lnTo>
                  <a:lnTo>
                    <a:pt x="592188" y="250050"/>
                  </a:lnTo>
                  <a:lnTo>
                    <a:pt x="594385" y="241350"/>
                  </a:lnTo>
                  <a:lnTo>
                    <a:pt x="595553" y="237502"/>
                  </a:lnTo>
                  <a:lnTo>
                    <a:pt x="595591" y="237363"/>
                  </a:lnTo>
                  <a:lnTo>
                    <a:pt x="627367" y="209219"/>
                  </a:lnTo>
                  <a:lnTo>
                    <a:pt x="640194" y="212902"/>
                  </a:lnTo>
                  <a:lnTo>
                    <a:pt x="644893" y="216763"/>
                  </a:lnTo>
                  <a:lnTo>
                    <a:pt x="674484" y="273697"/>
                  </a:lnTo>
                  <a:lnTo>
                    <a:pt x="665467" y="278345"/>
                  </a:lnTo>
                  <a:lnTo>
                    <a:pt x="664197" y="279476"/>
                  </a:lnTo>
                  <a:lnTo>
                    <a:pt x="663689" y="280682"/>
                  </a:lnTo>
                  <a:lnTo>
                    <a:pt x="663308" y="281889"/>
                  </a:lnTo>
                  <a:lnTo>
                    <a:pt x="663308" y="283121"/>
                  </a:lnTo>
                  <a:lnTo>
                    <a:pt x="663981" y="284429"/>
                  </a:lnTo>
                  <a:lnTo>
                    <a:pt x="664578" y="285559"/>
                  </a:lnTo>
                  <a:lnTo>
                    <a:pt x="665594" y="286334"/>
                  </a:lnTo>
                  <a:lnTo>
                    <a:pt x="668134" y="287032"/>
                  </a:lnTo>
                  <a:lnTo>
                    <a:pt x="669785" y="286677"/>
                  </a:lnTo>
                  <a:lnTo>
                    <a:pt x="694042" y="274066"/>
                  </a:lnTo>
                  <a:lnTo>
                    <a:pt x="696074" y="273037"/>
                  </a:lnTo>
                  <a:lnTo>
                    <a:pt x="697344" y="271907"/>
                  </a:lnTo>
                  <a:lnTo>
                    <a:pt x="697725" y="270662"/>
                  </a:lnTo>
                  <a:lnTo>
                    <a:pt x="698233" y="269430"/>
                  </a:lnTo>
                  <a:close/>
                </a:path>
                <a:path w="1047750" h="603885">
                  <a:moveTo>
                    <a:pt x="812279" y="193433"/>
                  </a:moveTo>
                  <a:lnTo>
                    <a:pt x="810844" y="190525"/>
                  </a:lnTo>
                  <a:lnTo>
                    <a:pt x="810247" y="189471"/>
                  </a:lnTo>
                  <a:lnTo>
                    <a:pt x="809358" y="188722"/>
                  </a:lnTo>
                  <a:lnTo>
                    <a:pt x="807072" y="187998"/>
                  </a:lnTo>
                  <a:lnTo>
                    <a:pt x="805929" y="188099"/>
                  </a:lnTo>
                  <a:lnTo>
                    <a:pt x="803770" y="189230"/>
                  </a:lnTo>
                  <a:lnTo>
                    <a:pt x="802881" y="190525"/>
                  </a:lnTo>
                  <a:lnTo>
                    <a:pt x="802246" y="192570"/>
                  </a:lnTo>
                  <a:lnTo>
                    <a:pt x="799579" y="200660"/>
                  </a:lnTo>
                  <a:lnTo>
                    <a:pt x="772020" y="227291"/>
                  </a:lnTo>
                  <a:lnTo>
                    <a:pt x="747204" y="232651"/>
                  </a:lnTo>
                  <a:lnTo>
                    <a:pt x="739127" y="231000"/>
                  </a:lnTo>
                  <a:lnTo>
                    <a:pt x="711555" y="202247"/>
                  </a:lnTo>
                  <a:lnTo>
                    <a:pt x="709460" y="186486"/>
                  </a:lnTo>
                  <a:lnTo>
                    <a:pt x="710552" y="178308"/>
                  </a:lnTo>
                  <a:lnTo>
                    <a:pt x="739952" y="148932"/>
                  </a:lnTo>
                  <a:lnTo>
                    <a:pt x="753237" y="146075"/>
                  </a:lnTo>
                  <a:lnTo>
                    <a:pt x="759320" y="146431"/>
                  </a:lnTo>
                  <a:lnTo>
                    <a:pt x="767321" y="147574"/>
                  </a:lnTo>
                  <a:lnTo>
                    <a:pt x="772782" y="150495"/>
                  </a:lnTo>
                  <a:lnTo>
                    <a:pt x="775576" y="154940"/>
                  </a:lnTo>
                  <a:lnTo>
                    <a:pt x="776592" y="156718"/>
                  </a:lnTo>
                  <a:lnTo>
                    <a:pt x="777735" y="157734"/>
                  </a:lnTo>
                  <a:lnTo>
                    <a:pt x="780021" y="158496"/>
                  </a:lnTo>
                  <a:lnTo>
                    <a:pt x="781164" y="158369"/>
                  </a:lnTo>
                  <a:lnTo>
                    <a:pt x="782307" y="157734"/>
                  </a:lnTo>
                  <a:lnTo>
                    <a:pt x="783577" y="157099"/>
                  </a:lnTo>
                  <a:lnTo>
                    <a:pt x="784339" y="156210"/>
                  </a:lnTo>
                  <a:lnTo>
                    <a:pt x="784593" y="154940"/>
                  </a:lnTo>
                  <a:lnTo>
                    <a:pt x="784974" y="153670"/>
                  </a:lnTo>
                  <a:lnTo>
                    <a:pt x="784593" y="152019"/>
                  </a:lnTo>
                  <a:lnTo>
                    <a:pt x="783577" y="149860"/>
                  </a:lnTo>
                  <a:lnTo>
                    <a:pt x="781634" y="146075"/>
                  </a:lnTo>
                  <a:lnTo>
                    <a:pt x="777582" y="138176"/>
                  </a:lnTo>
                  <a:lnTo>
                    <a:pt x="769226" y="126873"/>
                  </a:lnTo>
                  <a:lnTo>
                    <a:pt x="767956" y="127000"/>
                  </a:lnTo>
                  <a:lnTo>
                    <a:pt x="766686" y="127635"/>
                  </a:lnTo>
                  <a:lnTo>
                    <a:pt x="765543" y="128270"/>
                  </a:lnTo>
                  <a:lnTo>
                    <a:pt x="764781" y="129159"/>
                  </a:lnTo>
                  <a:lnTo>
                    <a:pt x="764019" y="131699"/>
                  </a:lnTo>
                  <a:lnTo>
                    <a:pt x="764400" y="133350"/>
                  </a:lnTo>
                  <a:lnTo>
                    <a:pt x="765416" y="135382"/>
                  </a:lnTo>
                  <a:lnTo>
                    <a:pt x="766940" y="138176"/>
                  </a:lnTo>
                  <a:lnTo>
                    <a:pt x="757440" y="136779"/>
                  </a:lnTo>
                  <a:lnTo>
                    <a:pt x="719683" y="149225"/>
                  </a:lnTo>
                  <a:lnTo>
                    <a:pt x="700265" y="184061"/>
                  </a:lnTo>
                  <a:lnTo>
                    <a:pt x="700290" y="194462"/>
                  </a:lnTo>
                  <a:lnTo>
                    <a:pt x="719023" y="230581"/>
                  </a:lnTo>
                  <a:lnTo>
                    <a:pt x="746048" y="242150"/>
                  </a:lnTo>
                  <a:lnTo>
                    <a:pt x="755942" y="242112"/>
                  </a:lnTo>
                  <a:lnTo>
                    <a:pt x="793483" y="223380"/>
                  </a:lnTo>
                  <a:lnTo>
                    <a:pt x="810882" y="198767"/>
                  </a:lnTo>
                  <a:lnTo>
                    <a:pt x="812279" y="193433"/>
                  </a:lnTo>
                  <a:close/>
                </a:path>
                <a:path w="1047750" h="603885">
                  <a:moveTo>
                    <a:pt x="981697" y="193255"/>
                  </a:moveTo>
                  <a:lnTo>
                    <a:pt x="976871" y="188074"/>
                  </a:lnTo>
                  <a:lnTo>
                    <a:pt x="975220" y="188429"/>
                  </a:lnTo>
                  <a:lnTo>
                    <a:pt x="973124" y="189534"/>
                  </a:lnTo>
                  <a:lnTo>
                    <a:pt x="862444" y="246824"/>
                  </a:lnTo>
                  <a:lnTo>
                    <a:pt x="860539" y="247853"/>
                  </a:lnTo>
                  <a:lnTo>
                    <a:pt x="859269" y="248970"/>
                  </a:lnTo>
                  <a:lnTo>
                    <a:pt x="858761" y="250177"/>
                  </a:lnTo>
                  <a:lnTo>
                    <a:pt x="858380" y="251383"/>
                  </a:lnTo>
                  <a:lnTo>
                    <a:pt x="858380" y="252615"/>
                  </a:lnTo>
                  <a:lnTo>
                    <a:pt x="859142" y="253860"/>
                  </a:lnTo>
                  <a:lnTo>
                    <a:pt x="859777" y="255117"/>
                  </a:lnTo>
                  <a:lnTo>
                    <a:pt x="860666" y="255905"/>
                  </a:lnTo>
                  <a:lnTo>
                    <a:pt x="863206" y="256540"/>
                  </a:lnTo>
                  <a:lnTo>
                    <a:pt x="864857" y="256184"/>
                  </a:lnTo>
                  <a:lnTo>
                    <a:pt x="866838" y="255117"/>
                  </a:lnTo>
                  <a:lnTo>
                    <a:pt x="979538" y="196761"/>
                  </a:lnTo>
                  <a:lnTo>
                    <a:pt x="980808" y="195630"/>
                  </a:lnTo>
                  <a:lnTo>
                    <a:pt x="981189" y="194449"/>
                  </a:lnTo>
                  <a:lnTo>
                    <a:pt x="981697" y="193255"/>
                  </a:lnTo>
                  <a:close/>
                </a:path>
                <a:path w="1047750" h="603885">
                  <a:moveTo>
                    <a:pt x="1047407" y="59182"/>
                  </a:moveTo>
                  <a:lnTo>
                    <a:pt x="1045413" y="49276"/>
                  </a:lnTo>
                  <a:lnTo>
                    <a:pt x="1041387" y="39497"/>
                  </a:lnTo>
                  <a:lnTo>
                    <a:pt x="1038123" y="34391"/>
                  </a:lnTo>
                  <a:lnTo>
                    <a:pt x="1038123" y="60223"/>
                  </a:lnTo>
                  <a:lnTo>
                    <a:pt x="1038047" y="68351"/>
                  </a:lnTo>
                  <a:lnTo>
                    <a:pt x="1016622" y="100584"/>
                  </a:lnTo>
                  <a:lnTo>
                    <a:pt x="1001674" y="104902"/>
                  </a:lnTo>
                  <a:lnTo>
                    <a:pt x="993838" y="104622"/>
                  </a:lnTo>
                  <a:lnTo>
                    <a:pt x="961123" y="81661"/>
                  </a:lnTo>
                  <a:lnTo>
                    <a:pt x="956271" y="65659"/>
                  </a:lnTo>
                  <a:lnTo>
                    <a:pt x="956348" y="57518"/>
                  </a:lnTo>
                  <a:lnTo>
                    <a:pt x="977633" y="25273"/>
                  </a:lnTo>
                  <a:lnTo>
                    <a:pt x="992606" y="21005"/>
                  </a:lnTo>
                  <a:lnTo>
                    <a:pt x="1000480" y="21259"/>
                  </a:lnTo>
                  <a:lnTo>
                    <a:pt x="1033259" y="44323"/>
                  </a:lnTo>
                  <a:lnTo>
                    <a:pt x="1038123" y="60223"/>
                  </a:lnTo>
                  <a:lnTo>
                    <a:pt x="1038123" y="34391"/>
                  </a:lnTo>
                  <a:lnTo>
                    <a:pt x="1001737" y="11595"/>
                  </a:lnTo>
                  <a:lnTo>
                    <a:pt x="992111" y="11303"/>
                  </a:lnTo>
                  <a:lnTo>
                    <a:pt x="982687" y="13030"/>
                  </a:lnTo>
                  <a:lnTo>
                    <a:pt x="950785" y="42557"/>
                  </a:lnTo>
                  <a:lnTo>
                    <a:pt x="947280" y="55245"/>
                  </a:lnTo>
                  <a:lnTo>
                    <a:pt x="925283" y="12700"/>
                  </a:lnTo>
                  <a:lnTo>
                    <a:pt x="918705" y="0"/>
                  </a:lnTo>
                  <a:lnTo>
                    <a:pt x="899147" y="10160"/>
                  </a:lnTo>
                  <a:lnTo>
                    <a:pt x="897242" y="11176"/>
                  </a:lnTo>
                  <a:lnTo>
                    <a:pt x="895972" y="12319"/>
                  </a:lnTo>
                  <a:lnTo>
                    <a:pt x="895464" y="13462"/>
                  </a:lnTo>
                  <a:lnTo>
                    <a:pt x="895083" y="14732"/>
                  </a:lnTo>
                  <a:lnTo>
                    <a:pt x="895210" y="16002"/>
                  </a:lnTo>
                  <a:lnTo>
                    <a:pt x="895718" y="17145"/>
                  </a:lnTo>
                  <a:lnTo>
                    <a:pt x="896480" y="18415"/>
                  </a:lnTo>
                  <a:lnTo>
                    <a:pt x="897369" y="19177"/>
                  </a:lnTo>
                  <a:lnTo>
                    <a:pt x="899909" y="19939"/>
                  </a:lnTo>
                  <a:lnTo>
                    <a:pt x="901560" y="19558"/>
                  </a:lnTo>
                  <a:lnTo>
                    <a:pt x="903465" y="18542"/>
                  </a:lnTo>
                  <a:lnTo>
                    <a:pt x="914768" y="12700"/>
                  </a:lnTo>
                  <a:lnTo>
                    <a:pt x="970521" y="120396"/>
                  </a:lnTo>
                  <a:lnTo>
                    <a:pt x="959218" y="126238"/>
                  </a:lnTo>
                  <a:lnTo>
                    <a:pt x="957313" y="127254"/>
                  </a:lnTo>
                  <a:lnTo>
                    <a:pt x="956043" y="128397"/>
                  </a:lnTo>
                  <a:lnTo>
                    <a:pt x="955535" y="129540"/>
                  </a:lnTo>
                  <a:lnTo>
                    <a:pt x="955154" y="130683"/>
                  </a:lnTo>
                  <a:lnTo>
                    <a:pt x="955281" y="131953"/>
                  </a:lnTo>
                  <a:lnTo>
                    <a:pt x="955916" y="133223"/>
                  </a:lnTo>
                  <a:lnTo>
                    <a:pt x="956551" y="134366"/>
                  </a:lnTo>
                  <a:lnTo>
                    <a:pt x="957440" y="135128"/>
                  </a:lnTo>
                  <a:lnTo>
                    <a:pt x="959980" y="135890"/>
                  </a:lnTo>
                  <a:lnTo>
                    <a:pt x="961631" y="135509"/>
                  </a:lnTo>
                  <a:lnTo>
                    <a:pt x="963536" y="134493"/>
                  </a:lnTo>
                  <a:lnTo>
                    <a:pt x="983094" y="124460"/>
                  </a:lnTo>
                  <a:lnTo>
                    <a:pt x="974585" y="108077"/>
                  </a:lnTo>
                  <a:lnTo>
                    <a:pt x="986790" y="112636"/>
                  </a:lnTo>
                  <a:lnTo>
                    <a:pt x="998613" y="114274"/>
                  </a:lnTo>
                  <a:lnTo>
                    <a:pt x="1010081" y="113017"/>
                  </a:lnTo>
                  <a:lnTo>
                    <a:pt x="1021194" y="108839"/>
                  </a:lnTo>
                  <a:lnTo>
                    <a:pt x="1022375" y="108077"/>
                  </a:lnTo>
                  <a:lnTo>
                    <a:pt x="1027264" y="104902"/>
                  </a:lnTo>
                  <a:lnTo>
                    <a:pt x="1029423" y="103505"/>
                  </a:lnTo>
                  <a:lnTo>
                    <a:pt x="1036167" y="96812"/>
                  </a:lnTo>
                  <a:lnTo>
                    <a:pt x="1041476" y="88734"/>
                  </a:lnTo>
                  <a:lnTo>
                    <a:pt x="1045324" y="79248"/>
                  </a:lnTo>
                  <a:lnTo>
                    <a:pt x="1047381" y="69189"/>
                  </a:lnTo>
                  <a:lnTo>
                    <a:pt x="1047407" y="591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2960" y="4455032"/>
              <a:ext cx="1750948" cy="10481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00448" y="5892330"/>
              <a:ext cx="728345" cy="440690"/>
            </a:xfrm>
            <a:custGeom>
              <a:avLst/>
              <a:gdLst/>
              <a:ahLst/>
              <a:cxnLst/>
              <a:rect l="l" t="t" r="r" b="b"/>
              <a:pathLst>
                <a:path w="728345" h="440689">
                  <a:moveTo>
                    <a:pt x="37189" y="351193"/>
                  </a:moveTo>
                  <a:lnTo>
                    <a:pt x="26543" y="351193"/>
                  </a:lnTo>
                  <a:lnTo>
                    <a:pt x="62357" y="420281"/>
                  </a:lnTo>
                  <a:lnTo>
                    <a:pt x="42164" y="430695"/>
                  </a:lnTo>
                  <a:lnTo>
                    <a:pt x="40259" y="431723"/>
                  </a:lnTo>
                  <a:lnTo>
                    <a:pt x="38989" y="432841"/>
                  </a:lnTo>
                  <a:lnTo>
                    <a:pt x="38481" y="434047"/>
                  </a:lnTo>
                  <a:lnTo>
                    <a:pt x="38100" y="435254"/>
                  </a:lnTo>
                  <a:lnTo>
                    <a:pt x="38227" y="436486"/>
                  </a:lnTo>
                  <a:lnTo>
                    <a:pt x="38862" y="437730"/>
                  </a:lnTo>
                  <a:lnTo>
                    <a:pt x="39370" y="438924"/>
                  </a:lnTo>
                  <a:lnTo>
                    <a:pt x="40386" y="439699"/>
                  </a:lnTo>
                  <a:lnTo>
                    <a:pt x="42926" y="440385"/>
                  </a:lnTo>
                  <a:lnTo>
                    <a:pt x="44577" y="440055"/>
                  </a:lnTo>
                  <a:lnTo>
                    <a:pt x="46482" y="439026"/>
                  </a:lnTo>
                  <a:lnTo>
                    <a:pt x="91142" y="415912"/>
                  </a:lnTo>
                  <a:lnTo>
                    <a:pt x="70739" y="415912"/>
                  </a:lnTo>
                  <a:lnTo>
                    <a:pt x="37189" y="351193"/>
                  </a:lnTo>
                  <a:close/>
                </a:path>
                <a:path w="728345" h="440689">
                  <a:moveTo>
                    <a:pt x="110871" y="395592"/>
                  </a:moveTo>
                  <a:lnTo>
                    <a:pt x="109347" y="395947"/>
                  </a:lnTo>
                  <a:lnTo>
                    <a:pt x="107241" y="397014"/>
                  </a:lnTo>
                  <a:lnTo>
                    <a:pt x="70739" y="415912"/>
                  </a:lnTo>
                  <a:lnTo>
                    <a:pt x="91142" y="415912"/>
                  </a:lnTo>
                  <a:lnTo>
                    <a:pt x="111632" y="405307"/>
                  </a:lnTo>
                  <a:lnTo>
                    <a:pt x="113664" y="404279"/>
                  </a:lnTo>
                  <a:lnTo>
                    <a:pt x="114807" y="403148"/>
                  </a:lnTo>
                  <a:lnTo>
                    <a:pt x="115316" y="401904"/>
                  </a:lnTo>
                  <a:lnTo>
                    <a:pt x="115697" y="400672"/>
                  </a:lnTo>
                  <a:lnTo>
                    <a:pt x="115697" y="399453"/>
                  </a:lnTo>
                  <a:lnTo>
                    <a:pt x="115061" y="398272"/>
                  </a:lnTo>
                  <a:lnTo>
                    <a:pt x="114427" y="397014"/>
                  </a:lnTo>
                  <a:lnTo>
                    <a:pt x="113411" y="396227"/>
                  </a:lnTo>
                  <a:lnTo>
                    <a:pt x="110871" y="395592"/>
                  </a:lnTo>
                  <a:close/>
                </a:path>
                <a:path w="728345" h="440689">
                  <a:moveTo>
                    <a:pt x="137676" y="299110"/>
                  </a:moveTo>
                  <a:lnTo>
                    <a:pt x="127127" y="299110"/>
                  </a:lnTo>
                  <a:lnTo>
                    <a:pt x="154940" y="352831"/>
                  </a:lnTo>
                  <a:lnTo>
                    <a:pt x="159004" y="360565"/>
                  </a:lnTo>
                  <a:lnTo>
                    <a:pt x="165227" y="365912"/>
                  </a:lnTo>
                  <a:lnTo>
                    <a:pt x="180213" y="371132"/>
                  </a:lnTo>
                  <a:lnTo>
                    <a:pt x="187579" y="370141"/>
                  </a:lnTo>
                  <a:lnTo>
                    <a:pt x="195726" y="365912"/>
                  </a:lnTo>
                  <a:lnTo>
                    <a:pt x="203367" y="360946"/>
                  </a:lnTo>
                  <a:lnTo>
                    <a:pt x="180594" y="360946"/>
                  </a:lnTo>
                  <a:lnTo>
                    <a:pt x="170180" y="357505"/>
                  </a:lnTo>
                  <a:lnTo>
                    <a:pt x="166116" y="353936"/>
                  </a:lnTo>
                  <a:lnTo>
                    <a:pt x="137676" y="299110"/>
                  </a:lnTo>
                  <a:close/>
                </a:path>
                <a:path w="728345" h="440689">
                  <a:moveTo>
                    <a:pt x="65659" y="275589"/>
                  </a:moveTo>
                  <a:lnTo>
                    <a:pt x="26947" y="292042"/>
                  </a:lnTo>
                  <a:lnTo>
                    <a:pt x="11684" y="315620"/>
                  </a:lnTo>
                  <a:lnTo>
                    <a:pt x="12006" y="322021"/>
                  </a:lnTo>
                  <a:lnTo>
                    <a:pt x="12110" y="323265"/>
                  </a:lnTo>
                  <a:lnTo>
                    <a:pt x="16040" y="330974"/>
                  </a:lnTo>
                  <a:lnTo>
                    <a:pt x="22225" y="342773"/>
                  </a:lnTo>
                  <a:lnTo>
                    <a:pt x="4081" y="352163"/>
                  </a:lnTo>
                  <a:lnTo>
                    <a:pt x="2158" y="353136"/>
                  </a:lnTo>
                  <a:lnTo>
                    <a:pt x="1016" y="354266"/>
                  </a:lnTo>
                  <a:lnTo>
                    <a:pt x="0" y="356742"/>
                  </a:lnTo>
                  <a:lnTo>
                    <a:pt x="126" y="357962"/>
                  </a:lnTo>
                  <a:lnTo>
                    <a:pt x="762" y="359143"/>
                  </a:lnTo>
                  <a:lnTo>
                    <a:pt x="1396" y="360400"/>
                  </a:lnTo>
                  <a:lnTo>
                    <a:pt x="2412" y="361200"/>
                  </a:lnTo>
                  <a:lnTo>
                    <a:pt x="4953" y="361899"/>
                  </a:lnTo>
                  <a:lnTo>
                    <a:pt x="6476" y="361556"/>
                  </a:lnTo>
                  <a:lnTo>
                    <a:pt x="8631" y="360476"/>
                  </a:lnTo>
                  <a:lnTo>
                    <a:pt x="26543" y="351193"/>
                  </a:lnTo>
                  <a:lnTo>
                    <a:pt x="37189" y="351193"/>
                  </a:lnTo>
                  <a:lnTo>
                    <a:pt x="34925" y="346824"/>
                  </a:lnTo>
                  <a:lnTo>
                    <a:pt x="51203" y="338404"/>
                  </a:lnTo>
                  <a:lnTo>
                    <a:pt x="30607" y="338404"/>
                  </a:lnTo>
                  <a:lnTo>
                    <a:pt x="24029" y="325627"/>
                  </a:lnTo>
                  <a:lnTo>
                    <a:pt x="21717" y="321259"/>
                  </a:lnTo>
                  <a:lnTo>
                    <a:pt x="21607" y="316864"/>
                  </a:lnTo>
                  <a:lnTo>
                    <a:pt x="56471" y="288438"/>
                  </a:lnTo>
                  <a:lnTo>
                    <a:pt x="65532" y="285254"/>
                  </a:lnTo>
                  <a:lnTo>
                    <a:pt x="66421" y="284899"/>
                  </a:lnTo>
                  <a:lnTo>
                    <a:pt x="67056" y="284619"/>
                  </a:lnTo>
                  <a:lnTo>
                    <a:pt x="68326" y="283933"/>
                  </a:lnTo>
                  <a:lnTo>
                    <a:pt x="69215" y="283006"/>
                  </a:lnTo>
                  <a:lnTo>
                    <a:pt x="69977" y="280670"/>
                  </a:lnTo>
                  <a:lnTo>
                    <a:pt x="69850" y="279488"/>
                  </a:lnTo>
                  <a:lnTo>
                    <a:pt x="68580" y="277113"/>
                  </a:lnTo>
                  <a:lnTo>
                    <a:pt x="67818" y="276326"/>
                  </a:lnTo>
                  <a:lnTo>
                    <a:pt x="66675" y="275958"/>
                  </a:lnTo>
                  <a:lnTo>
                    <a:pt x="65659" y="275589"/>
                  </a:lnTo>
                  <a:close/>
                </a:path>
                <a:path w="728345" h="440689">
                  <a:moveTo>
                    <a:pt x="201286" y="266153"/>
                  </a:moveTo>
                  <a:lnTo>
                    <a:pt x="190754" y="266153"/>
                  </a:lnTo>
                  <a:lnTo>
                    <a:pt x="218567" y="319874"/>
                  </a:lnTo>
                  <a:lnTo>
                    <a:pt x="214118" y="332526"/>
                  </a:lnTo>
                  <a:lnTo>
                    <a:pt x="185801" y="360476"/>
                  </a:lnTo>
                  <a:lnTo>
                    <a:pt x="180594" y="360946"/>
                  </a:lnTo>
                  <a:lnTo>
                    <a:pt x="203367" y="360946"/>
                  </a:lnTo>
                  <a:lnTo>
                    <a:pt x="204944" y="359922"/>
                  </a:lnTo>
                  <a:lnTo>
                    <a:pt x="212836" y="352163"/>
                  </a:lnTo>
                  <a:lnTo>
                    <a:pt x="219370" y="342648"/>
                  </a:lnTo>
                  <a:lnTo>
                    <a:pt x="224536" y="331381"/>
                  </a:lnTo>
                  <a:lnTo>
                    <a:pt x="250192" y="331381"/>
                  </a:lnTo>
                  <a:lnTo>
                    <a:pt x="250311" y="330923"/>
                  </a:lnTo>
                  <a:lnTo>
                    <a:pt x="234823" y="330923"/>
                  </a:lnTo>
                  <a:lnTo>
                    <a:pt x="201286" y="266153"/>
                  </a:lnTo>
                  <a:close/>
                </a:path>
                <a:path w="728345" h="440689">
                  <a:moveTo>
                    <a:pt x="250192" y="331381"/>
                  </a:moveTo>
                  <a:lnTo>
                    <a:pt x="224536" y="331381"/>
                  </a:lnTo>
                  <a:lnTo>
                    <a:pt x="230886" y="343573"/>
                  </a:lnTo>
                  <a:lnTo>
                    <a:pt x="250192" y="331381"/>
                  </a:lnTo>
                  <a:close/>
                </a:path>
                <a:path w="728345" h="440689">
                  <a:moveTo>
                    <a:pt x="73152" y="316864"/>
                  </a:moveTo>
                  <a:lnTo>
                    <a:pt x="71501" y="317207"/>
                  </a:lnTo>
                  <a:lnTo>
                    <a:pt x="69325" y="318376"/>
                  </a:lnTo>
                  <a:lnTo>
                    <a:pt x="30607" y="338404"/>
                  </a:lnTo>
                  <a:lnTo>
                    <a:pt x="51203" y="338404"/>
                  </a:lnTo>
                  <a:lnTo>
                    <a:pt x="73914" y="326656"/>
                  </a:lnTo>
                  <a:lnTo>
                    <a:pt x="75946" y="325627"/>
                  </a:lnTo>
                  <a:lnTo>
                    <a:pt x="77089" y="324497"/>
                  </a:lnTo>
                  <a:lnTo>
                    <a:pt x="77624" y="323176"/>
                  </a:lnTo>
                  <a:lnTo>
                    <a:pt x="77978" y="322021"/>
                  </a:lnTo>
                  <a:lnTo>
                    <a:pt x="77978" y="320814"/>
                  </a:lnTo>
                  <a:lnTo>
                    <a:pt x="76714" y="318376"/>
                  </a:lnTo>
                  <a:lnTo>
                    <a:pt x="75692" y="317563"/>
                  </a:lnTo>
                  <a:lnTo>
                    <a:pt x="73152" y="316864"/>
                  </a:lnTo>
                  <a:close/>
                </a:path>
                <a:path w="728345" h="440689">
                  <a:moveTo>
                    <a:pt x="245490" y="325907"/>
                  </a:moveTo>
                  <a:lnTo>
                    <a:pt x="243840" y="326263"/>
                  </a:lnTo>
                  <a:lnTo>
                    <a:pt x="241860" y="327317"/>
                  </a:lnTo>
                  <a:lnTo>
                    <a:pt x="234823" y="330923"/>
                  </a:lnTo>
                  <a:lnTo>
                    <a:pt x="250311" y="330923"/>
                  </a:lnTo>
                  <a:lnTo>
                    <a:pt x="250190" y="329768"/>
                  </a:lnTo>
                  <a:lnTo>
                    <a:pt x="249682" y="328574"/>
                  </a:lnTo>
                  <a:lnTo>
                    <a:pt x="248920" y="327317"/>
                  </a:lnTo>
                  <a:lnTo>
                    <a:pt x="248031" y="326529"/>
                  </a:lnTo>
                  <a:lnTo>
                    <a:pt x="245490" y="325907"/>
                  </a:lnTo>
                  <a:close/>
                </a:path>
                <a:path w="728345" h="440689">
                  <a:moveTo>
                    <a:pt x="269262" y="236080"/>
                  </a:moveTo>
                  <a:lnTo>
                    <a:pt x="248793" y="236080"/>
                  </a:lnTo>
                  <a:lnTo>
                    <a:pt x="284607" y="305168"/>
                  </a:lnTo>
                  <a:lnTo>
                    <a:pt x="275209" y="310045"/>
                  </a:lnTo>
                  <a:lnTo>
                    <a:pt x="273177" y="311073"/>
                  </a:lnTo>
                  <a:lnTo>
                    <a:pt x="272034" y="312191"/>
                  </a:lnTo>
                  <a:lnTo>
                    <a:pt x="271018" y="314604"/>
                  </a:lnTo>
                  <a:lnTo>
                    <a:pt x="271145" y="315836"/>
                  </a:lnTo>
                  <a:lnTo>
                    <a:pt x="272415" y="318274"/>
                  </a:lnTo>
                  <a:lnTo>
                    <a:pt x="273304" y="319049"/>
                  </a:lnTo>
                  <a:lnTo>
                    <a:pt x="275844" y="319735"/>
                  </a:lnTo>
                  <a:lnTo>
                    <a:pt x="277495" y="319405"/>
                  </a:lnTo>
                  <a:lnTo>
                    <a:pt x="310281" y="300863"/>
                  </a:lnTo>
                  <a:lnTo>
                    <a:pt x="292989" y="300863"/>
                  </a:lnTo>
                  <a:lnTo>
                    <a:pt x="265938" y="248627"/>
                  </a:lnTo>
                  <a:lnTo>
                    <a:pt x="268108" y="239916"/>
                  </a:lnTo>
                  <a:lnTo>
                    <a:pt x="269262" y="236080"/>
                  </a:lnTo>
                  <a:close/>
                </a:path>
                <a:path w="728345" h="440689">
                  <a:moveTo>
                    <a:pt x="131064" y="286372"/>
                  </a:moveTo>
                  <a:lnTo>
                    <a:pt x="111557" y="296519"/>
                  </a:lnTo>
                  <a:lnTo>
                    <a:pt x="109600" y="297510"/>
                  </a:lnTo>
                  <a:lnTo>
                    <a:pt x="108331" y="298640"/>
                  </a:lnTo>
                  <a:lnTo>
                    <a:pt x="107950" y="299872"/>
                  </a:lnTo>
                  <a:lnTo>
                    <a:pt x="107545" y="300863"/>
                  </a:lnTo>
                  <a:lnTo>
                    <a:pt x="107568" y="302323"/>
                  </a:lnTo>
                  <a:lnTo>
                    <a:pt x="108204" y="303517"/>
                  </a:lnTo>
                  <a:lnTo>
                    <a:pt x="108839" y="304774"/>
                  </a:lnTo>
                  <a:lnTo>
                    <a:pt x="109855" y="305574"/>
                  </a:lnTo>
                  <a:lnTo>
                    <a:pt x="112395" y="306273"/>
                  </a:lnTo>
                  <a:lnTo>
                    <a:pt x="113918" y="305930"/>
                  </a:lnTo>
                  <a:lnTo>
                    <a:pt x="115950" y="304901"/>
                  </a:lnTo>
                  <a:lnTo>
                    <a:pt x="127127" y="299110"/>
                  </a:lnTo>
                  <a:lnTo>
                    <a:pt x="137676" y="299110"/>
                  </a:lnTo>
                  <a:lnTo>
                    <a:pt x="131064" y="286372"/>
                  </a:lnTo>
                  <a:close/>
                </a:path>
                <a:path w="728345" h="440689">
                  <a:moveTo>
                    <a:pt x="305943" y="294601"/>
                  </a:moveTo>
                  <a:lnTo>
                    <a:pt x="304292" y="294957"/>
                  </a:lnTo>
                  <a:lnTo>
                    <a:pt x="301359" y="296519"/>
                  </a:lnTo>
                  <a:lnTo>
                    <a:pt x="292989" y="300863"/>
                  </a:lnTo>
                  <a:lnTo>
                    <a:pt x="310281" y="300863"/>
                  </a:lnTo>
                  <a:lnTo>
                    <a:pt x="310690" y="299872"/>
                  </a:lnTo>
                  <a:lnTo>
                    <a:pt x="310642" y="298462"/>
                  </a:lnTo>
                  <a:lnTo>
                    <a:pt x="309372" y="296024"/>
                  </a:lnTo>
                  <a:lnTo>
                    <a:pt x="308483" y="295236"/>
                  </a:lnTo>
                  <a:lnTo>
                    <a:pt x="305943" y="294601"/>
                  </a:lnTo>
                  <a:close/>
                </a:path>
                <a:path w="728345" h="440689">
                  <a:moveTo>
                    <a:pt x="323875" y="207810"/>
                  </a:moveTo>
                  <a:lnTo>
                    <a:pt x="301117" y="207810"/>
                  </a:lnTo>
                  <a:lnTo>
                    <a:pt x="313944" y="211480"/>
                  </a:lnTo>
                  <a:lnTo>
                    <a:pt x="318643" y="215341"/>
                  </a:lnTo>
                  <a:lnTo>
                    <a:pt x="348107" y="272275"/>
                  </a:lnTo>
                  <a:lnTo>
                    <a:pt x="339217" y="276923"/>
                  </a:lnTo>
                  <a:lnTo>
                    <a:pt x="337947" y="278053"/>
                  </a:lnTo>
                  <a:lnTo>
                    <a:pt x="336931" y="280466"/>
                  </a:lnTo>
                  <a:lnTo>
                    <a:pt x="337058" y="281698"/>
                  </a:lnTo>
                  <a:lnTo>
                    <a:pt x="337720" y="283006"/>
                  </a:lnTo>
                  <a:lnTo>
                    <a:pt x="338328" y="284137"/>
                  </a:lnTo>
                  <a:lnTo>
                    <a:pt x="339217" y="284911"/>
                  </a:lnTo>
                  <a:lnTo>
                    <a:pt x="341757" y="285610"/>
                  </a:lnTo>
                  <a:lnTo>
                    <a:pt x="343535" y="285254"/>
                  </a:lnTo>
                  <a:lnTo>
                    <a:pt x="367792" y="272643"/>
                  </a:lnTo>
                  <a:lnTo>
                    <a:pt x="369824" y="271614"/>
                  </a:lnTo>
                  <a:lnTo>
                    <a:pt x="370967" y="270484"/>
                  </a:lnTo>
                  <a:lnTo>
                    <a:pt x="371983" y="268008"/>
                  </a:lnTo>
                  <a:lnTo>
                    <a:pt x="356489" y="267957"/>
                  </a:lnTo>
                  <a:lnTo>
                    <a:pt x="329197" y="215315"/>
                  </a:lnTo>
                  <a:lnTo>
                    <a:pt x="326771" y="210705"/>
                  </a:lnTo>
                  <a:lnTo>
                    <a:pt x="323875" y="207810"/>
                  </a:lnTo>
                  <a:close/>
                </a:path>
                <a:path w="728345" h="440689">
                  <a:moveTo>
                    <a:pt x="194691" y="253415"/>
                  </a:moveTo>
                  <a:lnTo>
                    <a:pt x="171069" y="265684"/>
                  </a:lnTo>
                  <a:lnTo>
                    <a:pt x="169037" y="266712"/>
                  </a:lnTo>
                  <a:lnTo>
                    <a:pt x="167894" y="267842"/>
                  </a:lnTo>
                  <a:lnTo>
                    <a:pt x="167386" y="269074"/>
                  </a:lnTo>
                  <a:lnTo>
                    <a:pt x="167005" y="270319"/>
                  </a:lnTo>
                  <a:lnTo>
                    <a:pt x="167045" y="271614"/>
                  </a:lnTo>
                  <a:lnTo>
                    <a:pt x="167640" y="272719"/>
                  </a:lnTo>
                  <a:lnTo>
                    <a:pt x="168275" y="273977"/>
                  </a:lnTo>
                  <a:lnTo>
                    <a:pt x="169291" y="274777"/>
                  </a:lnTo>
                  <a:lnTo>
                    <a:pt x="171831" y="275475"/>
                  </a:lnTo>
                  <a:lnTo>
                    <a:pt x="173482" y="275132"/>
                  </a:lnTo>
                  <a:lnTo>
                    <a:pt x="175387" y="274104"/>
                  </a:lnTo>
                  <a:lnTo>
                    <a:pt x="190754" y="266153"/>
                  </a:lnTo>
                  <a:lnTo>
                    <a:pt x="201286" y="266153"/>
                  </a:lnTo>
                  <a:lnTo>
                    <a:pt x="194691" y="253415"/>
                  </a:lnTo>
                  <a:close/>
                </a:path>
                <a:path w="728345" h="440689">
                  <a:moveTo>
                    <a:pt x="367157" y="262928"/>
                  </a:moveTo>
                  <a:lnTo>
                    <a:pt x="365506" y="263283"/>
                  </a:lnTo>
                  <a:lnTo>
                    <a:pt x="363400" y="264350"/>
                  </a:lnTo>
                  <a:lnTo>
                    <a:pt x="356489" y="267957"/>
                  </a:lnTo>
                  <a:lnTo>
                    <a:pt x="371977" y="267957"/>
                  </a:lnTo>
                  <a:lnTo>
                    <a:pt x="371856" y="266788"/>
                  </a:lnTo>
                  <a:lnTo>
                    <a:pt x="371221" y="265607"/>
                  </a:lnTo>
                  <a:lnTo>
                    <a:pt x="370586" y="264350"/>
                  </a:lnTo>
                  <a:lnTo>
                    <a:pt x="369570" y="263563"/>
                  </a:lnTo>
                  <a:lnTo>
                    <a:pt x="368427" y="263245"/>
                  </a:lnTo>
                  <a:lnTo>
                    <a:pt x="367157" y="262928"/>
                  </a:lnTo>
                  <a:close/>
                </a:path>
                <a:path w="728345" h="440689">
                  <a:moveTo>
                    <a:pt x="252857" y="223354"/>
                  </a:moveTo>
                  <a:lnTo>
                    <a:pt x="237490" y="231305"/>
                  </a:lnTo>
                  <a:lnTo>
                    <a:pt x="235458" y="232333"/>
                  </a:lnTo>
                  <a:lnTo>
                    <a:pt x="234187" y="233464"/>
                  </a:lnTo>
                  <a:lnTo>
                    <a:pt x="233807" y="234695"/>
                  </a:lnTo>
                  <a:lnTo>
                    <a:pt x="233298" y="235940"/>
                  </a:lnTo>
                  <a:lnTo>
                    <a:pt x="233426" y="237159"/>
                  </a:lnTo>
                  <a:lnTo>
                    <a:pt x="234061" y="238340"/>
                  </a:lnTo>
                  <a:lnTo>
                    <a:pt x="234696" y="239598"/>
                  </a:lnTo>
                  <a:lnTo>
                    <a:pt x="235712" y="240398"/>
                  </a:lnTo>
                  <a:lnTo>
                    <a:pt x="238252" y="241096"/>
                  </a:lnTo>
                  <a:lnTo>
                    <a:pt x="239776" y="240753"/>
                  </a:lnTo>
                  <a:lnTo>
                    <a:pt x="241808" y="239725"/>
                  </a:lnTo>
                  <a:lnTo>
                    <a:pt x="248793" y="236080"/>
                  </a:lnTo>
                  <a:lnTo>
                    <a:pt x="269262" y="236080"/>
                  </a:lnTo>
                  <a:lnTo>
                    <a:pt x="269304" y="235940"/>
                  </a:lnTo>
                  <a:lnTo>
                    <a:pt x="259334" y="235940"/>
                  </a:lnTo>
                  <a:lnTo>
                    <a:pt x="252857" y="223354"/>
                  </a:lnTo>
                  <a:close/>
                </a:path>
                <a:path w="728345" h="440689">
                  <a:moveTo>
                    <a:pt x="295656" y="199072"/>
                  </a:moveTo>
                  <a:lnTo>
                    <a:pt x="262128" y="227050"/>
                  </a:lnTo>
                  <a:lnTo>
                    <a:pt x="259334" y="235940"/>
                  </a:lnTo>
                  <a:lnTo>
                    <a:pt x="269304" y="235940"/>
                  </a:lnTo>
                  <a:lnTo>
                    <a:pt x="270256" y="232775"/>
                  </a:lnTo>
                  <a:lnTo>
                    <a:pt x="272403" y="227200"/>
                  </a:lnTo>
                  <a:lnTo>
                    <a:pt x="301117" y="207810"/>
                  </a:lnTo>
                  <a:lnTo>
                    <a:pt x="323875" y="207810"/>
                  </a:lnTo>
                  <a:lnTo>
                    <a:pt x="322834" y="206768"/>
                  </a:lnTo>
                  <a:lnTo>
                    <a:pt x="312166" y="200698"/>
                  </a:lnTo>
                  <a:lnTo>
                    <a:pt x="307086" y="199148"/>
                  </a:lnTo>
                  <a:lnTo>
                    <a:pt x="302387" y="199085"/>
                  </a:lnTo>
                  <a:lnTo>
                    <a:pt x="295656" y="199072"/>
                  </a:lnTo>
                  <a:close/>
                </a:path>
                <a:path w="728345" h="440689">
                  <a:moveTo>
                    <a:pt x="431129" y="135355"/>
                  </a:moveTo>
                  <a:lnTo>
                    <a:pt x="393372" y="147828"/>
                  </a:lnTo>
                  <a:lnTo>
                    <a:pt x="374005" y="182633"/>
                  </a:lnTo>
                  <a:lnTo>
                    <a:pt x="374038" y="193038"/>
                  </a:lnTo>
                  <a:lnTo>
                    <a:pt x="392715" y="229149"/>
                  </a:lnTo>
                  <a:lnTo>
                    <a:pt x="419792" y="240717"/>
                  </a:lnTo>
                  <a:lnTo>
                    <a:pt x="429688" y="240682"/>
                  </a:lnTo>
                  <a:lnTo>
                    <a:pt x="439656" y="238578"/>
                  </a:lnTo>
                  <a:lnTo>
                    <a:pt x="449706" y="234403"/>
                  </a:lnTo>
                  <a:lnTo>
                    <a:pt x="454931" y="231225"/>
                  </a:lnTo>
                  <a:lnTo>
                    <a:pt x="420945" y="231225"/>
                  </a:lnTo>
                  <a:lnTo>
                    <a:pt x="412877" y="229577"/>
                  </a:lnTo>
                  <a:lnTo>
                    <a:pt x="385302" y="200822"/>
                  </a:lnTo>
                  <a:lnTo>
                    <a:pt x="383206" y="185052"/>
                  </a:lnTo>
                  <a:lnTo>
                    <a:pt x="384302" y="176860"/>
                  </a:lnTo>
                  <a:lnTo>
                    <a:pt x="413674" y="147482"/>
                  </a:lnTo>
                  <a:lnTo>
                    <a:pt x="426922" y="144611"/>
                  </a:lnTo>
                  <a:lnTo>
                    <a:pt x="455320" y="144611"/>
                  </a:lnTo>
                  <a:lnTo>
                    <a:pt x="451253" y="136778"/>
                  </a:lnTo>
                  <a:lnTo>
                    <a:pt x="440563" y="136778"/>
                  </a:lnTo>
                  <a:lnTo>
                    <a:pt x="431129" y="135355"/>
                  </a:lnTo>
                  <a:close/>
                </a:path>
                <a:path w="728345" h="440689">
                  <a:moveTo>
                    <a:pt x="480822" y="186575"/>
                  </a:moveTo>
                  <a:lnTo>
                    <a:pt x="479679" y="186677"/>
                  </a:lnTo>
                  <a:lnTo>
                    <a:pt x="477520" y="187807"/>
                  </a:lnTo>
                  <a:lnTo>
                    <a:pt x="476631" y="189102"/>
                  </a:lnTo>
                  <a:lnTo>
                    <a:pt x="475995" y="191147"/>
                  </a:lnTo>
                  <a:lnTo>
                    <a:pt x="473202" y="199237"/>
                  </a:lnTo>
                  <a:lnTo>
                    <a:pt x="445770" y="225869"/>
                  </a:lnTo>
                  <a:lnTo>
                    <a:pt x="420945" y="231225"/>
                  </a:lnTo>
                  <a:lnTo>
                    <a:pt x="454931" y="231225"/>
                  </a:lnTo>
                  <a:lnTo>
                    <a:pt x="484631" y="197345"/>
                  </a:lnTo>
                  <a:lnTo>
                    <a:pt x="486029" y="192011"/>
                  </a:lnTo>
                  <a:lnTo>
                    <a:pt x="484589" y="189102"/>
                  </a:lnTo>
                  <a:lnTo>
                    <a:pt x="483997" y="188048"/>
                  </a:lnTo>
                  <a:lnTo>
                    <a:pt x="483108" y="187299"/>
                  </a:lnTo>
                  <a:lnTo>
                    <a:pt x="480822" y="186575"/>
                  </a:lnTo>
                  <a:close/>
                </a:path>
                <a:path w="728345" h="440689">
                  <a:moveTo>
                    <a:pt x="455320" y="144611"/>
                  </a:moveTo>
                  <a:lnTo>
                    <a:pt x="426922" y="144611"/>
                  </a:lnTo>
                  <a:lnTo>
                    <a:pt x="433070" y="144945"/>
                  </a:lnTo>
                  <a:lnTo>
                    <a:pt x="441071" y="146176"/>
                  </a:lnTo>
                  <a:lnTo>
                    <a:pt x="446531" y="149047"/>
                  </a:lnTo>
                  <a:lnTo>
                    <a:pt x="449326" y="153530"/>
                  </a:lnTo>
                  <a:lnTo>
                    <a:pt x="450342" y="155244"/>
                  </a:lnTo>
                  <a:lnTo>
                    <a:pt x="451484" y="156286"/>
                  </a:lnTo>
                  <a:lnTo>
                    <a:pt x="453770" y="157022"/>
                  </a:lnTo>
                  <a:lnTo>
                    <a:pt x="454914" y="156908"/>
                  </a:lnTo>
                  <a:lnTo>
                    <a:pt x="457327" y="155676"/>
                  </a:lnTo>
                  <a:lnTo>
                    <a:pt x="458089" y="154724"/>
                  </a:lnTo>
                  <a:lnTo>
                    <a:pt x="458343" y="153479"/>
                  </a:lnTo>
                  <a:lnTo>
                    <a:pt x="458723" y="152222"/>
                  </a:lnTo>
                  <a:lnTo>
                    <a:pt x="458343" y="150558"/>
                  </a:lnTo>
                  <a:lnTo>
                    <a:pt x="457327" y="148475"/>
                  </a:lnTo>
                  <a:lnTo>
                    <a:pt x="455320" y="144611"/>
                  </a:lnTo>
                  <a:close/>
                </a:path>
                <a:path w="728345" h="440689">
                  <a:moveTo>
                    <a:pt x="442976" y="125450"/>
                  </a:moveTo>
                  <a:lnTo>
                    <a:pt x="441706" y="125552"/>
                  </a:lnTo>
                  <a:lnTo>
                    <a:pt x="439293" y="126809"/>
                  </a:lnTo>
                  <a:lnTo>
                    <a:pt x="438403" y="127761"/>
                  </a:lnTo>
                  <a:lnTo>
                    <a:pt x="438150" y="129019"/>
                  </a:lnTo>
                  <a:lnTo>
                    <a:pt x="437769" y="130289"/>
                  </a:lnTo>
                  <a:lnTo>
                    <a:pt x="438150" y="131952"/>
                  </a:lnTo>
                  <a:lnTo>
                    <a:pt x="440563" y="136778"/>
                  </a:lnTo>
                  <a:lnTo>
                    <a:pt x="451253" y="136778"/>
                  </a:lnTo>
                  <a:lnTo>
                    <a:pt x="447548" y="129641"/>
                  </a:lnTo>
                  <a:lnTo>
                    <a:pt x="446531" y="127596"/>
                  </a:lnTo>
                  <a:lnTo>
                    <a:pt x="445389" y="126339"/>
                  </a:lnTo>
                  <a:lnTo>
                    <a:pt x="444119" y="125895"/>
                  </a:lnTo>
                  <a:lnTo>
                    <a:pt x="442976" y="125450"/>
                  </a:lnTo>
                  <a:close/>
                </a:path>
                <a:path w="728345" h="440689">
                  <a:moveTo>
                    <a:pt x="650621" y="186651"/>
                  </a:moveTo>
                  <a:lnTo>
                    <a:pt x="536194" y="245402"/>
                  </a:lnTo>
                  <a:lnTo>
                    <a:pt x="532130" y="249961"/>
                  </a:lnTo>
                  <a:lnTo>
                    <a:pt x="532130" y="251193"/>
                  </a:lnTo>
                  <a:lnTo>
                    <a:pt x="532765" y="252450"/>
                  </a:lnTo>
                  <a:lnTo>
                    <a:pt x="533527" y="253695"/>
                  </a:lnTo>
                  <a:lnTo>
                    <a:pt x="534416" y="254482"/>
                  </a:lnTo>
                  <a:lnTo>
                    <a:pt x="536956" y="255117"/>
                  </a:lnTo>
                  <a:lnTo>
                    <a:pt x="538480" y="254761"/>
                  </a:lnTo>
                  <a:lnTo>
                    <a:pt x="540585" y="253695"/>
                  </a:lnTo>
                  <a:lnTo>
                    <a:pt x="653288" y="195338"/>
                  </a:lnTo>
                  <a:lnTo>
                    <a:pt x="654558" y="194221"/>
                  </a:lnTo>
                  <a:lnTo>
                    <a:pt x="654939" y="193027"/>
                  </a:lnTo>
                  <a:lnTo>
                    <a:pt x="655447" y="191846"/>
                  </a:lnTo>
                  <a:lnTo>
                    <a:pt x="651891" y="186982"/>
                  </a:lnTo>
                  <a:lnTo>
                    <a:pt x="650621" y="186651"/>
                  </a:lnTo>
                  <a:close/>
                </a:path>
                <a:path w="728345" h="440689">
                  <a:moveTo>
                    <a:pt x="673427" y="9911"/>
                  </a:moveTo>
                  <a:lnTo>
                    <a:pt x="635668" y="22388"/>
                  </a:lnTo>
                  <a:lnTo>
                    <a:pt x="616247" y="57184"/>
                  </a:lnTo>
                  <a:lnTo>
                    <a:pt x="616274" y="67595"/>
                  </a:lnTo>
                  <a:lnTo>
                    <a:pt x="635015" y="103706"/>
                  </a:lnTo>
                  <a:lnTo>
                    <a:pt x="662052" y="115277"/>
                  </a:lnTo>
                  <a:lnTo>
                    <a:pt x="671941" y="115238"/>
                  </a:lnTo>
                  <a:lnTo>
                    <a:pt x="681900" y="113129"/>
                  </a:lnTo>
                  <a:lnTo>
                    <a:pt x="691896" y="108953"/>
                  </a:lnTo>
                  <a:lnTo>
                    <a:pt x="697106" y="105787"/>
                  </a:lnTo>
                  <a:lnTo>
                    <a:pt x="663188" y="105787"/>
                  </a:lnTo>
                  <a:lnTo>
                    <a:pt x="655066" y="104139"/>
                  </a:lnTo>
                  <a:lnTo>
                    <a:pt x="627564" y="75382"/>
                  </a:lnTo>
                  <a:lnTo>
                    <a:pt x="625520" y="59609"/>
                  </a:lnTo>
                  <a:lnTo>
                    <a:pt x="626618" y="51422"/>
                  </a:lnTo>
                  <a:lnTo>
                    <a:pt x="655883" y="22039"/>
                  </a:lnTo>
                  <a:lnTo>
                    <a:pt x="669218" y="19171"/>
                  </a:lnTo>
                  <a:lnTo>
                    <a:pt x="697635" y="19171"/>
                  </a:lnTo>
                  <a:lnTo>
                    <a:pt x="693569" y="11341"/>
                  </a:lnTo>
                  <a:lnTo>
                    <a:pt x="682879" y="11341"/>
                  </a:lnTo>
                  <a:lnTo>
                    <a:pt x="673427" y="9911"/>
                  </a:lnTo>
                  <a:close/>
                </a:path>
                <a:path w="728345" h="440689">
                  <a:moveTo>
                    <a:pt x="723138" y="61137"/>
                  </a:moveTo>
                  <a:lnTo>
                    <a:pt x="721995" y="61239"/>
                  </a:lnTo>
                  <a:lnTo>
                    <a:pt x="720772" y="61861"/>
                  </a:lnTo>
                  <a:lnTo>
                    <a:pt x="719709" y="62369"/>
                  </a:lnTo>
                  <a:lnTo>
                    <a:pt x="718923" y="63728"/>
                  </a:lnTo>
                  <a:lnTo>
                    <a:pt x="718185" y="65697"/>
                  </a:lnTo>
                  <a:lnTo>
                    <a:pt x="715518" y="73799"/>
                  </a:lnTo>
                  <a:lnTo>
                    <a:pt x="711454" y="80771"/>
                  </a:lnTo>
                  <a:lnTo>
                    <a:pt x="679622" y="103934"/>
                  </a:lnTo>
                  <a:lnTo>
                    <a:pt x="663188" y="105787"/>
                  </a:lnTo>
                  <a:lnTo>
                    <a:pt x="697106" y="105787"/>
                  </a:lnTo>
                  <a:lnTo>
                    <a:pt x="726821" y="71907"/>
                  </a:lnTo>
                  <a:lnTo>
                    <a:pt x="728345" y="66573"/>
                  </a:lnTo>
                  <a:lnTo>
                    <a:pt x="726792" y="63665"/>
                  </a:lnTo>
                  <a:lnTo>
                    <a:pt x="726313" y="62610"/>
                  </a:lnTo>
                  <a:lnTo>
                    <a:pt x="725424" y="61861"/>
                  </a:lnTo>
                  <a:lnTo>
                    <a:pt x="723138" y="61137"/>
                  </a:lnTo>
                  <a:close/>
                </a:path>
                <a:path w="728345" h="440689">
                  <a:moveTo>
                    <a:pt x="697635" y="19171"/>
                  </a:moveTo>
                  <a:lnTo>
                    <a:pt x="669218" y="19171"/>
                  </a:lnTo>
                  <a:lnTo>
                    <a:pt x="675386" y="19507"/>
                  </a:lnTo>
                  <a:lnTo>
                    <a:pt x="683260" y="20739"/>
                  </a:lnTo>
                  <a:lnTo>
                    <a:pt x="688721" y="23596"/>
                  </a:lnTo>
                  <a:lnTo>
                    <a:pt x="691515" y="28092"/>
                  </a:lnTo>
                  <a:lnTo>
                    <a:pt x="692658" y="29806"/>
                  </a:lnTo>
                  <a:lnTo>
                    <a:pt x="693674" y="30848"/>
                  </a:lnTo>
                  <a:lnTo>
                    <a:pt x="695960" y="31572"/>
                  </a:lnTo>
                  <a:lnTo>
                    <a:pt x="697103" y="31470"/>
                  </a:lnTo>
                  <a:lnTo>
                    <a:pt x="699516" y="30238"/>
                  </a:lnTo>
                  <a:lnTo>
                    <a:pt x="700278" y="29286"/>
                  </a:lnTo>
                  <a:lnTo>
                    <a:pt x="700659" y="28028"/>
                  </a:lnTo>
                  <a:lnTo>
                    <a:pt x="700913" y="26784"/>
                  </a:lnTo>
                  <a:lnTo>
                    <a:pt x="700659" y="25120"/>
                  </a:lnTo>
                  <a:lnTo>
                    <a:pt x="699643" y="23037"/>
                  </a:lnTo>
                  <a:lnTo>
                    <a:pt x="697635" y="19171"/>
                  </a:lnTo>
                  <a:close/>
                </a:path>
                <a:path w="728345" h="440689">
                  <a:moveTo>
                    <a:pt x="685165" y="0"/>
                  </a:moveTo>
                  <a:lnTo>
                    <a:pt x="683895" y="101"/>
                  </a:lnTo>
                  <a:lnTo>
                    <a:pt x="681482" y="1371"/>
                  </a:lnTo>
                  <a:lnTo>
                    <a:pt x="680720" y="2311"/>
                  </a:lnTo>
                  <a:lnTo>
                    <a:pt x="679958" y="4851"/>
                  </a:lnTo>
                  <a:lnTo>
                    <a:pt x="680339" y="6515"/>
                  </a:lnTo>
                  <a:lnTo>
                    <a:pt x="681482" y="8559"/>
                  </a:lnTo>
                  <a:lnTo>
                    <a:pt x="682879" y="11341"/>
                  </a:lnTo>
                  <a:lnTo>
                    <a:pt x="693569" y="11341"/>
                  </a:lnTo>
                  <a:lnTo>
                    <a:pt x="689864" y="4203"/>
                  </a:lnTo>
                  <a:lnTo>
                    <a:pt x="688848" y="2146"/>
                  </a:lnTo>
                  <a:lnTo>
                    <a:pt x="687705" y="901"/>
                  </a:lnTo>
                  <a:lnTo>
                    <a:pt x="6851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129" y="4195318"/>
              <a:ext cx="3249929" cy="179791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8872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</a:t>
            </a:r>
            <a:r>
              <a:rPr spc="-125" dirty="0"/>
              <a:t> </a:t>
            </a:r>
            <a:r>
              <a:rPr spc="-25" dirty="0"/>
              <a:t>AS</a:t>
            </a:r>
            <a:r>
              <a:rPr spc="-130" dirty="0"/>
              <a:t> </a:t>
            </a:r>
            <a:r>
              <a:rPr spc="-55" dirty="0"/>
              <a:t>ARGUMENTS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48234" y="1813051"/>
            <a:ext cx="7620000" cy="3429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0" indent="-243840">
              <a:lnSpc>
                <a:spcPct val="100000"/>
              </a:lnSpc>
              <a:spcBef>
                <a:spcPts val="105"/>
              </a:spcBef>
              <a:buClr>
                <a:srgbClr val="585858"/>
              </a:buClr>
              <a:buFont typeface="Wingdings"/>
              <a:buChar char=""/>
              <a:tabLst>
                <a:tab pos="718185" algn="l"/>
              </a:tabLst>
            </a:pPr>
            <a:r>
              <a:rPr sz="2800" spc="-10" dirty="0">
                <a:latin typeface="Calibri"/>
                <a:cs typeface="Calibri"/>
              </a:rPr>
              <a:t>arguments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type, </a:t>
            </a:r>
            <a:r>
              <a:rPr sz="2800" spc="-15" dirty="0">
                <a:latin typeface="Calibri"/>
                <a:cs typeface="Calibri"/>
              </a:rPr>
              <a:t>even</a:t>
            </a:r>
            <a:r>
              <a:rPr sz="2800" spc="-5" dirty="0">
                <a:latin typeface="Calibri"/>
                <a:cs typeface="Calibri"/>
              </a:rPr>
              <a:t> functions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def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func_a():</a:t>
            </a:r>
            <a:endParaRPr sz="1800">
              <a:latin typeface="Courier New"/>
              <a:cs typeface="Courier New"/>
            </a:endParaRPr>
          </a:p>
          <a:p>
            <a:pPr marL="12700" marR="4184015" indent="546100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print 'inside func_a'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func_b(y):</a:t>
            </a:r>
            <a:endParaRPr sz="1800">
              <a:latin typeface="Courier New"/>
              <a:cs typeface="Courier New"/>
            </a:endParaRPr>
          </a:p>
          <a:p>
            <a:pPr marL="558800" marR="4184015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print 'inside func_b'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return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Courier New"/>
                <a:cs typeface="Courier New"/>
              </a:rPr>
              <a:t>def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func_c(z):</a:t>
            </a:r>
            <a:endParaRPr sz="1800">
              <a:latin typeface="Courier New"/>
              <a:cs typeface="Courier New"/>
            </a:endParaRPr>
          </a:p>
          <a:p>
            <a:pPr marL="558800" marR="4184015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print 'inside func_c'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return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z()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234" y="5325871"/>
            <a:ext cx="70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042" y="5358765"/>
            <a:ext cx="3088640" cy="31432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2000"/>
              </a:lnSpc>
            </a:pPr>
            <a:r>
              <a:rPr sz="1800" spc="-10" dirty="0">
                <a:latin typeface="Courier New"/>
                <a:cs typeface="Courier New"/>
              </a:rPr>
              <a:t>func_a()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234" y="5709920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5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7636" y="5748146"/>
            <a:ext cx="2519680" cy="29210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1960"/>
              </a:lnSpc>
            </a:pPr>
            <a:r>
              <a:rPr sz="1800" spc="-10" dirty="0">
                <a:latin typeface="Courier New"/>
                <a:cs typeface="Courier New"/>
              </a:rPr>
              <a:t>func_b(2)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234" y="6093967"/>
            <a:ext cx="3837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func_c(func_a)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9144000" cy="523875"/>
            <a:chOff x="0" y="633450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8872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</a:t>
            </a:r>
            <a:r>
              <a:rPr spc="-125" dirty="0"/>
              <a:t> </a:t>
            </a:r>
            <a:r>
              <a:rPr spc="-25" dirty="0"/>
              <a:t>AS</a:t>
            </a:r>
            <a:r>
              <a:rPr spc="-130" dirty="0"/>
              <a:t> </a:t>
            </a:r>
            <a:r>
              <a:rPr spc="-55" dirty="0"/>
              <a:t>ARGUMENTS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9184" y="2304220"/>
          <a:ext cx="3479164" cy="256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50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func_a():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'inside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func_b(y):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'inside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func_b'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3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func_c(z):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'inside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func_c'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1844548"/>
            <a:ext cx="9144000" cy="4732020"/>
            <a:chOff x="0" y="1844548"/>
            <a:chExt cx="9144000" cy="4732020"/>
          </a:xfrm>
        </p:grpSpPr>
        <p:sp>
          <p:nvSpPr>
            <p:cNvPr id="9" name="object 9"/>
            <p:cNvSpPr/>
            <p:nvPr/>
          </p:nvSpPr>
          <p:spPr>
            <a:xfrm>
              <a:off x="0" y="6250686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0015" y="1852803"/>
              <a:ext cx="1866264" cy="4670425"/>
            </a:xfrm>
            <a:custGeom>
              <a:avLst/>
              <a:gdLst/>
              <a:ahLst/>
              <a:cxnLst/>
              <a:rect l="l" t="t" r="r" b="b"/>
              <a:pathLst>
                <a:path w="1866264" h="4670425">
                  <a:moveTo>
                    <a:pt x="1866138" y="0"/>
                  </a:moveTo>
                  <a:lnTo>
                    <a:pt x="0" y="0"/>
                  </a:lnTo>
                  <a:lnTo>
                    <a:pt x="0" y="4670298"/>
                  </a:lnTo>
                  <a:lnTo>
                    <a:pt x="1866138" y="4670298"/>
                  </a:lnTo>
                  <a:lnTo>
                    <a:pt x="186613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0015" y="1852803"/>
              <a:ext cx="1866264" cy="4670425"/>
            </a:xfrm>
            <a:custGeom>
              <a:avLst/>
              <a:gdLst/>
              <a:ahLst/>
              <a:cxnLst/>
              <a:rect l="l" t="t" r="r" b="b"/>
              <a:pathLst>
                <a:path w="1866264" h="4670425">
                  <a:moveTo>
                    <a:pt x="0" y="4670298"/>
                  </a:moveTo>
                  <a:lnTo>
                    <a:pt x="1866138" y="4670298"/>
                  </a:lnTo>
                  <a:lnTo>
                    <a:pt x="1866138" y="0"/>
                  </a:lnTo>
                  <a:lnTo>
                    <a:pt x="0" y="0"/>
                  </a:lnTo>
                  <a:lnTo>
                    <a:pt x="0" y="4670298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8628" y="2419603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8628" y="3242817"/>
            <a:ext cx="66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8628" y="4065778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2128" y="2382392"/>
            <a:ext cx="840740" cy="543560"/>
          </a:xfrm>
          <a:custGeom>
            <a:avLst/>
            <a:gdLst/>
            <a:ahLst/>
            <a:cxnLst/>
            <a:rect l="l" t="t" r="r" b="b"/>
            <a:pathLst>
              <a:path w="840739" h="543560">
                <a:moveTo>
                  <a:pt x="840486" y="0"/>
                </a:moveTo>
                <a:lnTo>
                  <a:pt x="0" y="0"/>
                </a:lnTo>
                <a:lnTo>
                  <a:pt x="0" y="543305"/>
                </a:lnTo>
                <a:lnTo>
                  <a:pt x="840486" y="543305"/>
                </a:lnTo>
                <a:lnTo>
                  <a:pt x="84048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42128" y="2382392"/>
            <a:ext cx="840740" cy="543560"/>
          </a:xfrm>
          <a:prstGeom prst="rect">
            <a:avLst/>
          </a:prstGeom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20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endParaRPr sz="18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33873" y="3085845"/>
            <a:ext cx="857250" cy="560705"/>
            <a:chOff x="4833873" y="3085845"/>
            <a:chExt cx="857250" cy="560705"/>
          </a:xfrm>
        </p:grpSpPr>
        <p:sp>
          <p:nvSpPr>
            <p:cNvPr id="18" name="object 18"/>
            <p:cNvSpPr/>
            <p:nvPr/>
          </p:nvSpPr>
          <p:spPr>
            <a:xfrm>
              <a:off x="4842128" y="3094100"/>
              <a:ext cx="840740" cy="544195"/>
            </a:xfrm>
            <a:custGeom>
              <a:avLst/>
              <a:gdLst/>
              <a:ahLst/>
              <a:cxnLst/>
              <a:rect l="l" t="t" r="r" b="b"/>
              <a:pathLst>
                <a:path w="840739" h="544195">
                  <a:moveTo>
                    <a:pt x="840486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840486" y="544068"/>
                  </a:lnTo>
                  <a:lnTo>
                    <a:pt x="84048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42128" y="3094100"/>
              <a:ext cx="840740" cy="544195"/>
            </a:xfrm>
            <a:custGeom>
              <a:avLst/>
              <a:gdLst/>
              <a:ahLst/>
              <a:cxnLst/>
              <a:rect l="l" t="t" r="r" b="b"/>
              <a:pathLst>
                <a:path w="840739" h="544195">
                  <a:moveTo>
                    <a:pt x="0" y="544068"/>
                  </a:moveTo>
                  <a:lnTo>
                    <a:pt x="840486" y="544068"/>
                  </a:lnTo>
                  <a:lnTo>
                    <a:pt x="840486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50129" y="3064764"/>
            <a:ext cx="83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marR="152400" indent="-36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28540" y="3819652"/>
            <a:ext cx="857250" cy="560705"/>
            <a:chOff x="4828540" y="3819652"/>
            <a:chExt cx="857250" cy="560705"/>
          </a:xfrm>
        </p:grpSpPr>
        <p:sp>
          <p:nvSpPr>
            <p:cNvPr id="22" name="object 22"/>
            <p:cNvSpPr/>
            <p:nvPr/>
          </p:nvSpPr>
          <p:spPr>
            <a:xfrm>
              <a:off x="4836795" y="3827907"/>
              <a:ext cx="840740" cy="544195"/>
            </a:xfrm>
            <a:custGeom>
              <a:avLst/>
              <a:gdLst/>
              <a:ahLst/>
              <a:cxnLst/>
              <a:rect l="l" t="t" r="r" b="b"/>
              <a:pathLst>
                <a:path w="840739" h="544195">
                  <a:moveTo>
                    <a:pt x="840486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840486" y="544068"/>
                  </a:lnTo>
                  <a:lnTo>
                    <a:pt x="84048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6795" y="3827907"/>
              <a:ext cx="840740" cy="544195"/>
            </a:xfrm>
            <a:custGeom>
              <a:avLst/>
              <a:gdLst/>
              <a:ahLst/>
              <a:cxnLst/>
              <a:rect l="l" t="t" r="r" b="b"/>
              <a:pathLst>
                <a:path w="840739" h="544195">
                  <a:moveTo>
                    <a:pt x="0" y="544068"/>
                  </a:moveTo>
                  <a:lnTo>
                    <a:pt x="840486" y="544068"/>
                  </a:lnTo>
                  <a:lnTo>
                    <a:pt x="840486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44796" y="3798570"/>
            <a:ext cx="83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151765" indent="-36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44285" y="1844548"/>
            <a:ext cx="1882775" cy="1089660"/>
            <a:chOff x="5844285" y="1844548"/>
            <a:chExt cx="1882775" cy="1089660"/>
          </a:xfrm>
        </p:grpSpPr>
        <p:sp>
          <p:nvSpPr>
            <p:cNvPr id="26" name="object 26"/>
            <p:cNvSpPr/>
            <p:nvPr/>
          </p:nvSpPr>
          <p:spPr>
            <a:xfrm>
              <a:off x="5852540" y="1852803"/>
              <a:ext cx="1866264" cy="1073150"/>
            </a:xfrm>
            <a:custGeom>
              <a:avLst/>
              <a:gdLst/>
              <a:ahLst/>
              <a:cxnLst/>
              <a:rect l="l" t="t" r="r" b="b"/>
              <a:pathLst>
                <a:path w="1866265" h="1073150">
                  <a:moveTo>
                    <a:pt x="1866138" y="0"/>
                  </a:moveTo>
                  <a:lnTo>
                    <a:pt x="0" y="0"/>
                  </a:lnTo>
                  <a:lnTo>
                    <a:pt x="0" y="1072896"/>
                  </a:lnTo>
                  <a:lnTo>
                    <a:pt x="1866138" y="1072896"/>
                  </a:lnTo>
                  <a:lnTo>
                    <a:pt x="186613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52540" y="1852803"/>
              <a:ext cx="1866264" cy="1073150"/>
            </a:xfrm>
            <a:custGeom>
              <a:avLst/>
              <a:gdLst/>
              <a:ahLst/>
              <a:cxnLst/>
              <a:rect l="l" t="t" r="r" b="b"/>
              <a:pathLst>
                <a:path w="1866265" h="1073150">
                  <a:moveTo>
                    <a:pt x="0" y="1072896"/>
                  </a:moveTo>
                  <a:lnTo>
                    <a:pt x="1866138" y="1072896"/>
                  </a:lnTo>
                  <a:lnTo>
                    <a:pt x="1866138" y="0"/>
                  </a:lnTo>
                  <a:lnTo>
                    <a:pt x="0" y="0"/>
                  </a:lnTo>
                  <a:lnTo>
                    <a:pt x="0" y="1072896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08628" y="1870964"/>
            <a:ext cx="317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48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func_a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145" y="4660392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34796" y="2643251"/>
            <a:ext cx="6409055" cy="3053715"/>
            <a:chOff x="1034796" y="2643251"/>
            <a:chExt cx="6409055" cy="3053715"/>
          </a:xfrm>
        </p:grpSpPr>
        <p:sp>
          <p:nvSpPr>
            <p:cNvPr id="31" name="object 31"/>
            <p:cNvSpPr/>
            <p:nvPr/>
          </p:nvSpPr>
          <p:spPr>
            <a:xfrm>
              <a:off x="5040884" y="2643251"/>
              <a:ext cx="2402840" cy="2262505"/>
            </a:xfrm>
            <a:custGeom>
              <a:avLst/>
              <a:gdLst/>
              <a:ahLst/>
              <a:cxnLst/>
              <a:rect l="l" t="t" r="r" b="b"/>
              <a:pathLst>
                <a:path w="2402840" h="2262504">
                  <a:moveTo>
                    <a:pt x="183868" y="2132867"/>
                  </a:moveTo>
                  <a:lnTo>
                    <a:pt x="169481" y="2168174"/>
                  </a:lnTo>
                  <a:lnTo>
                    <a:pt x="244475" y="2193036"/>
                  </a:lnTo>
                  <a:lnTo>
                    <a:pt x="287782" y="2205101"/>
                  </a:lnTo>
                  <a:lnTo>
                    <a:pt x="331089" y="2216023"/>
                  </a:lnTo>
                  <a:lnTo>
                    <a:pt x="374904" y="2225802"/>
                  </a:lnTo>
                  <a:lnTo>
                    <a:pt x="418719" y="2234438"/>
                  </a:lnTo>
                  <a:lnTo>
                    <a:pt x="462788" y="2241931"/>
                  </a:lnTo>
                  <a:lnTo>
                    <a:pt x="506984" y="2248154"/>
                  </a:lnTo>
                  <a:lnTo>
                    <a:pt x="551307" y="2253361"/>
                  </a:lnTo>
                  <a:lnTo>
                    <a:pt x="595757" y="2257425"/>
                  </a:lnTo>
                  <a:lnTo>
                    <a:pt x="640334" y="2260346"/>
                  </a:lnTo>
                  <a:lnTo>
                    <a:pt x="684911" y="2261997"/>
                  </a:lnTo>
                  <a:lnTo>
                    <a:pt x="729361" y="2262505"/>
                  </a:lnTo>
                  <a:lnTo>
                    <a:pt x="774065" y="2261870"/>
                  </a:lnTo>
                  <a:lnTo>
                    <a:pt x="818642" y="2260219"/>
                  </a:lnTo>
                  <a:lnTo>
                    <a:pt x="863219" y="2257298"/>
                  </a:lnTo>
                  <a:lnTo>
                    <a:pt x="907669" y="2253234"/>
                  </a:lnTo>
                  <a:lnTo>
                    <a:pt x="952119" y="2248027"/>
                  </a:lnTo>
                  <a:lnTo>
                    <a:pt x="996442" y="2241677"/>
                  </a:lnTo>
                  <a:lnTo>
                    <a:pt x="1040511" y="2234184"/>
                  </a:lnTo>
                  <a:lnTo>
                    <a:pt x="1084580" y="2225421"/>
                  </a:lnTo>
                  <a:lnTo>
                    <a:pt x="1089060" y="2224405"/>
                  </a:lnTo>
                  <a:lnTo>
                    <a:pt x="728980" y="2224405"/>
                  </a:lnTo>
                  <a:lnTo>
                    <a:pt x="685292" y="2223897"/>
                  </a:lnTo>
                  <a:lnTo>
                    <a:pt x="641858" y="2222246"/>
                  </a:lnTo>
                  <a:lnTo>
                    <a:pt x="598170" y="2219452"/>
                  </a:lnTo>
                  <a:lnTo>
                    <a:pt x="554736" y="2215388"/>
                  </a:lnTo>
                  <a:lnTo>
                    <a:pt x="511429" y="2210308"/>
                  </a:lnTo>
                  <a:lnTo>
                    <a:pt x="468249" y="2204212"/>
                  </a:lnTo>
                  <a:lnTo>
                    <a:pt x="425069" y="2196846"/>
                  </a:lnTo>
                  <a:lnTo>
                    <a:pt x="382270" y="2188464"/>
                  </a:lnTo>
                  <a:lnTo>
                    <a:pt x="339471" y="2178812"/>
                  </a:lnTo>
                  <a:lnTo>
                    <a:pt x="296926" y="2168144"/>
                  </a:lnTo>
                  <a:lnTo>
                    <a:pt x="254889" y="2156333"/>
                  </a:lnTo>
                  <a:lnTo>
                    <a:pt x="212852" y="2143379"/>
                  </a:lnTo>
                  <a:lnTo>
                    <a:pt x="183868" y="2132867"/>
                  </a:lnTo>
                  <a:close/>
                </a:path>
                <a:path w="2402840" h="2262504">
                  <a:moveTo>
                    <a:pt x="212344" y="2062988"/>
                  </a:moveTo>
                  <a:lnTo>
                    <a:pt x="0" y="2079370"/>
                  </a:lnTo>
                  <a:lnTo>
                    <a:pt x="140462" y="2239391"/>
                  </a:lnTo>
                  <a:lnTo>
                    <a:pt x="169481" y="2168174"/>
                  </a:lnTo>
                  <a:lnTo>
                    <a:pt x="152273" y="2161921"/>
                  </a:lnTo>
                  <a:lnTo>
                    <a:pt x="165227" y="2126107"/>
                  </a:lnTo>
                  <a:lnTo>
                    <a:pt x="186623" y="2126107"/>
                  </a:lnTo>
                  <a:lnTo>
                    <a:pt x="212344" y="2062988"/>
                  </a:lnTo>
                  <a:close/>
                </a:path>
                <a:path w="2402840" h="2262504">
                  <a:moveTo>
                    <a:pt x="2268093" y="0"/>
                  </a:moveTo>
                  <a:lnTo>
                    <a:pt x="2232914" y="14350"/>
                  </a:lnTo>
                  <a:lnTo>
                    <a:pt x="2264283" y="91186"/>
                  </a:lnTo>
                  <a:lnTo>
                    <a:pt x="2291080" y="167640"/>
                  </a:lnTo>
                  <a:lnTo>
                    <a:pt x="2313559" y="244602"/>
                  </a:lnTo>
                  <a:lnTo>
                    <a:pt x="2331974" y="322072"/>
                  </a:lnTo>
                  <a:lnTo>
                    <a:pt x="2346198" y="399542"/>
                  </a:lnTo>
                  <a:lnTo>
                    <a:pt x="2356358" y="477139"/>
                  </a:lnTo>
                  <a:lnTo>
                    <a:pt x="2362454" y="554736"/>
                  </a:lnTo>
                  <a:lnTo>
                    <a:pt x="2364740" y="632079"/>
                  </a:lnTo>
                  <a:lnTo>
                    <a:pt x="2362962" y="709168"/>
                  </a:lnTo>
                  <a:lnTo>
                    <a:pt x="2357374" y="785876"/>
                  </a:lnTo>
                  <a:lnTo>
                    <a:pt x="2348103" y="861949"/>
                  </a:lnTo>
                  <a:lnTo>
                    <a:pt x="2335022" y="937387"/>
                  </a:lnTo>
                  <a:lnTo>
                    <a:pt x="2318258" y="1011936"/>
                  </a:lnTo>
                  <a:lnTo>
                    <a:pt x="2297811" y="1085469"/>
                  </a:lnTo>
                  <a:lnTo>
                    <a:pt x="2273808" y="1157986"/>
                  </a:lnTo>
                  <a:lnTo>
                    <a:pt x="2246249" y="1229360"/>
                  </a:lnTo>
                  <a:lnTo>
                    <a:pt x="2215261" y="1299210"/>
                  </a:lnTo>
                  <a:lnTo>
                    <a:pt x="2180844" y="1367663"/>
                  </a:lnTo>
                  <a:lnTo>
                    <a:pt x="2143125" y="1434592"/>
                  </a:lnTo>
                  <a:lnTo>
                    <a:pt x="2101977" y="1499616"/>
                  </a:lnTo>
                  <a:lnTo>
                    <a:pt x="2057781" y="1562989"/>
                  </a:lnTo>
                  <a:lnTo>
                    <a:pt x="2010156" y="1624076"/>
                  </a:lnTo>
                  <a:lnTo>
                    <a:pt x="1959483" y="1683131"/>
                  </a:lnTo>
                  <a:lnTo>
                    <a:pt x="1905635" y="1740027"/>
                  </a:lnTo>
                  <a:lnTo>
                    <a:pt x="1848866" y="1794383"/>
                  </a:lnTo>
                  <a:lnTo>
                    <a:pt x="1789049" y="1846199"/>
                  </a:lnTo>
                  <a:lnTo>
                    <a:pt x="1726311" y="1895475"/>
                  </a:lnTo>
                  <a:lnTo>
                    <a:pt x="1660652" y="1941957"/>
                  </a:lnTo>
                  <a:lnTo>
                    <a:pt x="1592326" y="1985391"/>
                  </a:lnTo>
                  <a:lnTo>
                    <a:pt x="1520952" y="2025904"/>
                  </a:lnTo>
                  <a:lnTo>
                    <a:pt x="1447038" y="2063242"/>
                  </a:lnTo>
                  <a:lnTo>
                    <a:pt x="1370457" y="2097151"/>
                  </a:lnTo>
                  <a:lnTo>
                    <a:pt x="1329436" y="2113534"/>
                  </a:lnTo>
                  <a:lnTo>
                    <a:pt x="1287907" y="2128774"/>
                  </a:lnTo>
                  <a:lnTo>
                    <a:pt x="1246124" y="2142871"/>
                  </a:lnTo>
                  <a:lnTo>
                    <a:pt x="1203960" y="2156079"/>
                  </a:lnTo>
                  <a:lnTo>
                    <a:pt x="1161669" y="2167890"/>
                  </a:lnTo>
                  <a:lnTo>
                    <a:pt x="1118997" y="2178558"/>
                  </a:lnTo>
                  <a:lnTo>
                    <a:pt x="1076198" y="2188210"/>
                  </a:lnTo>
                  <a:lnTo>
                    <a:pt x="1033145" y="2196719"/>
                  </a:lnTo>
                  <a:lnTo>
                    <a:pt x="989965" y="2204085"/>
                  </a:lnTo>
                  <a:lnTo>
                    <a:pt x="946658" y="2210308"/>
                  </a:lnTo>
                  <a:lnTo>
                    <a:pt x="903224" y="2215388"/>
                  </a:lnTo>
                  <a:lnTo>
                    <a:pt x="859790" y="2219325"/>
                  </a:lnTo>
                  <a:lnTo>
                    <a:pt x="816229" y="2222119"/>
                  </a:lnTo>
                  <a:lnTo>
                    <a:pt x="772668" y="2223897"/>
                  </a:lnTo>
                  <a:lnTo>
                    <a:pt x="728980" y="2224405"/>
                  </a:lnTo>
                  <a:lnTo>
                    <a:pt x="1089060" y="2224405"/>
                  </a:lnTo>
                  <a:lnTo>
                    <a:pt x="1128268" y="2215515"/>
                  </a:lnTo>
                  <a:lnTo>
                    <a:pt x="1171829" y="2204593"/>
                  </a:lnTo>
                  <a:lnTo>
                    <a:pt x="1215263" y="2192401"/>
                  </a:lnTo>
                  <a:lnTo>
                    <a:pt x="1258316" y="2179066"/>
                  </a:lnTo>
                  <a:lnTo>
                    <a:pt x="1300988" y="2164588"/>
                  </a:lnTo>
                  <a:lnTo>
                    <a:pt x="1343533" y="2148967"/>
                  </a:lnTo>
                  <a:lnTo>
                    <a:pt x="1385951" y="2131949"/>
                  </a:lnTo>
                  <a:lnTo>
                    <a:pt x="1464183" y="2097151"/>
                  </a:lnTo>
                  <a:lnTo>
                    <a:pt x="1539875" y="2059051"/>
                  </a:lnTo>
                  <a:lnTo>
                    <a:pt x="1612773" y="2017649"/>
                  </a:lnTo>
                  <a:lnTo>
                    <a:pt x="1682623" y="1973072"/>
                  </a:lnTo>
                  <a:lnTo>
                    <a:pt x="1749806" y="1925447"/>
                  </a:lnTo>
                  <a:lnTo>
                    <a:pt x="1814068" y="1875027"/>
                  </a:lnTo>
                  <a:lnTo>
                    <a:pt x="1875282" y="1821942"/>
                  </a:lnTo>
                  <a:lnTo>
                    <a:pt x="1933321" y="1766189"/>
                  </a:lnTo>
                  <a:lnTo>
                    <a:pt x="1988312" y="1708023"/>
                  </a:lnTo>
                  <a:lnTo>
                    <a:pt x="2040255" y="1647444"/>
                  </a:lnTo>
                  <a:lnTo>
                    <a:pt x="2088896" y="1584706"/>
                  </a:lnTo>
                  <a:lnTo>
                    <a:pt x="2134235" y="1520063"/>
                  </a:lnTo>
                  <a:lnTo>
                    <a:pt x="2176272" y="1453261"/>
                  </a:lnTo>
                  <a:lnTo>
                    <a:pt x="2215007" y="1384808"/>
                  </a:lnTo>
                  <a:lnTo>
                    <a:pt x="2250059" y="1314704"/>
                  </a:lnTo>
                  <a:lnTo>
                    <a:pt x="2281809" y="1243076"/>
                  </a:lnTo>
                  <a:lnTo>
                    <a:pt x="2309876" y="1169924"/>
                  </a:lnTo>
                  <a:lnTo>
                    <a:pt x="2334514" y="1095629"/>
                  </a:lnTo>
                  <a:lnTo>
                    <a:pt x="2355342" y="1020191"/>
                  </a:lnTo>
                  <a:lnTo>
                    <a:pt x="2372487" y="943863"/>
                  </a:lnTo>
                  <a:lnTo>
                    <a:pt x="2385949" y="866521"/>
                  </a:lnTo>
                  <a:lnTo>
                    <a:pt x="2395474" y="788670"/>
                  </a:lnTo>
                  <a:lnTo>
                    <a:pt x="2401062" y="710057"/>
                  </a:lnTo>
                  <a:lnTo>
                    <a:pt x="2402840" y="630936"/>
                  </a:lnTo>
                  <a:lnTo>
                    <a:pt x="2400427" y="551688"/>
                  </a:lnTo>
                  <a:lnTo>
                    <a:pt x="2394077" y="472186"/>
                  </a:lnTo>
                  <a:lnTo>
                    <a:pt x="2383663" y="392684"/>
                  </a:lnTo>
                  <a:lnTo>
                    <a:pt x="2369058" y="313182"/>
                  </a:lnTo>
                  <a:lnTo>
                    <a:pt x="2350135" y="233934"/>
                  </a:lnTo>
                  <a:lnTo>
                    <a:pt x="2327021" y="155067"/>
                  </a:lnTo>
                  <a:lnTo>
                    <a:pt x="2299589" y="76708"/>
                  </a:lnTo>
                  <a:lnTo>
                    <a:pt x="2268093" y="0"/>
                  </a:lnTo>
                  <a:close/>
                </a:path>
                <a:path w="2402840" h="2262504">
                  <a:moveTo>
                    <a:pt x="165227" y="2126107"/>
                  </a:moveTo>
                  <a:lnTo>
                    <a:pt x="152273" y="2161921"/>
                  </a:lnTo>
                  <a:lnTo>
                    <a:pt x="169481" y="2168174"/>
                  </a:lnTo>
                  <a:lnTo>
                    <a:pt x="183868" y="2132867"/>
                  </a:lnTo>
                  <a:lnTo>
                    <a:pt x="165227" y="2126107"/>
                  </a:lnTo>
                  <a:close/>
                </a:path>
                <a:path w="2402840" h="2262504">
                  <a:moveTo>
                    <a:pt x="186623" y="2126107"/>
                  </a:moveTo>
                  <a:lnTo>
                    <a:pt x="165227" y="2126107"/>
                  </a:lnTo>
                  <a:lnTo>
                    <a:pt x="183868" y="2132867"/>
                  </a:lnTo>
                  <a:lnTo>
                    <a:pt x="186623" y="21261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2797" y="5354192"/>
              <a:ext cx="2519680" cy="334645"/>
            </a:xfrm>
            <a:custGeom>
              <a:avLst/>
              <a:gdLst/>
              <a:ahLst/>
              <a:cxnLst/>
              <a:rect l="l" t="t" r="r" b="b"/>
              <a:pathLst>
                <a:path w="2519679" h="334645">
                  <a:moveTo>
                    <a:pt x="0" y="334517"/>
                  </a:moveTo>
                  <a:lnTo>
                    <a:pt x="2519172" y="334517"/>
                  </a:lnTo>
                  <a:lnTo>
                    <a:pt x="2519172" y="0"/>
                  </a:lnTo>
                  <a:lnTo>
                    <a:pt x="0" y="0"/>
                  </a:lnTo>
                  <a:lnTo>
                    <a:pt x="0" y="334517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36795" y="4561713"/>
            <a:ext cx="840740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4588" y="4980109"/>
            <a:ext cx="139255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spc="-10" dirty="0">
                <a:latin typeface="Courier New"/>
                <a:cs typeface="Courier New"/>
              </a:rPr>
              <a:t>return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z()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8234" y="5364157"/>
            <a:ext cx="709295" cy="10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40000"/>
              </a:lnSpc>
            </a:pP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  </a:t>
            </a: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67383" y="5364157"/>
            <a:ext cx="1938655" cy="10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spc="-10" dirty="0">
                <a:latin typeface="Courier New"/>
                <a:cs typeface="Courier New"/>
              </a:rPr>
              <a:t>func_a()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40000"/>
              </a:lnSpc>
            </a:pPr>
            <a:r>
              <a:rPr sz="1800" dirty="0">
                <a:latin typeface="Courier New"/>
                <a:cs typeface="Courier New"/>
              </a:rPr>
              <a:t>5 + </a:t>
            </a:r>
            <a:r>
              <a:rPr sz="1800" spc="-10" dirty="0">
                <a:latin typeface="Courier New"/>
                <a:cs typeface="Courier New"/>
              </a:rPr>
              <a:t>func_b(2)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unc_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(fun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_a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738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37689"/>
            <a:ext cx="9144000" cy="4738370"/>
            <a:chOff x="0" y="1837689"/>
            <a:chExt cx="9144000" cy="4738370"/>
          </a:xfrm>
        </p:grpSpPr>
        <p:sp>
          <p:nvSpPr>
            <p:cNvPr id="3" name="object 3"/>
            <p:cNvSpPr/>
            <p:nvPr/>
          </p:nvSpPr>
          <p:spPr>
            <a:xfrm>
              <a:off x="3930015" y="1845944"/>
              <a:ext cx="1866264" cy="4677410"/>
            </a:xfrm>
            <a:custGeom>
              <a:avLst/>
              <a:gdLst/>
              <a:ahLst/>
              <a:cxnLst/>
              <a:rect l="l" t="t" r="r" b="b"/>
              <a:pathLst>
                <a:path w="1866264" h="4677409">
                  <a:moveTo>
                    <a:pt x="1866138" y="0"/>
                  </a:moveTo>
                  <a:lnTo>
                    <a:pt x="0" y="0"/>
                  </a:lnTo>
                  <a:lnTo>
                    <a:pt x="0" y="4677156"/>
                  </a:lnTo>
                  <a:lnTo>
                    <a:pt x="1866138" y="4677156"/>
                  </a:lnTo>
                  <a:lnTo>
                    <a:pt x="186613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30015" y="1845944"/>
              <a:ext cx="1866264" cy="4677410"/>
            </a:xfrm>
            <a:custGeom>
              <a:avLst/>
              <a:gdLst/>
              <a:ahLst/>
              <a:cxnLst/>
              <a:rect l="l" t="t" r="r" b="b"/>
              <a:pathLst>
                <a:path w="1866264" h="4677409">
                  <a:moveTo>
                    <a:pt x="0" y="4677156"/>
                  </a:moveTo>
                  <a:lnTo>
                    <a:pt x="1866138" y="4677156"/>
                  </a:lnTo>
                  <a:lnTo>
                    <a:pt x="1866138" y="0"/>
                  </a:lnTo>
                  <a:lnTo>
                    <a:pt x="0" y="0"/>
                  </a:lnTo>
                  <a:lnTo>
                    <a:pt x="0" y="4677156"/>
                  </a:lnTo>
                  <a:close/>
                </a:path>
              </a:pathLst>
            </a:custGeom>
            <a:ln w="16001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08628" y="2413253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628" y="3236214"/>
            <a:ext cx="66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8628" y="4059173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8872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</a:t>
            </a:r>
            <a:r>
              <a:rPr spc="-125" dirty="0"/>
              <a:t> </a:t>
            </a:r>
            <a:r>
              <a:rPr spc="-25" dirty="0"/>
              <a:t>AS</a:t>
            </a:r>
            <a:r>
              <a:rPr spc="-130" dirty="0"/>
              <a:t> </a:t>
            </a:r>
            <a:r>
              <a:rPr spc="-55" dirty="0"/>
              <a:t>ARGUMENTS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pc="-5" dirty="0"/>
              <a:t>def</a:t>
            </a:r>
            <a:r>
              <a:rPr spc="-70" dirty="0"/>
              <a:t> </a:t>
            </a:r>
            <a:r>
              <a:rPr spc="-10" dirty="0"/>
              <a:t>func_a():</a:t>
            </a:r>
          </a:p>
          <a:p>
            <a:pPr marL="12700" marR="5080" indent="546100">
              <a:lnSpc>
                <a:spcPct val="140000"/>
              </a:lnSpc>
            </a:pPr>
            <a:r>
              <a:rPr spc="-10" dirty="0"/>
              <a:t>print 'inside func_a' </a:t>
            </a:r>
            <a:r>
              <a:rPr spc="-1070" dirty="0"/>
              <a:t> </a:t>
            </a:r>
            <a:r>
              <a:rPr spc="-5" dirty="0"/>
              <a:t>def</a:t>
            </a:r>
            <a:r>
              <a:rPr spc="-25" dirty="0"/>
              <a:t> </a:t>
            </a:r>
            <a:r>
              <a:rPr spc="-10" dirty="0"/>
              <a:t>func_b(y):</a:t>
            </a:r>
          </a:p>
          <a:p>
            <a:pPr marL="558800" marR="5080">
              <a:lnSpc>
                <a:spcPct val="140000"/>
              </a:lnSpc>
            </a:pPr>
            <a:r>
              <a:rPr spc="-10" dirty="0"/>
              <a:t>print 'inside func_b' </a:t>
            </a:r>
            <a:r>
              <a:rPr spc="-1070" dirty="0"/>
              <a:t> </a:t>
            </a:r>
            <a:r>
              <a:rPr spc="-10" dirty="0"/>
              <a:t>return</a:t>
            </a:r>
            <a:r>
              <a:rPr spc="-25" dirty="0"/>
              <a:t> </a:t>
            </a:r>
            <a:r>
              <a:rPr dirty="0"/>
              <a:t>y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pc="-5" dirty="0"/>
              <a:t>def</a:t>
            </a:r>
            <a:r>
              <a:rPr spc="-80" dirty="0"/>
              <a:t> </a:t>
            </a:r>
            <a:r>
              <a:rPr spc="-10" dirty="0"/>
              <a:t>func_c(z):</a:t>
            </a:r>
          </a:p>
          <a:p>
            <a:pPr marL="558800" marR="5080">
              <a:lnSpc>
                <a:spcPct val="140000"/>
              </a:lnSpc>
              <a:spcBef>
                <a:spcPts val="5"/>
              </a:spcBef>
            </a:pPr>
            <a:r>
              <a:rPr spc="-10" dirty="0"/>
              <a:t>print 'inside func_c' </a:t>
            </a:r>
            <a:r>
              <a:rPr spc="-1070" dirty="0"/>
              <a:t> </a:t>
            </a:r>
            <a:r>
              <a:rPr spc="-10" dirty="0"/>
              <a:t>return</a:t>
            </a:r>
            <a:r>
              <a:rPr spc="-25" dirty="0"/>
              <a:t> </a:t>
            </a:r>
            <a:r>
              <a:rPr spc="-5" dirty="0"/>
              <a:t>z()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pc="-10" dirty="0"/>
              <a:t>print</a:t>
            </a:r>
            <a:r>
              <a:rPr spc="-90" dirty="0"/>
              <a:t> </a:t>
            </a:r>
            <a:r>
              <a:rPr spc="-10" dirty="0"/>
              <a:t>func_a()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8234" y="5709920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5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7251" y="5733669"/>
            <a:ext cx="1964055" cy="36195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2075"/>
              </a:lnSpc>
            </a:pPr>
            <a:r>
              <a:rPr sz="1800" spc="-10" dirty="0">
                <a:latin typeface="Courier New"/>
                <a:cs typeface="Courier New"/>
              </a:rPr>
              <a:t>func_b(2)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234" y="6093967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func_c(func_a)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42128" y="2375535"/>
            <a:ext cx="840740" cy="544195"/>
          </a:xfrm>
          <a:custGeom>
            <a:avLst/>
            <a:gdLst/>
            <a:ahLst/>
            <a:cxnLst/>
            <a:rect l="l" t="t" r="r" b="b"/>
            <a:pathLst>
              <a:path w="840739" h="544194">
                <a:moveTo>
                  <a:pt x="840486" y="0"/>
                </a:moveTo>
                <a:lnTo>
                  <a:pt x="0" y="0"/>
                </a:lnTo>
                <a:lnTo>
                  <a:pt x="0" y="544068"/>
                </a:lnTo>
                <a:lnTo>
                  <a:pt x="840486" y="544068"/>
                </a:lnTo>
                <a:lnTo>
                  <a:pt x="84048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42128" y="2375535"/>
            <a:ext cx="840740" cy="544195"/>
          </a:xfrm>
          <a:prstGeom prst="rect">
            <a:avLst/>
          </a:prstGeom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20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endParaRPr sz="18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33873" y="3079750"/>
            <a:ext cx="857250" cy="560070"/>
            <a:chOff x="4833873" y="3079750"/>
            <a:chExt cx="857250" cy="560070"/>
          </a:xfrm>
        </p:grpSpPr>
        <p:sp>
          <p:nvSpPr>
            <p:cNvPr id="16" name="object 16"/>
            <p:cNvSpPr/>
            <p:nvPr/>
          </p:nvSpPr>
          <p:spPr>
            <a:xfrm>
              <a:off x="4842128" y="3088004"/>
              <a:ext cx="840740" cy="543560"/>
            </a:xfrm>
            <a:custGeom>
              <a:avLst/>
              <a:gdLst/>
              <a:ahLst/>
              <a:cxnLst/>
              <a:rect l="l" t="t" r="r" b="b"/>
              <a:pathLst>
                <a:path w="840739" h="543560">
                  <a:moveTo>
                    <a:pt x="840486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840486" y="543306"/>
                  </a:lnTo>
                  <a:lnTo>
                    <a:pt x="84048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42128" y="3088004"/>
              <a:ext cx="840740" cy="543560"/>
            </a:xfrm>
            <a:custGeom>
              <a:avLst/>
              <a:gdLst/>
              <a:ahLst/>
              <a:cxnLst/>
              <a:rect l="l" t="t" r="r" b="b"/>
              <a:pathLst>
                <a:path w="840739" h="543560">
                  <a:moveTo>
                    <a:pt x="0" y="543306"/>
                  </a:moveTo>
                  <a:lnTo>
                    <a:pt x="840486" y="543306"/>
                  </a:lnTo>
                  <a:lnTo>
                    <a:pt x="840486" y="0"/>
                  </a:lnTo>
                  <a:lnTo>
                    <a:pt x="0" y="0"/>
                  </a:lnTo>
                  <a:lnTo>
                    <a:pt x="0" y="543306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50129" y="3058159"/>
            <a:ext cx="83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marR="152400" indent="-36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28540" y="3813555"/>
            <a:ext cx="857250" cy="560070"/>
            <a:chOff x="4828540" y="3813555"/>
            <a:chExt cx="857250" cy="560070"/>
          </a:xfrm>
        </p:grpSpPr>
        <p:sp>
          <p:nvSpPr>
            <p:cNvPr id="20" name="object 20"/>
            <p:cNvSpPr/>
            <p:nvPr/>
          </p:nvSpPr>
          <p:spPr>
            <a:xfrm>
              <a:off x="4836795" y="3821810"/>
              <a:ext cx="840740" cy="543560"/>
            </a:xfrm>
            <a:custGeom>
              <a:avLst/>
              <a:gdLst/>
              <a:ahLst/>
              <a:cxnLst/>
              <a:rect l="l" t="t" r="r" b="b"/>
              <a:pathLst>
                <a:path w="840739" h="543560">
                  <a:moveTo>
                    <a:pt x="840486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840486" y="543306"/>
                  </a:lnTo>
                  <a:lnTo>
                    <a:pt x="84048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36795" y="3821810"/>
              <a:ext cx="840740" cy="543560"/>
            </a:xfrm>
            <a:custGeom>
              <a:avLst/>
              <a:gdLst/>
              <a:ahLst/>
              <a:cxnLst/>
              <a:rect l="l" t="t" r="r" b="b"/>
              <a:pathLst>
                <a:path w="840739" h="543560">
                  <a:moveTo>
                    <a:pt x="0" y="543306"/>
                  </a:moveTo>
                  <a:lnTo>
                    <a:pt x="840486" y="543306"/>
                  </a:lnTo>
                  <a:lnTo>
                    <a:pt x="840486" y="0"/>
                  </a:lnTo>
                  <a:lnTo>
                    <a:pt x="0" y="0"/>
                  </a:lnTo>
                  <a:lnTo>
                    <a:pt x="0" y="543306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44796" y="3791966"/>
            <a:ext cx="83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151765" indent="-36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44285" y="1837689"/>
            <a:ext cx="1882775" cy="1558290"/>
            <a:chOff x="5844285" y="1837689"/>
            <a:chExt cx="1882775" cy="1558290"/>
          </a:xfrm>
        </p:grpSpPr>
        <p:sp>
          <p:nvSpPr>
            <p:cNvPr id="24" name="object 24"/>
            <p:cNvSpPr/>
            <p:nvPr/>
          </p:nvSpPr>
          <p:spPr>
            <a:xfrm>
              <a:off x="5852540" y="1845944"/>
              <a:ext cx="1866264" cy="1541780"/>
            </a:xfrm>
            <a:custGeom>
              <a:avLst/>
              <a:gdLst/>
              <a:ahLst/>
              <a:cxnLst/>
              <a:rect l="l" t="t" r="r" b="b"/>
              <a:pathLst>
                <a:path w="1866265" h="1541779">
                  <a:moveTo>
                    <a:pt x="1866138" y="0"/>
                  </a:moveTo>
                  <a:lnTo>
                    <a:pt x="0" y="0"/>
                  </a:lnTo>
                  <a:lnTo>
                    <a:pt x="0" y="1541526"/>
                  </a:lnTo>
                  <a:lnTo>
                    <a:pt x="1866138" y="1541526"/>
                  </a:lnTo>
                  <a:lnTo>
                    <a:pt x="186613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52540" y="1845944"/>
              <a:ext cx="1866264" cy="1541780"/>
            </a:xfrm>
            <a:custGeom>
              <a:avLst/>
              <a:gdLst/>
              <a:ahLst/>
              <a:cxnLst/>
              <a:rect l="l" t="t" r="r" b="b"/>
              <a:pathLst>
                <a:path w="1866265" h="1541779">
                  <a:moveTo>
                    <a:pt x="0" y="1541526"/>
                  </a:moveTo>
                  <a:lnTo>
                    <a:pt x="1866138" y="1541526"/>
                  </a:lnTo>
                  <a:lnTo>
                    <a:pt x="1866138" y="0"/>
                  </a:lnTo>
                  <a:lnTo>
                    <a:pt x="0" y="0"/>
                  </a:lnTo>
                  <a:lnTo>
                    <a:pt x="0" y="1541526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08628" y="1864105"/>
            <a:ext cx="3181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48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func_b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31408" y="241325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37222" y="2375535"/>
            <a:ext cx="840740" cy="544195"/>
          </a:xfrm>
          <a:custGeom>
            <a:avLst/>
            <a:gdLst/>
            <a:ahLst/>
            <a:cxnLst/>
            <a:rect l="l" t="t" r="r" b="b"/>
            <a:pathLst>
              <a:path w="840740" h="544194">
                <a:moveTo>
                  <a:pt x="840486" y="0"/>
                </a:moveTo>
                <a:lnTo>
                  <a:pt x="0" y="0"/>
                </a:lnTo>
                <a:lnTo>
                  <a:pt x="0" y="544068"/>
                </a:lnTo>
                <a:lnTo>
                  <a:pt x="840486" y="544068"/>
                </a:lnTo>
                <a:lnTo>
                  <a:pt x="84048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37222" y="2375535"/>
            <a:ext cx="840740" cy="544195"/>
          </a:xfrm>
          <a:prstGeom prst="rect">
            <a:avLst/>
          </a:prstGeom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60107" y="5309615"/>
            <a:ext cx="869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02834" y="2873629"/>
            <a:ext cx="1854835" cy="2854960"/>
          </a:xfrm>
          <a:custGeom>
            <a:avLst/>
            <a:gdLst/>
            <a:ahLst/>
            <a:cxnLst/>
            <a:rect l="l" t="t" r="r" b="b"/>
            <a:pathLst>
              <a:path w="1854834" h="2854960">
                <a:moveTo>
                  <a:pt x="209296" y="2671699"/>
                </a:moveTo>
                <a:lnTo>
                  <a:pt x="0" y="2710942"/>
                </a:lnTo>
                <a:lnTo>
                  <a:pt x="156972" y="2854871"/>
                </a:lnTo>
                <a:lnTo>
                  <a:pt x="178109" y="2780875"/>
                </a:lnTo>
                <a:lnTo>
                  <a:pt x="160274" y="2776562"/>
                </a:lnTo>
                <a:lnTo>
                  <a:pt x="169291" y="2739542"/>
                </a:lnTo>
                <a:lnTo>
                  <a:pt x="189916" y="2739542"/>
                </a:lnTo>
                <a:lnTo>
                  <a:pt x="209296" y="2671699"/>
                </a:lnTo>
                <a:close/>
              </a:path>
              <a:path w="1854834" h="2854960">
                <a:moveTo>
                  <a:pt x="188566" y="2744266"/>
                </a:moveTo>
                <a:lnTo>
                  <a:pt x="199136" y="2785960"/>
                </a:lnTo>
                <a:lnTo>
                  <a:pt x="240538" y="2792818"/>
                </a:lnTo>
                <a:lnTo>
                  <a:pt x="282067" y="2798229"/>
                </a:lnTo>
                <a:lnTo>
                  <a:pt x="323723" y="2802191"/>
                </a:lnTo>
                <a:lnTo>
                  <a:pt x="365252" y="2804604"/>
                </a:lnTo>
                <a:lnTo>
                  <a:pt x="406781" y="2805557"/>
                </a:lnTo>
                <a:lnTo>
                  <a:pt x="448310" y="2805061"/>
                </a:lnTo>
                <a:lnTo>
                  <a:pt x="489839" y="2803105"/>
                </a:lnTo>
                <a:lnTo>
                  <a:pt x="531114" y="2799715"/>
                </a:lnTo>
                <a:lnTo>
                  <a:pt x="572516" y="2794850"/>
                </a:lnTo>
                <a:lnTo>
                  <a:pt x="613410" y="2788462"/>
                </a:lnTo>
                <a:lnTo>
                  <a:pt x="654431" y="2780703"/>
                </a:lnTo>
                <a:lnTo>
                  <a:pt x="695071" y="2771508"/>
                </a:lnTo>
                <a:lnTo>
                  <a:pt x="710585" y="2767457"/>
                </a:lnTo>
                <a:lnTo>
                  <a:pt x="406400" y="2767457"/>
                </a:lnTo>
                <a:lnTo>
                  <a:pt x="366141" y="2766504"/>
                </a:lnTo>
                <a:lnTo>
                  <a:pt x="325882" y="2764155"/>
                </a:lnTo>
                <a:lnTo>
                  <a:pt x="285623" y="2760306"/>
                </a:lnTo>
                <a:lnTo>
                  <a:pt x="245491" y="2755049"/>
                </a:lnTo>
                <a:lnTo>
                  <a:pt x="205359" y="2748381"/>
                </a:lnTo>
                <a:lnTo>
                  <a:pt x="188566" y="2744266"/>
                </a:lnTo>
                <a:close/>
              </a:path>
              <a:path w="1854834" h="2854960">
                <a:moveTo>
                  <a:pt x="169291" y="2739542"/>
                </a:moveTo>
                <a:lnTo>
                  <a:pt x="160274" y="2776562"/>
                </a:lnTo>
                <a:lnTo>
                  <a:pt x="178109" y="2780875"/>
                </a:lnTo>
                <a:lnTo>
                  <a:pt x="188566" y="2744266"/>
                </a:lnTo>
                <a:lnTo>
                  <a:pt x="169291" y="2739542"/>
                </a:lnTo>
                <a:close/>
              </a:path>
              <a:path w="1854834" h="2854960">
                <a:moveTo>
                  <a:pt x="1579372" y="0"/>
                </a:moveTo>
                <a:lnTo>
                  <a:pt x="1546225" y="18668"/>
                </a:lnTo>
                <a:lnTo>
                  <a:pt x="1587881" y="92710"/>
                </a:lnTo>
                <a:lnTo>
                  <a:pt x="1625473" y="167640"/>
                </a:lnTo>
                <a:lnTo>
                  <a:pt x="1659763" y="244094"/>
                </a:lnTo>
                <a:lnTo>
                  <a:pt x="1690370" y="321945"/>
                </a:lnTo>
                <a:lnTo>
                  <a:pt x="1717929" y="401066"/>
                </a:lnTo>
                <a:lnTo>
                  <a:pt x="1741932" y="481203"/>
                </a:lnTo>
                <a:lnTo>
                  <a:pt x="1762506" y="562229"/>
                </a:lnTo>
                <a:lnTo>
                  <a:pt x="1779651" y="644017"/>
                </a:lnTo>
                <a:lnTo>
                  <a:pt x="1793621" y="726440"/>
                </a:lnTo>
                <a:lnTo>
                  <a:pt x="1804289" y="809371"/>
                </a:lnTo>
                <a:lnTo>
                  <a:pt x="1811528" y="892556"/>
                </a:lnTo>
                <a:lnTo>
                  <a:pt x="1815592" y="975994"/>
                </a:lnTo>
                <a:lnTo>
                  <a:pt x="1816354" y="1059307"/>
                </a:lnTo>
                <a:lnTo>
                  <a:pt x="1813941" y="1142492"/>
                </a:lnTo>
                <a:lnTo>
                  <a:pt x="1808226" y="1225423"/>
                </a:lnTo>
                <a:lnTo>
                  <a:pt x="1799336" y="1307846"/>
                </a:lnTo>
                <a:lnTo>
                  <a:pt x="1787271" y="1389507"/>
                </a:lnTo>
                <a:lnTo>
                  <a:pt x="1771904" y="1470533"/>
                </a:lnTo>
                <a:lnTo>
                  <a:pt x="1753489" y="1550670"/>
                </a:lnTo>
                <a:lnTo>
                  <a:pt x="1732026" y="1629664"/>
                </a:lnTo>
                <a:lnTo>
                  <a:pt x="1707388" y="1707388"/>
                </a:lnTo>
                <a:lnTo>
                  <a:pt x="1679702" y="1783842"/>
                </a:lnTo>
                <a:lnTo>
                  <a:pt x="1648841" y="1858518"/>
                </a:lnTo>
                <a:lnTo>
                  <a:pt x="1615059" y="1931797"/>
                </a:lnTo>
                <a:lnTo>
                  <a:pt x="1578229" y="2003044"/>
                </a:lnTo>
                <a:lnTo>
                  <a:pt x="1538351" y="2072386"/>
                </a:lnTo>
                <a:lnTo>
                  <a:pt x="1495552" y="2139442"/>
                </a:lnTo>
                <a:lnTo>
                  <a:pt x="1449832" y="2204339"/>
                </a:lnTo>
                <a:lnTo>
                  <a:pt x="1401064" y="2266569"/>
                </a:lnTo>
                <a:lnTo>
                  <a:pt x="1349502" y="2326513"/>
                </a:lnTo>
                <a:lnTo>
                  <a:pt x="1295019" y="2383536"/>
                </a:lnTo>
                <a:lnTo>
                  <a:pt x="1237742" y="2437511"/>
                </a:lnTo>
                <a:lnTo>
                  <a:pt x="1204214" y="2466721"/>
                </a:lnTo>
                <a:lnTo>
                  <a:pt x="1169924" y="2494534"/>
                </a:lnTo>
                <a:lnTo>
                  <a:pt x="1135126" y="2521204"/>
                </a:lnTo>
                <a:lnTo>
                  <a:pt x="1099820" y="2546350"/>
                </a:lnTo>
                <a:lnTo>
                  <a:pt x="1064133" y="2570226"/>
                </a:lnTo>
                <a:lnTo>
                  <a:pt x="1027938" y="2592832"/>
                </a:lnTo>
                <a:lnTo>
                  <a:pt x="991235" y="2614041"/>
                </a:lnTo>
                <a:lnTo>
                  <a:pt x="954151" y="2633853"/>
                </a:lnTo>
                <a:lnTo>
                  <a:pt x="916813" y="2652395"/>
                </a:lnTo>
                <a:lnTo>
                  <a:pt x="878967" y="2669540"/>
                </a:lnTo>
                <a:lnTo>
                  <a:pt x="840867" y="2685288"/>
                </a:lnTo>
                <a:lnTo>
                  <a:pt x="802386" y="2699766"/>
                </a:lnTo>
                <a:lnTo>
                  <a:pt x="763651" y="2712720"/>
                </a:lnTo>
                <a:lnTo>
                  <a:pt x="724662" y="2724442"/>
                </a:lnTo>
                <a:lnTo>
                  <a:pt x="685546" y="2734640"/>
                </a:lnTo>
                <a:lnTo>
                  <a:pt x="646049" y="2743542"/>
                </a:lnTo>
                <a:lnTo>
                  <a:pt x="606425" y="2751023"/>
                </a:lnTo>
                <a:lnTo>
                  <a:pt x="566547" y="2757208"/>
                </a:lnTo>
                <a:lnTo>
                  <a:pt x="526796" y="2761869"/>
                </a:lnTo>
                <a:lnTo>
                  <a:pt x="486791" y="2765132"/>
                </a:lnTo>
                <a:lnTo>
                  <a:pt x="446532" y="2766999"/>
                </a:lnTo>
                <a:lnTo>
                  <a:pt x="406400" y="2767457"/>
                </a:lnTo>
                <a:lnTo>
                  <a:pt x="710585" y="2767457"/>
                </a:lnTo>
                <a:lnTo>
                  <a:pt x="775843" y="2748838"/>
                </a:lnTo>
                <a:lnTo>
                  <a:pt x="815848" y="2735376"/>
                </a:lnTo>
                <a:lnTo>
                  <a:pt x="855472" y="2720479"/>
                </a:lnTo>
                <a:lnTo>
                  <a:pt x="894715" y="2704211"/>
                </a:lnTo>
                <a:lnTo>
                  <a:pt x="933577" y="2686558"/>
                </a:lnTo>
                <a:lnTo>
                  <a:pt x="972185" y="2667508"/>
                </a:lnTo>
                <a:lnTo>
                  <a:pt x="1010412" y="2646934"/>
                </a:lnTo>
                <a:lnTo>
                  <a:pt x="1048004" y="2625090"/>
                </a:lnTo>
                <a:lnTo>
                  <a:pt x="1085342" y="2601976"/>
                </a:lnTo>
                <a:lnTo>
                  <a:pt x="1122045" y="2577338"/>
                </a:lnTo>
                <a:lnTo>
                  <a:pt x="1158367" y="2551430"/>
                </a:lnTo>
                <a:lnTo>
                  <a:pt x="1194054" y="2524125"/>
                </a:lnTo>
                <a:lnTo>
                  <a:pt x="1229106" y="2495423"/>
                </a:lnTo>
                <a:lnTo>
                  <a:pt x="1263777" y="2465324"/>
                </a:lnTo>
                <a:lnTo>
                  <a:pt x="1322578" y="2409825"/>
                </a:lnTo>
                <a:lnTo>
                  <a:pt x="1378331" y="2351405"/>
                </a:lnTo>
                <a:lnTo>
                  <a:pt x="1431163" y="2290064"/>
                </a:lnTo>
                <a:lnTo>
                  <a:pt x="1480947" y="2226310"/>
                </a:lnTo>
                <a:lnTo>
                  <a:pt x="1527683" y="2159889"/>
                </a:lnTo>
                <a:lnTo>
                  <a:pt x="1571371" y="2091308"/>
                </a:lnTo>
                <a:lnTo>
                  <a:pt x="1612011" y="2020443"/>
                </a:lnTo>
                <a:lnTo>
                  <a:pt x="1649603" y="1947672"/>
                </a:lnTo>
                <a:lnTo>
                  <a:pt x="1684020" y="1873123"/>
                </a:lnTo>
                <a:lnTo>
                  <a:pt x="1715516" y="1796795"/>
                </a:lnTo>
                <a:lnTo>
                  <a:pt x="1743710" y="1718945"/>
                </a:lnTo>
                <a:lnTo>
                  <a:pt x="1768729" y="1639697"/>
                </a:lnTo>
                <a:lnTo>
                  <a:pt x="1790573" y="1559179"/>
                </a:lnTo>
                <a:lnTo>
                  <a:pt x="1809369" y="1477645"/>
                </a:lnTo>
                <a:lnTo>
                  <a:pt x="1824863" y="1395095"/>
                </a:lnTo>
                <a:lnTo>
                  <a:pt x="1837182" y="1311910"/>
                </a:lnTo>
                <a:lnTo>
                  <a:pt x="1846199" y="1227963"/>
                </a:lnTo>
                <a:lnTo>
                  <a:pt x="1851914" y="1143635"/>
                </a:lnTo>
                <a:lnTo>
                  <a:pt x="1854454" y="1058926"/>
                </a:lnTo>
                <a:lnTo>
                  <a:pt x="1853692" y="974090"/>
                </a:lnTo>
                <a:lnTo>
                  <a:pt x="1849501" y="889254"/>
                </a:lnTo>
                <a:lnTo>
                  <a:pt x="1842135" y="804545"/>
                </a:lnTo>
                <a:lnTo>
                  <a:pt x="1831213" y="720090"/>
                </a:lnTo>
                <a:lnTo>
                  <a:pt x="1816989" y="636270"/>
                </a:lnTo>
                <a:lnTo>
                  <a:pt x="1799336" y="552831"/>
                </a:lnTo>
                <a:lnTo>
                  <a:pt x="1778381" y="470281"/>
                </a:lnTo>
                <a:lnTo>
                  <a:pt x="1753870" y="388493"/>
                </a:lnTo>
                <a:lnTo>
                  <a:pt x="1725930" y="307975"/>
                </a:lnTo>
                <a:lnTo>
                  <a:pt x="1694434" y="228472"/>
                </a:lnTo>
                <a:lnTo>
                  <a:pt x="1659509" y="150495"/>
                </a:lnTo>
                <a:lnTo>
                  <a:pt x="1621028" y="73914"/>
                </a:lnTo>
                <a:lnTo>
                  <a:pt x="1579372" y="0"/>
                </a:lnTo>
                <a:close/>
              </a:path>
              <a:path w="1854834" h="2854960">
                <a:moveTo>
                  <a:pt x="189916" y="2739542"/>
                </a:moveTo>
                <a:lnTo>
                  <a:pt x="169291" y="2739542"/>
                </a:lnTo>
                <a:lnTo>
                  <a:pt x="188566" y="2744266"/>
                </a:lnTo>
                <a:lnTo>
                  <a:pt x="189916" y="27395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36795" y="4555616"/>
            <a:ext cx="840740" cy="54356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5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62703" y="5272659"/>
            <a:ext cx="841375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37689"/>
            <a:ext cx="9144000" cy="5020310"/>
            <a:chOff x="0" y="1837689"/>
            <a:chExt cx="9144000" cy="50203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6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1539" y="1845944"/>
              <a:ext cx="1866900" cy="4677410"/>
            </a:xfrm>
            <a:custGeom>
              <a:avLst/>
              <a:gdLst/>
              <a:ahLst/>
              <a:cxnLst/>
              <a:rect l="l" t="t" r="r" b="b"/>
              <a:pathLst>
                <a:path w="1866900" h="4677409">
                  <a:moveTo>
                    <a:pt x="1866900" y="0"/>
                  </a:moveTo>
                  <a:lnTo>
                    <a:pt x="0" y="0"/>
                  </a:lnTo>
                  <a:lnTo>
                    <a:pt x="0" y="4677156"/>
                  </a:lnTo>
                  <a:lnTo>
                    <a:pt x="1866900" y="4677156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1539" y="1845944"/>
              <a:ext cx="1866900" cy="4677410"/>
            </a:xfrm>
            <a:custGeom>
              <a:avLst/>
              <a:gdLst/>
              <a:ahLst/>
              <a:cxnLst/>
              <a:rect l="l" t="t" r="r" b="b"/>
              <a:pathLst>
                <a:path w="1866900" h="4677409">
                  <a:moveTo>
                    <a:pt x="0" y="4677156"/>
                  </a:moveTo>
                  <a:lnTo>
                    <a:pt x="1866900" y="4677156"/>
                  </a:lnTo>
                  <a:lnTo>
                    <a:pt x="1866900" y="0"/>
                  </a:lnTo>
                  <a:lnTo>
                    <a:pt x="0" y="0"/>
                  </a:lnTo>
                  <a:lnTo>
                    <a:pt x="0" y="4677156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10405" y="2413253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0405" y="3236214"/>
            <a:ext cx="66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0405" y="4059173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nc_c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u="sng" spc="-45" dirty="0">
                <a:uFill>
                  <a:solidFill>
                    <a:srgbClr val="7E7E7E"/>
                  </a:solidFill>
                </a:uFill>
              </a:rPr>
              <a:t>FUNCTIONS</a:t>
            </a:r>
            <a:r>
              <a:rPr u="sng" spc="-120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25" dirty="0">
                <a:uFill>
                  <a:solidFill>
                    <a:srgbClr val="7E7E7E"/>
                  </a:solidFill>
                </a:uFill>
              </a:rPr>
              <a:t>AS</a:t>
            </a:r>
            <a:r>
              <a:rPr u="sng" spc="-12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55" dirty="0">
                <a:uFill>
                  <a:solidFill>
                    <a:srgbClr val="7E7E7E"/>
                  </a:solidFill>
                </a:uFill>
              </a:rPr>
              <a:t>ARGUMENTS	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29184" y="2304220"/>
          <a:ext cx="3479164" cy="2960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50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func_a():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'inside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func_b(y):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'inside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func_b'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3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func_c(z):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'inside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func_c'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 gridSpan="2"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z()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48234" y="5216144"/>
            <a:ext cx="262128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</a:t>
            </a:r>
            <a:r>
              <a:rPr sz="1800" spc="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func_a()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print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5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func_b(2)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234" y="6093967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func_c(func_a)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43653" y="2375535"/>
            <a:ext cx="840740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20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endParaRPr sz="18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35397" y="3079750"/>
            <a:ext cx="857250" cy="560070"/>
            <a:chOff x="4835397" y="3079750"/>
            <a:chExt cx="857250" cy="560070"/>
          </a:xfrm>
        </p:grpSpPr>
        <p:sp>
          <p:nvSpPr>
            <p:cNvPr id="17" name="object 17"/>
            <p:cNvSpPr/>
            <p:nvPr/>
          </p:nvSpPr>
          <p:spPr>
            <a:xfrm>
              <a:off x="4843652" y="3088004"/>
              <a:ext cx="840740" cy="543560"/>
            </a:xfrm>
            <a:custGeom>
              <a:avLst/>
              <a:gdLst/>
              <a:ahLst/>
              <a:cxnLst/>
              <a:rect l="l" t="t" r="r" b="b"/>
              <a:pathLst>
                <a:path w="840739" h="543560">
                  <a:moveTo>
                    <a:pt x="840486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840486" y="543306"/>
                  </a:lnTo>
                  <a:lnTo>
                    <a:pt x="84048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43652" y="3088004"/>
              <a:ext cx="840740" cy="543560"/>
            </a:xfrm>
            <a:custGeom>
              <a:avLst/>
              <a:gdLst/>
              <a:ahLst/>
              <a:cxnLst/>
              <a:rect l="l" t="t" r="r" b="b"/>
              <a:pathLst>
                <a:path w="840739" h="543560">
                  <a:moveTo>
                    <a:pt x="0" y="543306"/>
                  </a:moveTo>
                  <a:lnTo>
                    <a:pt x="840486" y="543306"/>
                  </a:lnTo>
                  <a:lnTo>
                    <a:pt x="840486" y="0"/>
                  </a:lnTo>
                  <a:lnTo>
                    <a:pt x="0" y="0"/>
                  </a:lnTo>
                  <a:lnTo>
                    <a:pt x="0" y="543306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51653" y="3058159"/>
            <a:ext cx="83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151765" indent="-36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30826" y="3813555"/>
            <a:ext cx="857250" cy="560070"/>
            <a:chOff x="4830826" y="3813555"/>
            <a:chExt cx="857250" cy="560070"/>
          </a:xfrm>
        </p:grpSpPr>
        <p:sp>
          <p:nvSpPr>
            <p:cNvPr id="21" name="object 21"/>
            <p:cNvSpPr/>
            <p:nvPr/>
          </p:nvSpPr>
          <p:spPr>
            <a:xfrm>
              <a:off x="4839081" y="3821810"/>
              <a:ext cx="840740" cy="543560"/>
            </a:xfrm>
            <a:custGeom>
              <a:avLst/>
              <a:gdLst/>
              <a:ahLst/>
              <a:cxnLst/>
              <a:rect l="l" t="t" r="r" b="b"/>
              <a:pathLst>
                <a:path w="840739" h="543560">
                  <a:moveTo>
                    <a:pt x="840486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840486" y="543306"/>
                  </a:lnTo>
                  <a:lnTo>
                    <a:pt x="84048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9081" y="3821810"/>
              <a:ext cx="840740" cy="543560"/>
            </a:xfrm>
            <a:custGeom>
              <a:avLst/>
              <a:gdLst/>
              <a:ahLst/>
              <a:cxnLst/>
              <a:rect l="l" t="t" r="r" b="b"/>
              <a:pathLst>
                <a:path w="840739" h="543560">
                  <a:moveTo>
                    <a:pt x="0" y="543306"/>
                  </a:moveTo>
                  <a:lnTo>
                    <a:pt x="840486" y="543306"/>
                  </a:lnTo>
                  <a:lnTo>
                    <a:pt x="840486" y="0"/>
                  </a:lnTo>
                  <a:lnTo>
                    <a:pt x="0" y="0"/>
                  </a:lnTo>
                  <a:lnTo>
                    <a:pt x="0" y="543306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47082" y="3791966"/>
            <a:ext cx="83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marR="152400" indent="-36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46571" y="1837689"/>
            <a:ext cx="1882775" cy="1558290"/>
            <a:chOff x="5846571" y="1837689"/>
            <a:chExt cx="1882775" cy="1558290"/>
          </a:xfrm>
        </p:grpSpPr>
        <p:sp>
          <p:nvSpPr>
            <p:cNvPr id="25" name="object 25"/>
            <p:cNvSpPr/>
            <p:nvPr/>
          </p:nvSpPr>
          <p:spPr>
            <a:xfrm>
              <a:off x="5854826" y="1845944"/>
              <a:ext cx="1866264" cy="1541780"/>
            </a:xfrm>
            <a:custGeom>
              <a:avLst/>
              <a:gdLst/>
              <a:ahLst/>
              <a:cxnLst/>
              <a:rect l="l" t="t" r="r" b="b"/>
              <a:pathLst>
                <a:path w="1866265" h="1541779">
                  <a:moveTo>
                    <a:pt x="1866138" y="0"/>
                  </a:moveTo>
                  <a:lnTo>
                    <a:pt x="0" y="0"/>
                  </a:lnTo>
                  <a:lnTo>
                    <a:pt x="0" y="1541526"/>
                  </a:lnTo>
                  <a:lnTo>
                    <a:pt x="1866138" y="1541526"/>
                  </a:lnTo>
                  <a:lnTo>
                    <a:pt x="186613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54826" y="1845944"/>
              <a:ext cx="1866264" cy="1541780"/>
            </a:xfrm>
            <a:custGeom>
              <a:avLst/>
              <a:gdLst/>
              <a:ahLst/>
              <a:cxnLst/>
              <a:rect l="l" t="t" r="r" b="b"/>
              <a:pathLst>
                <a:path w="1866265" h="1541779">
                  <a:moveTo>
                    <a:pt x="0" y="1541526"/>
                  </a:moveTo>
                  <a:lnTo>
                    <a:pt x="1866138" y="1541526"/>
                  </a:lnTo>
                  <a:lnTo>
                    <a:pt x="1866138" y="0"/>
                  </a:lnTo>
                  <a:lnTo>
                    <a:pt x="0" y="0"/>
                  </a:lnTo>
                  <a:lnTo>
                    <a:pt x="0" y="1541526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10405" y="1864105"/>
            <a:ext cx="3157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548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func_c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33440" y="2413253"/>
            <a:ext cx="11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39508" y="2375535"/>
            <a:ext cx="840740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func_a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81024" y="3648964"/>
            <a:ext cx="7649209" cy="2818130"/>
            <a:chOff x="1081024" y="3648964"/>
            <a:chExt cx="7649209" cy="2818130"/>
          </a:xfrm>
        </p:grpSpPr>
        <p:sp>
          <p:nvSpPr>
            <p:cNvPr id="31" name="object 31"/>
            <p:cNvSpPr/>
            <p:nvPr/>
          </p:nvSpPr>
          <p:spPr>
            <a:xfrm>
              <a:off x="1089279" y="6095619"/>
              <a:ext cx="2394585" cy="363220"/>
            </a:xfrm>
            <a:custGeom>
              <a:avLst/>
              <a:gdLst/>
              <a:ahLst/>
              <a:cxnLst/>
              <a:rect l="l" t="t" r="r" b="b"/>
              <a:pathLst>
                <a:path w="2394585" h="363220">
                  <a:moveTo>
                    <a:pt x="0" y="362711"/>
                  </a:moveTo>
                  <a:lnTo>
                    <a:pt x="2394204" y="362711"/>
                  </a:lnTo>
                  <a:lnTo>
                    <a:pt x="2394204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55333" y="3657219"/>
              <a:ext cx="1866264" cy="941069"/>
            </a:xfrm>
            <a:custGeom>
              <a:avLst/>
              <a:gdLst/>
              <a:ahLst/>
              <a:cxnLst/>
              <a:rect l="l" t="t" r="r" b="b"/>
              <a:pathLst>
                <a:path w="1866265" h="941070">
                  <a:moveTo>
                    <a:pt x="1866138" y="0"/>
                  </a:moveTo>
                  <a:lnTo>
                    <a:pt x="0" y="0"/>
                  </a:lnTo>
                  <a:lnTo>
                    <a:pt x="0" y="941069"/>
                  </a:lnTo>
                  <a:lnTo>
                    <a:pt x="1866138" y="941069"/>
                  </a:lnTo>
                  <a:lnTo>
                    <a:pt x="186613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55333" y="3657219"/>
              <a:ext cx="1866264" cy="941069"/>
            </a:xfrm>
            <a:custGeom>
              <a:avLst/>
              <a:gdLst/>
              <a:ahLst/>
              <a:cxnLst/>
              <a:rect l="l" t="t" r="r" b="b"/>
              <a:pathLst>
                <a:path w="1866265" h="941070">
                  <a:moveTo>
                    <a:pt x="0" y="941069"/>
                  </a:moveTo>
                  <a:lnTo>
                    <a:pt x="1866138" y="941069"/>
                  </a:lnTo>
                  <a:lnTo>
                    <a:pt x="1866138" y="0"/>
                  </a:lnTo>
                  <a:lnTo>
                    <a:pt x="0" y="0"/>
                  </a:lnTo>
                  <a:lnTo>
                    <a:pt x="0" y="941069"/>
                  </a:lnTo>
                  <a:close/>
                </a:path>
              </a:pathLst>
            </a:custGeom>
            <a:ln w="16001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33692" y="3675888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func_a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9651" y="4903089"/>
            <a:ext cx="708660" cy="361950"/>
          </a:xfrm>
          <a:custGeom>
            <a:avLst/>
            <a:gdLst/>
            <a:ahLst/>
            <a:cxnLst/>
            <a:rect l="l" t="t" r="r" b="b"/>
            <a:pathLst>
              <a:path w="708660" h="361950">
                <a:moveTo>
                  <a:pt x="0" y="361950"/>
                </a:moveTo>
                <a:lnTo>
                  <a:pt x="708660" y="361950"/>
                </a:lnTo>
                <a:lnTo>
                  <a:pt x="70866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90740" y="5162296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49440" y="3099942"/>
            <a:ext cx="1639570" cy="2092325"/>
          </a:xfrm>
          <a:custGeom>
            <a:avLst/>
            <a:gdLst/>
            <a:ahLst/>
            <a:cxnLst/>
            <a:rect l="l" t="t" r="r" b="b"/>
            <a:pathLst>
              <a:path w="1639570" h="2092325">
                <a:moveTo>
                  <a:pt x="76217" y="187888"/>
                </a:moveTo>
                <a:lnTo>
                  <a:pt x="73914" y="218947"/>
                </a:lnTo>
                <a:lnTo>
                  <a:pt x="70612" y="292607"/>
                </a:lnTo>
                <a:lnTo>
                  <a:pt x="68960" y="366140"/>
                </a:lnTo>
                <a:lnTo>
                  <a:pt x="68707" y="439165"/>
                </a:lnTo>
                <a:lnTo>
                  <a:pt x="70104" y="511936"/>
                </a:lnTo>
                <a:lnTo>
                  <a:pt x="73025" y="584326"/>
                </a:lnTo>
                <a:lnTo>
                  <a:pt x="83439" y="727074"/>
                </a:lnTo>
                <a:lnTo>
                  <a:pt x="99568" y="866901"/>
                </a:lnTo>
                <a:lnTo>
                  <a:pt x="121285" y="1002918"/>
                </a:lnTo>
                <a:lnTo>
                  <a:pt x="148590" y="1134364"/>
                </a:lnTo>
                <a:lnTo>
                  <a:pt x="181102" y="1260474"/>
                </a:lnTo>
                <a:lnTo>
                  <a:pt x="199263" y="1321434"/>
                </a:lnTo>
                <a:lnTo>
                  <a:pt x="218694" y="1380997"/>
                </a:lnTo>
                <a:lnTo>
                  <a:pt x="239522" y="1438783"/>
                </a:lnTo>
                <a:lnTo>
                  <a:pt x="261493" y="1494662"/>
                </a:lnTo>
                <a:lnTo>
                  <a:pt x="284734" y="1548891"/>
                </a:lnTo>
                <a:lnTo>
                  <a:pt x="309118" y="1601089"/>
                </a:lnTo>
                <a:lnTo>
                  <a:pt x="334645" y="1651253"/>
                </a:lnTo>
                <a:lnTo>
                  <a:pt x="361442" y="1699259"/>
                </a:lnTo>
                <a:lnTo>
                  <a:pt x="389382" y="1745233"/>
                </a:lnTo>
                <a:lnTo>
                  <a:pt x="418465" y="1788795"/>
                </a:lnTo>
                <a:lnTo>
                  <a:pt x="448564" y="1829942"/>
                </a:lnTo>
                <a:lnTo>
                  <a:pt x="479933" y="1868551"/>
                </a:lnTo>
                <a:lnTo>
                  <a:pt x="512318" y="1904619"/>
                </a:lnTo>
                <a:lnTo>
                  <a:pt x="545465" y="1937765"/>
                </a:lnTo>
                <a:lnTo>
                  <a:pt x="584581" y="1972055"/>
                </a:lnTo>
                <a:lnTo>
                  <a:pt x="624078" y="2001901"/>
                </a:lnTo>
                <a:lnTo>
                  <a:pt x="664210" y="2027554"/>
                </a:lnTo>
                <a:lnTo>
                  <a:pt x="704469" y="2048890"/>
                </a:lnTo>
                <a:lnTo>
                  <a:pt x="745236" y="2065908"/>
                </a:lnTo>
                <a:lnTo>
                  <a:pt x="786130" y="2078736"/>
                </a:lnTo>
                <a:lnTo>
                  <a:pt x="827278" y="2087117"/>
                </a:lnTo>
                <a:lnTo>
                  <a:pt x="868299" y="2091308"/>
                </a:lnTo>
                <a:lnTo>
                  <a:pt x="888746" y="2091943"/>
                </a:lnTo>
                <a:lnTo>
                  <a:pt x="909320" y="2091563"/>
                </a:lnTo>
                <a:lnTo>
                  <a:pt x="949960" y="2087499"/>
                </a:lnTo>
                <a:lnTo>
                  <a:pt x="990473" y="2079370"/>
                </a:lnTo>
                <a:lnTo>
                  <a:pt x="1030351" y="2067433"/>
                </a:lnTo>
                <a:lnTo>
                  <a:pt x="1064047" y="2053843"/>
                </a:lnTo>
                <a:lnTo>
                  <a:pt x="887984" y="2053843"/>
                </a:lnTo>
                <a:lnTo>
                  <a:pt x="869315" y="2053336"/>
                </a:lnTo>
                <a:lnTo>
                  <a:pt x="813562" y="2045970"/>
                </a:lnTo>
                <a:lnTo>
                  <a:pt x="776224" y="2036190"/>
                </a:lnTo>
                <a:lnTo>
                  <a:pt x="738759" y="2022475"/>
                </a:lnTo>
                <a:lnTo>
                  <a:pt x="701421" y="2004695"/>
                </a:lnTo>
                <a:lnTo>
                  <a:pt x="663956" y="1982851"/>
                </a:lnTo>
                <a:lnTo>
                  <a:pt x="626745" y="1956689"/>
                </a:lnTo>
                <a:lnTo>
                  <a:pt x="589534" y="1926336"/>
                </a:lnTo>
                <a:lnTo>
                  <a:pt x="539115" y="1877695"/>
                </a:lnTo>
                <a:lnTo>
                  <a:pt x="508254" y="1843151"/>
                </a:lnTo>
                <a:lnTo>
                  <a:pt x="478282" y="1805939"/>
                </a:lnTo>
                <a:lnTo>
                  <a:pt x="449199" y="1766315"/>
                </a:lnTo>
                <a:lnTo>
                  <a:pt x="421132" y="1724152"/>
                </a:lnTo>
                <a:lnTo>
                  <a:pt x="393954" y="1679575"/>
                </a:lnTo>
                <a:lnTo>
                  <a:pt x="367919" y="1632712"/>
                </a:lnTo>
                <a:lnTo>
                  <a:pt x="343027" y="1583816"/>
                </a:lnTo>
                <a:lnTo>
                  <a:pt x="319278" y="1532763"/>
                </a:lnTo>
                <a:lnTo>
                  <a:pt x="296545" y="1479677"/>
                </a:lnTo>
                <a:lnTo>
                  <a:pt x="274955" y="1424812"/>
                </a:lnTo>
                <a:lnTo>
                  <a:pt x="254508" y="1368043"/>
                </a:lnTo>
                <a:lnTo>
                  <a:pt x="235458" y="1309623"/>
                </a:lnTo>
                <a:lnTo>
                  <a:pt x="217551" y="1249552"/>
                </a:lnTo>
                <a:lnTo>
                  <a:pt x="185420" y="1124839"/>
                </a:lnTo>
                <a:lnTo>
                  <a:pt x="158623" y="995171"/>
                </a:lnTo>
                <a:lnTo>
                  <a:pt x="137160" y="860932"/>
                </a:lnTo>
                <a:lnTo>
                  <a:pt x="121285" y="722756"/>
                </a:lnTo>
                <a:lnTo>
                  <a:pt x="110998" y="581659"/>
                </a:lnTo>
                <a:lnTo>
                  <a:pt x="108204" y="510412"/>
                </a:lnTo>
                <a:lnTo>
                  <a:pt x="106807" y="438403"/>
                </a:lnTo>
                <a:lnTo>
                  <a:pt x="107063" y="366013"/>
                </a:lnTo>
                <a:lnTo>
                  <a:pt x="108712" y="293496"/>
                </a:lnTo>
                <a:lnTo>
                  <a:pt x="111887" y="220598"/>
                </a:lnTo>
                <a:lnTo>
                  <a:pt x="114180" y="191394"/>
                </a:lnTo>
                <a:lnTo>
                  <a:pt x="76217" y="187888"/>
                </a:lnTo>
                <a:close/>
              </a:path>
              <a:path w="1639570" h="2092325">
                <a:moveTo>
                  <a:pt x="1602232" y="1092708"/>
                </a:moveTo>
                <a:lnTo>
                  <a:pt x="1593469" y="1131570"/>
                </a:lnTo>
                <a:lnTo>
                  <a:pt x="1584325" y="1169415"/>
                </a:lnTo>
                <a:lnTo>
                  <a:pt x="1574673" y="1206627"/>
                </a:lnTo>
                <a:lnTo>
                  <a:pt x="1554353" y="1278889"/>
                </a:lnTo>
                <a:lnTo>
                  <a:pt x="1532509" y="1348358"/>
                </a:lnTo>
                <a:lnTo>
                  <a:pt x="1509268" y="1414907"/>
                </a:lnTo>
                <a:lnTo>
                  <a:pt x="1484503" y="1478280"/>
                </a:lnTo>
                <a:lnTo>
                  <a:pt x="1458595" y="1538858"/>
                </a:lnTo>
                <a:lnTo>
                  <a:pt x="1431417" y="1596263"/>
                </a:lnTo>
                <a:lnTo>
                  <a:pt x="1402969" y="1650364"/>
                </a:lnTo>
                <a:lnTo>
                  <a:pt x="1373378" y="1701419"/>
                </a:lnTo>
                <a:lnTo>
                  <a:pt x="1342898" y="1749170"/>
                </a:lnTo>
                <a:lnTo>
                  <a:pt x="1311402" y="1793620"/>
                </a:lnTo>
                <a:lnTo>
                  <a:pt x="1279017" y="1834769"/>
                </a:lnTo>
                <a:lnTo>
                  <a:pt x="1245997" y="1872488"/>
                </a:lnTo>
                <a:lnTo>
                  <a:pt x="1212215" y="1906651"/>
                </a:lnTo>
                <a:lnTo>
                  <a:pt x="1177671" y="1937512"/>
                </a:lnTo>
                <a:lnTo>
                  <a:pt x="1142619" y="1964816"/>
                </a:lnTo>
                <a:lnTo>
                  <a:pt x="1107186" y="1988312"/>
                </a:lnTo>
                <a:lnTo>
                  <a:pt x="1071372" y="2008377"/>
                </a:lnTo>
                <a:lnTo>
                  <a:pt x="1035050" y="2024888"/>
                </a:lnTo>
                <a:lnTo>
                  <a:pt x="998601" y="2037588"/>
                </a:lnTo>
                <a:lnTo>
                  <a:pt x="943483" y="2049906"/>
                </a:lnTo>
                <a:lnTo>
                  <a:pt x="887984" y="2053843"/>
                </a:lnTo>
                <a:lnTo>
                  <a:pt x="1064047" y="2053843"/>
                </a:lnTo>
                <a:lnTo>
                  <a:pt x="1108583" y="2031745"/>
                </a:lnTo>
                <a:lnTo>
                  <a:pt x="1146810" y="2008377"/>
                </a:lnTo>
                <a:lnTo>
                  <a:pt x="1184148" y="1981200"/>
                </a:lnTo>
                <a:lnTo>
                  <a:pt x="1220851" y="1950592"/>
                </a:lnTo>
                <a:lnTo>
                  <a:pt x="1256792" y="1916429"/>
                </a:lnTo>
                <a:lnTo>
                  <a:pt x="1291717" y="1878838"/>
                </a:lnTo>
                <a:lnTo>
                  <a:pt x="1325626" y="1837816"/>
                </a:lnTo>
                <a:lnTo>
                  <a:pt x="1358646" y="1793494"/>
                </a:lnTo>
                <a:lnTo>
                  <a:pt x="1390650" y="1745869"/>
                </a:lnTo>
                <a:lnTo>
                  <a:pt x="1421511" y="1695069"/>
                </a:lnTo>
                <a:lnTo>
                  <a:pt x="1451102" y="1641094"/>
                </a:lnTo>
                <a:lnTo>
                  <a:pt x="1479736" y="1583816"/>
                </a:lnTo>
                <a:lnTo>
                  <a:pt x="1506855" y="1523745"/>
                </a:lnTo>
                <a:lnTo>
                  <a:pt x="1532763" y="1460499"/>
                </a:lnTo>
                <a:lnTo>
                  <a:pt x="1557147" y="1394333"/>
                </a:lnTo>
                <a:lnTo>
                  <a:pt x="1580007" y="1325117"/>
                </a:lnTo>
                <a:lnTo>
                  <a:pt x="1601470" y="1253236"/>
                </a:lnTo>
                <a:lnTo>
                  <a:pt x="1611630" y="1216152"/>
                </a:lnTo>
                <a:lnTo>
                  <a:pt x="1621282" y="1178433"/>
                </a:lnTo>
                <a:lnTo>
                  <a:pt x="1630680" y="1139952"/>
                </a:lnTo>
                <a:lnTo>
                  <a:pt x="1639443" y="1101089"/>
                </a:lnTo>
                <a:lnTo>
                  <a:pt x="1602232" y="1092708"/>
                </a:lnTo>
                <a:close/>
              </a:path>
              <a:path w="1639570" h="2092325">
                <a:moveTo>
                  <a:pt x="178398" y="169290"/>
                </a:moveTo>
                <a:lnTo>
                  <a:pt x="77597" y="169290"/>
                </a:lnTo>
                <a:lnTo>
                  <a:pt x="115697" y="172084"/>
                </a:lnTo>
                <a:lnTo>
                  <a:pt x="114180" y="191394"/>
                </a:lnTo>
                <a:lnTo>
                  <a:pt x="189738" y="198373"/>
                </a:lnTo>
                <a:lnTo>
                  <a:pt x="178398" y="169290"/>
                </a:lnTo>
                <a:close/>
              </a:path>
              <a:path w="1639570" h="2092325">
                <a:moveTo>
                  <a:pt x="77597" y="169290"/>
                </a:moveTo>
                <a:lnTo>
                  <a:pt x="76217" y="187888"/>
                </a:lnTo>
                <a:lnTo>
                  <a:pt x="114180" y="191394"/>
                </a:lnTo>
                <a:lnTo>
                  <a:pt x="115697" y="172084"/>
                </a:lnTo>
                <a:lnTo>
                  <a:pt x="77597" y="169290"/>
                </a:lnTo>
                <a:close/>
              </a:path>
              <a:path w="1639570" h="2092325">
                <a:moveTo>
                  <a:pt x="112395" y="0"/>
                </a:moveTo>
                <a:lnTo>
                  <a:pt x="0" y="180847"/>
                </a:lnTo>
                <a:lnTo>
                  <a:pt x="76217" y="187888"/>
                </a:lnTo>
                <a:lnTo>
                  <a:pt x="77597" y="169290"/>
                </a:lnTo>
                <a:lnTo>
                  <a:pt x="178398" y="169290"/>
                </a:lnTo>
                <a:lnTo>
                  <a:pt x="112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82208" y="5966967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95010" y="3072892"/>
            <a:ext cx="1106170" cy="3282950"/>
          </a:xfrm>
          <a:custGeom>
            <a:avLst/>
            <a:gdLst/>
            <a:ahLst/>
            <a:cxnLst/>
            <a:rect l="l" t="t" r="r" b="b"/>
            <a:pathLst>
              <a:path w="1106170" h="3282950">
                <a:moveTo>
                  <a:pt x="195325" y="3092335"/>
                </a:moveTo>
                <a:lnTo>
                  <a:pt x="0" y="3177413"/>
                </a:lnTo>
                <a:lnTo>
                  <a:pt x="185293" y="3282569"/>
                </a:lnTo>
                <a:lnTo>
                  <a:pt x="189364" y="3205378"/>
                </a:lnTo>
                <a:lnTo>
                  <a:pt x="173355" y="3205378"/>
                </a:lnTo>
                <a:lnTo>
                  <a:pt x="169163" y="3167507"/>
                </a:lnTo>
                <a:lnTo>
                  <a:pt x="191489" y="3165074"/>
                </a:lnTo>
                <a:lnTo>
                  <a:pt x="195325" y="3092335"/>
                </a:lnTo>
                <a:close/>
              </a:path>
              <a:path w="1106170" h="3282950">
                <a:moveTo>
                  <a:pt x="191489" y="3165074"/>
                </a:moveTo>
                <a:lnTo>
                  <a:pt x="169163" y="3167507"/>
                </a:lnTo>
                <a:lnTo>
                  <a:pt x="173355" y="3205378"/>
                </a:lnTo>
                <a:lnTo>
                  <a:pt x="189456" y="3203622"/>
                </a:lnTo>
                <a:lnTo>
                  <a:pt x="191489" y="3165074"/>
                </a:lnTo>
                <a:close/>
              </a:path>
              <a:path w="1106170" h="3282950">
                <a:moveTo>
                  <a:pt x="189456" y="3203622"/>
                </a:moveTo>
                <a:lnTo>
                  <a:pt x="173355" y="3205378"/>
                </a:lnTo>
                <a:lnTo>
                  <a:pt x="189364" y="3205378"/>
                </a:lnTo>
                <a:lnTo>
                  <a:pt x="189456" y="3203622"/>
                </a:lnTo>
                <a:close/>
              </a:path>
              <a:path w="1106170" h="3282950">
                <a:moveTo>
                  <a:pt x="212829" y="3162749"/>
                </a:moveTo>
                <a:lnTo>
                  <a:pt x="191489" y="3165074"/>
                </a:lnTo>
                <a:lnTo>
                  <a:pt x="189456" y="3203622"/>
                </a:lnTo>
                <a:lnTo>
                  <a:pt x="219709" y="3200323"/>
                </a:lnTo>
                <a:lnTo>
                  <a:pt x="220853" y="3200095"/>
                </a:lnTo>
                <a:lnTo>
                  <a:pt x="221869" y="3199777"/>
                </a:lnTo>
                <a:lnTo>
                  <a:pt x="249936" y="3191510"/>
                </a:lnTo>
                <a:lnTo>
                  <a:pt x="277876" y="3181324"/>
                </a:lnTo>
                <a:lnTo>
                  <a:pt x="305434" y="3169158"/>
                </a:lnTo>
                <a:lnTo>
                  <a:pt x="317102" y="3163227"/>
                </a:lnTo>
                <a:lnTo>
                  <a:pt x="211200" y="3163227"/>
                </a:lnTo>
                <a:lnTo>
                  <a:pt x="212829" y="3162749"/>
                </a:lnTo>
                <a:close/>
              </a:path>
              <a:path w="1106170" h="3282950">
                <a:moveTo>
                  <a:pt x="214503" y="3162566"/>
                </a:moveTo>
                <a:lnTo>
                  <a:pt x="212829" y="3162749"/>
                </a:lnTo>
                <a:lnTo>
                  <a:pt x="211200" y="3163227"/>
                </a:lnTo>
                <a:lnTo>
                  <a:pt x="214503" y="3162566"/>
                </a:lnTo>
                <a:close/>
              </a:path>
              <a:path w="1106170" h="3282950">
                <a:moveTo>
                  <a:pt x="318401" y="3162566"/>
                </a:moveTo>
                <a:lnTo>
                  <a:pt x="214503" y="3162566"/>
                </a:lnTo>
                <a:lnTo>
                  <a:pt x="211200" y="3163227"/>
                </a:lnTo>
                <a:lnTo>
                  <a:pt x="317102" y="3163227"/>
                </a:lnTo>
                <a:lnTo>
                  <a:pt x="318401" y="3162566"/>
                </a:lnTo>
                <a:close/>
              </a:path>
              <a:path w="1106170" h="3282950">
                <a:moveTo>
                  <a:pt x="1054100" y="0"/>
                </a:moveTo>
                <a:lnTo>
                  <a:pt x="1016254" y="4698"/>
                </a:lnTo>
                <a:lnTo>
                  <a:pt x="1031113" y="123444"/>
                </a:lnTo>
                <a:lnTo>
                  <a:pt x="1043432" y="242189"/>
                </a:lnTo>
                <a:lnTo>
                  <a:pt x="1053211" y="361188"/>
                </a:lnTo>
                <a:lnTo>
                  <a:pt x="1060450" y="480187"/>
                </a:lnTo>
                <a:lnTo>
                  <a:pt x="1065276" y="599186"/>
                </a:lnTo>
                <a:lnTo>
                  <a:pt x="1067689" y="717804"/>
                </a:lnTo>
                <a:lnTo>
                  <a:pt x="1067816" y="835913"/>
                </a:lnTo>
                <a:lnTo>
                  <a:pt x="1065530" y="953388"/>
                </a:lnTo>
                <a:lnTo>
                  <a:pt x="1060831" y="1069848"/>
                </a:lnTo>
                <a:lnTo>
                  <a:pt x="1054100" y="1185164"/>
                </a:lnTo>
                <a:lnTo>
                  <a:pt x="1044956" y="1299337"/>
                </a:lnTo>
                <a:lnTo>
                  <a:pt x="1033780" y="1411986"/>
                </a:lnTo>
                <a:lnTo>
                  <a:pt x="1020444" y="1522857"/>
                </a:lnTo>
                <a:lnTo>
                  <a:pt x="1004951" y="1631950"/>
                </a:lnTo>
                <a:lnTo>
                  <a:pt x="987425" y="1738883"/>
                </a:lnTo>
                <a:lnTo>
                  <a:pt x="967994" y="1843658"/>
                </a:lnTo>
                <a:lnTo>
                  <a:pt x="946404" y="1946020"/>
                </a:lnTo>
                <a:lnTo>
                  <a:pt x="923036" y="2045589"/>
                </a:lnTo>
                <a:lnTo>
                  <a:pt x="897636" y="2142363"/>
                </a:lnTo>
                <a:lnTo>
                  <a:pt x="870457" y="2236089"/>
                </a:lnTo>
                <a:lnTo>
                  <a:pt x="841375" y="2326640"/>
                </a:lnTo>
                <a:lnTo>
                  <a:pt x="810514" y="2413762"/>
                </a:lnTo>
                <a:lnTo>
                  <a:pt x="778002" y="2497074"/>
                </a:lnTo>
                <a:lnTo>
                  <a:pt x="743712" y="2576779"/>
                </a:lnTo>
                <a:lnTo>
                  <a:pt x="707897" y="2652331"/>
                </a:lnTo>
                <a:lnTo>
                  <a:pt x="670433" y="2723642"/>
                </a:lnTo>
                <a:lnTo>
                  <a:pt x="631444" y="2790634"/>
                </a:lnTo>
                <a:lnTo>
                  <a:pt x="590931" y="2852991"/>
                </a:lnTo>
                <a:lnTo>
                  <a:pt x="549021" y="2910446"/>
                </a:lnTo>
                <a:lnTo>
                  <a:pt x="505587" y="2962973"/>
                </a:lnTo>
                <a:lnTo>
                  <a:pt x="461009" y="3010344"/>
                </a:lnTo>
                <a:lnTo>
                  <a:pt x="415036" y="3052292"/>
                </a:lnTo>
                <a:lnTo>
                  <a:pt x="364744" y="3090887"/>
                </a:lnTo>
                <a:lnTo>
                  <a:pt x="313690" y="3122269"/>
                </a:lnTo>
                <a:lnTo>
                  <a:pt x="262509" y="3146450"/>
                </a:lnTo>
                <a:lnTo>
                  <a:pt x="212829" y="3162749"/>
                </a:lnTo>
                <a:lnTo>
                  <a:pt x="214503" y="3162566"/>
                </a:lnTo>
                <a:lnTo>
                  <a:pt x="318401" y="3162566"/>
                </a:lnTo>
                <a:lnTo>
                  <a:pt x="332867" y="3155213"/>
                </a:lnTo>
                <a:lnTo>
                  <a:pt x="387223" y="3121621"/>
                </a:lnTo>
                <a:lnTo>
                  <a:pt x="440817" y="3080410"/>
                </a:lnTo>
                <a:lnTo>
                  <a:pt x="488695" y="3036443"/>
                </a:lnTo>
                <a:lnTo>
                  <a:pt x="534924" y="2987230"/>
                </a:lnTo>
                <a:lnTo>
                  <a:pt x="579755" y="2932887"/>
                </a:lnTo>
                <a:lnTo>
                  <a:pt x="622808" y="2873756"/>
                </a:lnTo>
                <a:lnTo>
                  <a:pt x="664337" y="2809811"/>
                </a:lnTo>
                <a:lnTo>
                  <a:pt x="704215" y="2741358"/>
                </a:lnTo>
                <a:lnTo>
                  <a:pt x="742442" y="2668651"/>
                </a:lnTo>
                <a:lnTo>
                  <a:pt x="778764" y="2591803"/>
                </a:lnTo>
                <a:lnTo>
                  <a:pt x="813435" y="2510917"/>
                </a:lnTo>
                <a:lnTo>
                  <a:pt x="846455" y="2426462"/>
                </a:lnTo>
                <a:lnTo>
                  <a:pt x="877697" y="2338197"/>
                </a:lnTo>
                <a:lnTo>
                  <a:pt x="907034" y="2246757"/>
                </a:lnTo>
                <a:lnTo>
                  <a:pt x="934466" y="2152015"/>
                </a:lnTo>
                <a:lnTo>
                  <a:pt x="960119" y="2054352"/>
                </a:lnTo>
                <a:lnTo>
                  <a:pt x="983741" y="1953895"/>
                </a:lnTo>
                <a:lnTo>
                  <a:pt x="1005459" y="1850644"/>
                </a:lnTo>
                <a:lnTo>
                  <a:pt x="1025016" y="1745107"/>
                </a:lnTo>
                <a:lnTo>
                  <a:pt x="1042797" y="1637283"/>
                </a:lnTo>
                <a:lnTo>
                  <a:pt x="1058291" y="1527429"/>
                </a:lnTo>
                <a:lnTo>
                  <a:pt x="1071753" y="1415796"/>
                </a:lnTo>
                <a:lnTo>
                  <a:pt x="1082929" y="1302258"/>
                </a:lnTo>
                <a:lnTo>
                  <a:pt x="1092073" y="1187450"/>
                </a:lnTo>
                <a:lnTo>
                  <a:pt x="1098931" y="1071372"/>
                </a:lnTo>
                <a:lnTo>
                  <a:pt x="1103630" y="954024"/>
                </a:lnTo>
                <a:lnTo>
                  <a:pt x="1105916" y="835913"/>
                </a:lnTo>
                <a:lnTo>
                  <a:pt x="1105789" y="717042"/>
                </a:lnTo>
                <a:lnTo>
                  <a:pt x="1103376" y="597662"/>
                </a:lnTo>
                <a:lnTo>
                  <a:pt x="1098550" y="477901"/>
                </a:lnTo>
                <a:lnTo>
                  <a:pt x="1091184" y="358013"/>
                </a:lnTo>
                <a:lnTo>
                  <a:pt x="1081278" y="238252"/>
                </a:lnTo>
                <a:lnTo>
                  <a:pt x="1068959" y="118618"/>
                </a:lnTo>
                <a:lnTo>
                  <a:pt x="1054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836795" y="4555616"/>
            <a:ext cx="840740" cy="54356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62703" y="5272659"/>
            <a:ext cx="841375" cy="544195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862321" y="5940552"/>
            <a:ext cx="856615" cy="559435"/>
            <a:chOff x="4862321" y="5940552"/>
            <a:chExt cx="856615" cy="559435"/>
          </a:xfrm>
        </p:grpSpPr>
        <p:sp>
          <p:nvSpPr>
            <p:cNvPr id="43" name="object 43"/>
            <p:cNvSpPr/>
            <p:nvPr/>
          </p:nvSpPr>
          <p:spPr>
            <a:xfrm>
              <a:off x="4870322" y="5948553"/>
              <a:ext cx="840740" cy="543560"/>
            </a:xfrm>
            <a:custGeom>
              <a:avLst/>
              <a:gdLst/>
              <a:ahLst/>
              <a:cxnLst/>
              <a:rect l="l" t="t" r="r" b="b"/>
              <a:pathLst>
                <a:path w="840739" h="543560">
                  <a:moveTo>
                    <a:pt x="840486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840486" y="543306"/>
                  </a:lnTo>
                  <a:lnTo>
                    <a:pt x="84048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70322" y="5948553"/>
              <a:ext cx="840740" cy="543560"/>
            </a:xfrm>
            <a:custGeom>
              <a:avLst/>
              <a:gdLst/>
              <a:ahLst/>
              <a:cxnLst/>
              <a:rect l="l" t="t" r="r" b="b"/>
              <a:pathLst>
                <a:path w="840739" h="543560">
                  <a:moveTo>
                    <a:pt x="0" y="543306"/>
                  </a:moveTo>
                  <a:lnTo>
                    <a:pt x="840486" y="543306"/>
                  </a:lnTo>
                  <a:lnTo>
                    <a:pt x="840486" y="0"/>
                  </a:lnTo>
                  <a:lnTo>
                    <a:pt x="0" y="0"/>
                  </a:lnTo>
                  <a:lnTo>
                    <a:pt x="0" y="543306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026914" y="6055867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0182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SCOPE</a:t>
            </a:r>
            <a:r>
              <a:rPr spc="-160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4340" y="3617214"/>
            <a:ext cx="1854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print(x)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print(x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4740" y="4531614"/>
            <a:ext cx="12446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x = 5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g(x)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1627" y="3666363"/>
            <a:ext cx="2132330" cy="32893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970">
              <a:lnSpc>
                <a:spcPts val="2110"/>
              </a:lnSpc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7931" y="4226814"/>
            <a:ext cx="787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7931" y="4531614"/>
            <a:ext cx="1244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h(x)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55489" y="3663315"/>
            <a:ext cx="368300" cy="659130"/>
          </a:xfrm>
          <a:custGeom>
            <a:avLst/>
            <a:gdLst/>
            <a:ahLst/>
            <a:cxnLst/>
            <a:rect l="l" t="t" r="r" b="b"/>
            <a:pathLst>
              <a:path w="368300" h="659129">
                <a:moveTo>
                  <a:pt x="0" y="659130"/>
                </a:moveTo>
                <a:lnTo>
                  <a:pt x="368046" y="659130"/>
                </a:lnTo>
                <a:lnTo>
                  <a:pt x="368046" y="0"/>
                </a:lnTo>
                <a:lnTo>
                  <a:pt x="0" y="0"/>
                </a:lnTo>
                <a:lnTo>
                  <a:pt x="0" y="659130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537965" y="4234941"/>
            <a:ext cx="5483225" cy="2262505"/>
            <a:chOff x="3537965" y="4234941"/>
            <a:chExt cx="5483225" cy="22625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7965" y="4549901"/>
              <a:ext cx="2469642" cy="19472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88810" y="4243196"/>
              <a:ext cx="1499235" cy="329565"/>
            </a:xfrm>
            <a:custGeom>
              <a:avLst/>
              <a:gdLst/>
              <a:ahLst/>
              <a:cxnLst/>
              <a:rect l="l" t="t" r="r" b="b"/>
              <a:pathLst>
                <a:path w="1499234" h="329564">
                  <a:moveTo>
                    <a:pt x="0" y="329183"/>
                  </a:moveTo>
                  <a:lnTo>
                    <a:pt x="1498854" y="329183"/>
                  </a:lnTo>
                  <a:lnTo>
                    <a:pt x="1498854" y="0"/>
                  </a:lnTo>
                  <a:lnTo>
                    <a:pt x="0" y="0"/>
                  </a:lnTo>
                  <a:lnTo>
                    <a:pt x="0" y="329183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5031" y="4489957"/>
              <a:ext cx="2795777" cy="189063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dirty="0"/>
              <a:t>inside</a:t>
            </a:r>
            <a:r>
              <a:rPr spc="-15" dirty="0"/>
              <a:t> </a:t>
            </a:r>
            <a:r>
              <a:rPr dirty="0"/>
              <a:t>a</a:t>
            </a:r>
            <a:r>
              <a:rPr spc="-5" dirty="0"/>
              <a:t> function,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access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/>
              <a:t>a</a:t>
            </a:r>
            <a:r>
              <a:rPr spc="-10" dirty="0"/>
              <a:t> variable</a:t>
            </a:r>
            <a:r>
              <a:rPr spc="10" dirty="0"/>
              <a:t> </a:t>
            </a:r>
            <a:r>
              <a:rPr spc="-10" dirty="0"/>
              <a:t>defined</a:t>
            </a:r>
            <a:r>
              <a:rPr spc="-30" dirty="0"/>
              <a:t> </a:t>
            </a:r>
            <a:r>
              <a:rPr spc="-5" dirty="0"/>
              <a:t>outside</a:t>
            </a:r>
          </a:p>
          <a:p>
            <a:pPr marL="104139" marR="685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inside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function,</a:t>
            </a:r>
            <a:r>
              <a:rPr spc="5" dirty="0"/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cannot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modify</a:t>
            </a:r>
            <a:r>
              <a:rPr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/>
              <a:t>a </a:t>
            </a:r>
            <a:r>
              <a:rPr spc="-10" dirty="0"/>
              <a:t>variable</a:t>
            </a:r>
            <a:r>
              <a:rPr spc="20" dirty="0"/>
              <a:t> </a:t>
            </a:r>
            <a:r>
              <a:rPr spc="-10" dirty="0"/>
              <a:t>defined </a:t>
            </a:r>
            <a:r>
              <a:rPr spc="-5" dirty="0"/>
              <a:t> </a:t>
            </a:r>
            <a:r>
              <a:rPr spc="-10" dirty="0"/>
              <a:t>outside</a:t>
            </a:r>
            <a:r>
              <a:rPr spc="5" dirty="0"/>
              <a:t> </a:t>
            </a:r>
            <a:r>
              <a:rPr spc="-5" dirty="0"/>
              <a:t>--</a:t>
            </a:r>
            <a:r>
              <a:rPr spc="5" dirty="0"/>
              <a:t> </a:t>
            </a:r>
            <a:r>
              <a:rPr spc="-15" dirty="0"/>
              <a:t>can</a:t>
            </a:r>
            <a:r>
              <a:rPr dirty="0"/>
              <a:t> </a:t>
            </a:r>
            <a:r>
              <a:rPr spc="-5" dirty="0"/>
              <a:t>using</a:t>
            </a:r>
            <a:r>
              <a:rPr spc="5" dirty="0"/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global</a:t>
            </a:r>
            <a:r>
              <a:rPr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r>
              <a:rPr spc="-5" dirty="0"/>
              <a:t>,</a:t>
            </a:r>
            <a:r>
              <a:rPr spc="15" dirty="0"/>
              <a:t> </a:t>
            </a:r>
            <a:r>
              <a:rPr spc="-5" dirty="0"/>
              <a:t>but </a:t>
            </a:r>
            <a:r>
              <a:rPr spc="-15" dirty="0"/>
              <a:t>frowned</a:t>
            </a:r>
            <a:r>
              <a:rPr dirty="0"/>
              <a:t> </a:t>
            </a:r>
            <a:r>
              <a:rPr spc="-5" dirty="0"/>
              <a:t>upon</a:t>
            </a:r>
          </a:p>
          <a:p>
            <a:pPr marL="156845">
              <a:lnSpc>
                <a:spcPct val="100000"/>
              </a:lnSpc>
              <a:spcBef>
                <a:spcPts val="1580"/>
              </a:spcBef>
              <a:tabLst>
                <a:tab pos="2836545" algn="l"/>
                <a:tab pos="5770245" algn="l"/>
              </a:tabLst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f(y):	def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g(y):	def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h(y):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5133" y="3670934"/>
            <a:ext cx="1232535" cy="32956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2075"/>
              </a:lnSpc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4132" y="3922014"/>
            <a:ext cx="939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4132" y="4226814"/>
            <a:ext cx="1244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292" y="4861940"/>
            <a:ext cx="1499235" cy="32956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685">
              <a:lnSpc>
                <a:spcPts val="2295"/>
              </a:lnSpc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4532" y="5141214"/>
            <a:ext cx="1244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f(x)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8025" y="5583554"/>
            <a:ext cx="872489" cy="806513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57403" y="3295650"/>
            <a:ext cx="5950585" cy="3112135"/>
            <a:chOff x="157403" y="3295650"/>
            <a:chExt cx="5950585" cy="311213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403" y="3783711"/>
              <a:ext cx="1179017" cy="10398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61157" y="3308985"/>
              <a:ext cx="6985" cy="3092450"/>
            </a:xfrm>
            <a:custGeom>
              <a:avLst/>
              <a:gdLst/>
              <a:ahLst/>
              <a:cxnLst/>
              <a:rect l="l" t="t" r="r" b="b"/>
              <a:pathLst>
                <a:path w="6985" h="3092450">
                  <a:moveTo>
                    <a:pt x="0" y="0"/>
                  </a:moveTo>
                  <a:lnTo>
                    <a:pt x="6985" y="3092081"/>
                  </a:lnTo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4094" y="3302126"/>
              <a:ext cx="6985" cy="3092450"/>
            </a:xfrm>
            <a:custGeom>
              <a:avLst/>
              <a:gdLst/>
              <a:ahLst/>
              <a:cxnLst/>
              <a:rect l="l" t="t" r="r" b="b"/>
              <a:pathLst>
                <a:path w="6985" h="3092450">
                  <a:moveTo>
                    <a:pt x="0" y="0"/>
                  </a:moveTo>
                  <a:lnTo>
                    <a:pt x="6985" y="3092081"/>
                  </a:lnTo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1359" y="3753993"/>
              <a:ext cx="917829" cy="615696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8140445" y="6636829"/>
            <a:ext cx="2152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115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25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dirty="0"/>
              <a:t>inside</a:t>
            </a:r>
            <a:r>
              <a:rPr spc="-15" dirty="0"/>
              <a:t> </a:t>
            </a:r>
            <a:r>
              <a:rPr dirty="0"/>
              <a:t>a</a:t>
            </a:r>
            <a:r>
              <a:rPr spc="-5" dirty="0"/>
              <a:t> function,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access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/>
              <a:t>a</a:t>
            </a:r>
            <a:r>
              <a:rPr spc="-10" dirty="0"/>
              <a:t> variable</a:t>
            </a:r>
            <a:r>
              <a:rPr spc="10" dirty="0"/>
              <a:t> </a:t>
            </a:r>
            <a:r>
              <a:rPr spc="-10" dirty="0"/>
              <a:t>defined</a:t>
            </a:r>
            <a:r>
              <a:rPr spc="-30" dirty="0"/>
              <a:t> </a:t>
            </a:r>
            <a:r>
              <a:rPr spc="-5" dirty="0"/>
              <a:t>outside</a:t>
            </a:r>
          </a:p>
          <a:p>
            <a:pPr marL="104139" marR="685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inside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function,</a:t>
            </a:r>
            <a:r>
              <a:rPr spc="5" dirty="0"/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cannot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modify</a:t>
            </a:r>
            <a:r>
              <a:rPr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/>
              <a:t>a </a:t>
            </a:r>
            <a:r>
              <a:rPr spc="-10" dirty="0"/>
              <a:t>variable</a:t>
            </a:r>
            <a:r>
              <a:rPr spc="20" dirty="0"/>
              <a:t> </a:t>
            </a:r>
            <a:r>
              <a:rPr spc="-10" dirty="0"/>
              <a:t>defined </a:t>
            </a:r>
            <a:r>
              <a:rPr spc="-5" dirty="0"/>
              <a:t> </a:t>
            </a:r>
            <a:r>
              <a:rPr spc="-10" dirty="0"/>
              <a:t>outside</a:t>
            </a:r>
            <a:r>
              <a:rPr spc="5" dirty="0"/>
              <a:t> </a:t>
            </a:r>
            <a:r>
              <a:rPr spc="-5" dirty="0"/>
              <a:t>--</a:t>
            </a:r>
            <a:r>
              <a:rPr spc="5" dirty="0"/>
              <a:t> </a:t>
            </a:r>
            <a:r>
              <a:rPr spc="-15" dirty="0"/>
              <a:t>can</a:t>
            </a:r>
            <a:r>
              <a:rPr dirty="0"/>
              <a:t> </a:t>
            </a:r>
            <a:r>
              <a:rPr spc="-5" dirty="0"/>
              <a:t>using</a:t>
            </a:r>
            <a:r>
              <a:rPr spc="5" dirty="0"/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global</a:t>
            </a:r>
            <a:r>
              <a:rPr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r>
              <a:rPr spc="-5" dirty="0"/>
              <a:t>,</a:t>
            </a:r>
            <a:r>
              <a:rPr spc="15" dirty="0"/>
              <a:t> </a:t>
            </a:r>
            <a:r>
              <a:rPr spc="-5" dirty="0"/>
              <a:t>but </a:t>
            </a:r>
            <a:r>
              <a:rPr spc="-15" dirty="0"/>
              <a:t>frowned</a:t>
            </a:r>
            <a:r>
              <a:rPr dirty="0"/>
              <a:t> </a:t>
            </a:r>
            <a:r>
              <a:rPr spc="-5" dirty="0"/>
              <a:t>upon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0182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SCOPE</a:t>
            </a:r>
            <a:r>
              <a:rPr spc="-160" dirty="0"/>
              <a:t> </a:t>
            </a:r>
            <a:r>
              <a:rPr spc="-4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4740" y="3312413"/>
            <a:ext cx="1854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g(y):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4740" y="4531614"/>
            <a:ext cx="78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6625" y="5181219"/>
            <a:ext cx="1499235" cy="32956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2185"/>
              </a:lnSpc>
            </a:pP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7931" y="3312413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h(y):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7931" y="4226814"/>
            <a:ext cx="78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7860" y="4887848"/>
            <a:ext cx="1499235" cy="32893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2095"/>
              </a:lnSpc>
            </a:pP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532" y="3312413"/>
            <a:ext cx="18542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62280" algn="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f(y):</a:t>
            </a:r>
            <a:endParaRPr sz="2000">
              <a:latin typeface="Courier New"/>
              <a:cs typeface="Courier New"/>
            </a:endParaRPr>
          </a:p>
          <a:p>
            <a:pPr marR="462280" algn="r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532" y="4836414"/>
            <a:ext cx="78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862" y="5510403"/>
            <a:ext cx="1499235" cy="32956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1995"/>
              </a:lnSpc>
            </a:pPr>
            <a:r>
              <a:rPr sz="2000" spc="-5" dirty="0">
                <a:latin typeface="Courier New"/>
                <a:cs typeface="Courier New"/>
              </a:rPr>
              <a:t>print(x)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01240" y="3295650"/>
            <a:ext cx="5131435" cy="3255010"/>
            <a:chOff x="2301240" y="3295650"/>
            <a:chExt cx="5131435" cy="32550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4319" y="5646661"/>
              <a:ext cx="1489329" cy="9034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07717" y="5839586"/>
              <a:ext cx="2124710" cy="410845"/>
            </a:xfrm>
            <a:custGeom>
              <a:avLst/>
              <a:gdLst/>
              <a:ahLst/>
              <a:cxnLst/>
              <a:rect l="l" t="t" r="r" b="b"/>
              <a:pathLst>
                <a:path w="2124710" h="410845">
                  <a:moveTo>
                    <a:pt x="0" y="0"/>
                  </a:moveTo>
                  <a:lnTo>
                    <a:pt x="2124710" y="410603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70807" y="5557647"/>
              <a:ext cx="288290" cy="380365"/>
            </a:xfrm>
            <a:custGeom>
              <a:avLst/>
              <a:gdLst/>
              <a:ahLst/>
              <a:cxnLst/>
              <a:rect l="l" t="t" r="r" b="b"/>
              <a:pathLst>
                <a:path w="288289" h="380364">
                  <a:moveTo>
                    <a:pt x="0" y="0"/>
                  </a:moveTo>
                  <a:lnTo>
                    <a:pt x="287782" y="380364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5525" y="5231511"/>
              <a:ext cx="1320165" cy="324485"/>
            </a:xfrm>
            <a:custGeom>
              <a:avLst/>
              <a:gdLst/>
              <a:ahLst/>
              <a:cxnLst/>
              <a:rect l="l" t="t" r="r" b="b"/>
              <a:pathLst>
                <a:path w="1320165" h="324485">
                  <a:moveTo>
                    <a:pt x="0" y="324484"/>
                  </a:moveTo>
                  <a:lnTo>
                    <a:pt x="1320165" y="0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1157" y="3308985"/>
              <a:ext cx="6985" cy="2011680"/>
            </a:xfrm>
            <a:custGeom>
              <a:avLst/>
              <a:gdLst/>
              <a:ahLst/>
              <a:cxnLst/>
              <a:rect l="l" t="t" r="r" b="b"/>
              <a:pathLst>
                <a:path w="6985" h="2011679">
                  <a:moveTo>
                    <a:pt x="0" y="0"/>
                  </a:moveTo>
                  <a:lnTo>
                    <a:pt x="6985" y="2011680"/>
                  </a:lnTo>
                </a:path>
              </a:pathLst>
            </a:custGeom>
            <a:ln w="12953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4095" y="3302126"/>
              <a:ext cx="6985" cy="2011680"/>
            </a:xfrm>
            <a:custGeom>
              <a:avLst/>
              <a:gdLst/>
              <a:ahLst/>
              <a:cxnLst/>
              <a:rect l="l" t="t" r="r" b="b"/>
              <a:pathLst>
                <a:path w="6985" h="2011679">
                  <a:moveTo>
                    <a:pt x="0" y="0"/>
                  </a:moveTo>
                  <a:lnTo>
                    <a:pt x="6985" y="2011680"/>
                  </a:lnTo>
                </a:path>
              </a:pathLst>
            </a:custGeom>
            <a:ln w="12953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8140445" y="6636829"/>
            <a:ext cx="2152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115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148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HARDER</a:t>
            </a:r>
            <a:r>
              <a:rPr spc="-150" dirty="0"/>
              <a:t> </a:t>
            </a:r>
            <a:r>
              <a:rPr spc="-55" dirty="0"/>
              <a:t>SCOPE</a:t>
            </a:r>
            <a:r>
              <a:rPr spc="-114" dirty="0"/>
              <a:t> </a:t>
            </a:r>
            <a:r>
              <a:rPr spc="-4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10533" y="1659381"/>
            <a:ext cx="3423920" cy="2209165"/>
            <a:chOff x="4010533" y="1659381"/>
            <a:chExt cx="3423920" cy="2209165"/>
          </a:xfrm>
        </p:grpSpPr>
        <p:sp>
          <p:nvSpPr>
            <p:cNvPr id="4" name="object 4"/>
            <p:cNvSpPr/>
            <p:nvPr/>
          </p:nvSpPr>
          <p:spPr>
            <a:xfrm>
              <a:off x="4018534" y="1667382"/>
              <a:ext cx="3408045" cy="2193290"/>
            </a:xfrm>
            <a:custGeom>
              <a:avLst/>
              <a:gdLst/>
              <a:ahLst/>
              <a:cxnLst/>
              <a:rect l="l" t="t" r="r" b="b"/>
              <a:pathLst>
                <a:path w="3408045" h="2193290">
                  <a:moveTo>
                    <a:pt x="0" y="0"/>
                  </a:moveTo>
                  <a:lnTo>
                    <a:pt x="463804" y="606552"/>
                  </a:lnTo>
                  <a:lnTo>
                    <a:pt x="420545" y="640552"/>
                  </a:lnTo>
                  <a:lnTo>
                    <a:pt x="380063" y="675407"/>
                  </a:lnTo>
                  <a:lnTo>
                    <a:pt x="342365" y="711060"/>
                  </a:lnTo>
                  <a:lnTo>
                    <a:pt x="307459" y="747455"/>
                  </a:lnTo>
                  <a:lnTo>
                    <a:pt x="275351" y="784536"/>
                  </a:lnTo>
                  <a:lnTo>
                    <a:pt x="246049" y="822249"/>
                  </a:lnTo>
                  <a:lnTo>
                    <a:pt x="219559" y="860536"/>
                  </a:lnTo>
                  <a:lnTo>
                    <a:pt x="195888" y="899342"/>
                  </a:lnTo>
                  <a:lnTo>
                    <a:pt x="175045" y="938611"/>
                  </a:lnTo>
                  <a:lnTo>
                    <a:pt x="157035" y="978288"/>
                  </a:lnTo>
                  <a:lnTo>
                    <a:pt x="141866" y="1018316"/>
                  </a:lnTo>
                  <a:lnTo>
                    <a:pt x="129544" y="1058640"/>
                  </a:lnTo>
                  <a:lnTo>
                    <a:pt x="120078" y="1099204"/>
                  </a:lnTo>
                  <a:lnTo>
                    <a:pt x="113474" y="1139952"/>
                  </a:lnTo>
                  <a:lnTo>
                    <a:pt x="109739" y="1180828"/>
                  </a:lnTo>
                  <a:lnTo>
                    <a:pt x="108880" y="1221777"/>
                  </a:lnTo>
                  <a:lnTo>
                    <a:pt x="110905" y="1262742"/>
                  </a:lnTo>
                  <a:lnTo>
                    <a:pt x="115820" y="1303668"/>
                  </a:lnTo>
                  <a:lnTo>
                    <a:pt x="123632" y="1344499"/>
                  </a:lnTo>
                  <a:lnTo>
                    <a:pt x="134350" y="1385180"/>
                  </a:lnTo>
                  <a:lnTo>
                    <a:pt x="147978" y="1425654"/>
                  </a:lnTo>
                  <a:lnTo>
                    <a:pt x="164526" y="1465865"/>
                  </a:lnTo>
                  <a:lnTo>
                    <a:pt x="183999" y="1505759"/>
                  </a:lnTo>
                  <a:lnTo>
                    <a:pt x="206405" y="1545278"/>
                  </a:lnTo>
                  <a:lnTo>
                    <a:pt x="231751" y="1584367"/>
                  </a:lnTo>
                  <a:lnTo>
                    <a:pt x="260045" y="1622971"/>
                  </a:lnTo>
                  <a:lnTo>
                    <a:pt x="291292" y="1661033"/>
                  </a:lnTo>
                  <a:lnTo>
                    <a:pt x="325501" y="1698498"/>
                  </a:lnTo>
                  <a:lnTo>
                    <a:pt x="353830" y="1726875"/>
                  </a:lnTo>
                  <a:lnTo>
                    <a:pt x="383510" y="1754482"/>
                  </a:lnTo>
                  <a:lnTo>
                    <a:pt x="414499" y="1781310"/>
                  </a:lnTo>
                  <a:lnTo>
                    <a:pt x="446759" y="1807354"/>
                  </a:lnTo>
                  <a:lnTo>
                    <a:pt x="480250" y="1832608"/>
                  </a:lnTo>
                  <a:lnTo>
                    <a:pt x="514934" y="1857064"/>
                  </a:lnTo>
                  <a:lnTo>
                    <a:pt x="550770" y="1880717"/>
                  </a:lnTo>
                  <a:lnTo>
                    <a:pt x="587719" y="1903559"/>
                  </a:lnTo>
                  <a:lnTo>
                    <a:pt x="625742" y="1925586"/>
                  </a:lnTo>
                  <a:lnTo>
                    <a:pt x="664800" y="1946789"/>
                  </a:lnTo>
                  <a:lnTo>
                    <a:pt x="704853" y="1967164"/>
                  </a:lnTo>
                  <a:lnTo>
                    <a:pt x="745862" y="1986703"/>
                  </a:lnTo>
                  <a:lnTo>
                    <a:pt x="787787" y="2005400"/>
                  </a:lnTo>
                  <a:lnTo>
                    <a:pt x="830589" y="2023249"/>
                  </a:lnTo>
                  <a:lnTo>
                    <a:pt x="874230" y="2040244"/>
                  </a:lnTo>
                  <a:lnTo>
                    <a:pt x="918668" y="2056377"/>
                  </a:lnTo>
                  <a:lnTo>
                    <a:pt x="963866" y="2071643"/>
                  </a:lnTo>
                  <a:lnTo>
                    <a:pt x="1009783" y="2086035"/>
                  </a:lnTo>
                  <a:lnTo>
                    <a:pt x="1056381" y="2099546"/>
                  </a:lnTo>
                  <a:lnTo>
                    <a:pt x="1103619" y="2112171"/>
                  </a:lnTo>
                  <a:lnTo>
                    <a:pt x="1151460" y="2123903"/>
                  </a:lnTo>
                  <a:lnTo>
                    <a:pt x="1199862" y="2134736"/>
                  </a:lnTo>
                  <a:lnTo>
                    <a:pt x="1248787" y="2144663"/>
                  </a:lnTo>
                  <a:lnTo>
                    <a:pt x="1298196" y="2153677"/>
                  </a:lnTo>
                  <a:lnTo>
                    <a:pt x="1348049" y="2161773"/>
                  </a:lnTo>
                  <a:lnTo>
                    <a:pt x="1398307" y="2168944"/>
                  </a:lnTo>
                  <a:lnTo>
                    <a:pt x="1448930" y="2175184"/>
                  </a:lnTo>
                  <a:lnTo>
                    <a:pt x="1499879" y="2180486"/>
                  </a:lnTo>
                  <a:lnTo>
                    <a:pt x="1551116" y="2184843"/>
                  </a:lnTo>
                  <a:lnTo>
                    <a:pt x="1602599" y="2188251"/>
                  </a:lnTo>
                  <a:lnTo>
                    <a:pt x="1654290" y="2190701"/>
                  </a:lnTo>
                  <a:lnTo>
                    <a:pt x="1706150" y="2192188"/>
                  </a:lnTo>
                  <a:lnTo>
                    <a:pt x="1758140" y="2192705"/>
                  </a:lnTo>
                  <a:lnTo>
                    <a:pt x="1810219" y="2192246"/>
                  </a:lnTo>
                  <a:lnTo>
                    <a:pt x="1862349" y="2190804"/>
                  </a:lnTo>
                  <a:lnTo>
                    <a:pt x="1914490" y="2188373"/>
                  </a:lnTo>
                  <a:lnTo>
                    <a:pt x="1966602" y="2184948"/>
                  </a:lnTo>
                  <a:lnTo>
                    <a:pt x="2018648" y="2180520"/>
                  </a:lnTo>
                  <a:lnTo>
                    <a:pt x="2070586" y="2175084"/>
                  </a:lnTo>
                  <a:lnTo>
                    <a:pt x="2122378" y="2168634"/>
                  </a:lnTo>
                  <a:lnTo>
                    <a:pt x="2173985" y="2161163"/>
                  </a:lnTo>
                  <a:lnTo>
                    <a:pt x="2225366" y="2152665"/>
                  </a:lnTo>
                  <a:lnTo>
                    <a:pt x="2276484" y="2143133"/>
                  </a:lnTo>
                  <a:lnTo>
                    <a:pt x="2327297" y="2132561"/>
                  </a:lnTo>
                  <a:lnTo>
                    <a:pt x="2377768" y="2120943"/>
                  </a:lnTo>
                  <a:lnTo>
                    <a:pt x="2427856" y="2108271"/>
                  </a:lnTo>
                  <a:lnTo>
                    <a:pt x="2477522" y="2094541"/>
                  </a:lnTo>
                  <a:lnTo>
                    <a:pt x="2526728" y="2079745"/>
                  </a:lnTo>
                  <a:lnTo>
                    <a:pt x="2575433" y="2063877"/>
                  </a:lnTo>
                  <a:lnTo>
                    <a:pt x="2631068" y="2044181"/>
                  </a:lnTo>
                  <a:lnTo>
                    <a:pt x="2684932" y="2023399"/>
                  </a:lnTo>
                  <a:lnTo>
                    <a:pt x="2737008" y="2001569"/>
                  </a:lnTo>
                  <a:lnTo>
                    <a:pt x="2787279" y="1978728"/>
                  </a:lnTo>
                  <a:lnTo>
                    <a:pt x="2835728" y="1954913"/>
                  </a:lnTo>
                  <a:lnTo>
                    <a:pt x="2882338" y="1930160"/>
                  </a:lnTo>
                  <a:lnTo>
                    <a:pt x="2927091" y="1904508"/>
                  </a:lnTo>
                  <a:lnTo>
                    <a:pt x="2969970" y="1877993"/>
                  </a:lnTo>
                  <a:lnTo>
                    <a:pt x="3010959" y="1850652"/>
                  </a:lnTo>
                  <a:lnTo>
                    <a:pt x="3050040" y="1822523"/>
                  </a:lnTo>
                  <a:lnTo>
                    <a:pt x="3087195" y="1793642"/>
                  </a:lnTo>
                  <a:lnTo>
                    <a:pt x="3122409" y="1764047"/>
                  </a:lnTo>
                  <a:lnTo>
                    <a:pt x="3155664" y="1733775"/>
                  </a:lnTo>
                  <a:lnTo>
                    <a:pt x="3186942" y="1702863"/>
                  </a:lnTo>
                  <a:lnTo>
                    <a:pt x="3216227" y="1671347"/>
                  </a:lnTo>
                  <a:lnTo>
                    <a:pt x="3243501" y="1639267"/>
                  </a:lnTo>
                  <a:lnTo>
                    <a:pt x="3268748" y="1606657"/>
                  </a:lnTo>
                  <a:lnTo>
                    <a:pt x="3291950" y="1573556"/>
                  </a:lnTo>
                  <a:lnTo>
                    <a:pt x="3313090" y="1540001"/>
                  </a:lnTo>
                  <a:lnTo>
                    <a:pt x="3332151" y="1506028"/>
                  </a:lnTo>
                  <a:lnTo>
                    <a:pt x="3349116" y="1471675"/>
                  </a:lnTo>
                  <a:lnTo>
                    <a:pt x="3376690" y="1401978"/>
                  </a:lnTo>
                  <a:lnTo>
                    <a:pt x="3395673" y="1331206"/>
                  </a:lnTo>
                  <a:lnTo>
                    <a:pt x="3405930" y="1259656"/>
                  </a:lnTo>
                  <a:lnTo>
                    <a:pt x="3407743" y="1223682"/>
                  </a:lnTo>
                  <a:lnTo>
                    <a:pt x="3407324" y="1187625"/>
                  </a:lnTo>
                  <a:lnTo>
                    <a:pt x="3399716" y="1115410"/>
                  </a:lnTo>
                  <a:lnTo>
                    <a:pt x="3382972" y="1043309"/>
                  </a:lnTo>
                  <a:lnTo>
                    <a:pt x="3356953" y="971618"/>
                  </a:lnTo>
                  <a:lnTo>
                    <a:pt x="3340423" y="936019"/>
                  </a:lnTo>
                  <a:lnTo>
                    <a:pt x="3321523" y="900634"/>
                  </a:lnTo>
                  <a:lnTo>
                    <a:pt x="3300236" y="865500"/>
                  </a:lnTo>
                  <a:lnTo>
                    <a:pt x="3276544" y="830654"/>
                  </a:lnTo>
                  <a:lnTo>
                    <a:pt x="3250432" y="796134"/>
                  </a:lnTo>
                  <a:lnTo>
                    <a:pt x="3221881" y="761976"/>
                  </a:lnTo>
                  <a:lnTo>
                    <a:pt x="3190875" y="728218"/>
                  </a:lnTo>
                  <a:lnTo>
                    <a:pt x="3162545" y="699840"/>
                  </a:lnTo>
                  <a:lnTo>
                    <a:pt x="3132865" y="672233"/>
                  </a:lnTo>
                  <a:lnTo>
                    <a:pt x="3101876" y="645405"/>
                  </a:lnTo>
                  <a:lnTo>
                    <a:pt x="3069616" y="619361"/>
                  </a:lnTo>
                  <a:lnTo>
                    <a:pt x="3036125" y="594107"/>
                  </a:lnTo>
                  <a:lnTo>
                    <a:pt x="3001441" y="569651"/>
                  </a:lnTo>
                  <a:lnTo>
                    <a:pt x="2965605" y="545998"/>
                  </a:lnTo>
                  <a:lnTo>
                    <a:pt x="2928656" y="523156"/>
                  </a:lnTo>
                  <a:lnTo>
                    <a:pt x="2890633" y="501129"/>
                  </a:lnTo>
                  <a:lnTo>
                    <a:pt x="2851575" y="479926"/>
                  </a:lnTo>
                  <a:lnTo>
                    <a:pt x="2811522" y="459551"/>
                  </a:lnTo>
                  <a:lnTo>
                    <a:pt x="2770513" y="440012"/>
                  </a:lnTo>
                  <a:lnTo>
                    <a:pt x="2728588" y="421315"/>
                  </a:lnTo>
                  <a:lnTo>
                    <a:pt x="2685786" y="403466"/>
                  </a:lnTo>
                  <a:lnTo>
                    <a:pt x="2642145" y="386471"/>
                  </a:lnTo>
                  <a:lnTo>
                    <a:pt x="2597707" y="370338"/>
                  </a:lnTo>
                  <a:lnTo>
                    <a:pt x="2552509" y="355072"/>
                  </a:lnTo>
                  <a:lnTo>
                    <a:pt x="2506592" y="340680"/>
                  </a:lnTo>
                  <a:lnTo>
                    <a:pt x="2459994" y="327169"/>
                  </a:lnTo>
                  <a:lnTo>
                    <a:pt x="2412756" y="314544"/>
                  </a:lnTo>
                  <a:lnTo>
                    <a:pt x="2364915" y="302812"/>
                  </a:lnTo>
                  <a:lnTo>
                    <a:pt x="2316513" y="291979"/>
                  </a:lnTo>
                  <a:lnTo>
                    <a:pt x="2267588" y="282052"/>
                  </a:lnTo>
                  <a:lnTo>
                    <a:pt x="2218179" y="273038"/>
                  </a:lnTo>
                  <a:lnTo>
                    <a:pt x="2168326" y="264942"/>
                  </a:lnTo>
                  <a:lnTo>
                    <a:pt x="2118068" y="257771"/>
                  </a:lnTo>
                  <a:lnTo>
                    <a:pt x="2067445" y="251531"/>
                  </a:lnTo>
                  <a:lnTo>
                    <a:pt x="2016496" y="246229"/>
                  </a:lnTo>
                  <a:lnTo>
                    <a:pt x="1965259" y="241872"/>
                  </a:lnTo>
                  <a:lnTo>
                    <a:pt x="1913776" y="238464"/>
                  </a:lnTo>
                  <a:lnTo>
                    <a:pt x="1862085" y="236014"/>
                  </a:lnTo>
                  <a:lnTo>
                    <a:pt x="1810225" y="234527"/>
                  </a:lnTo>
                  <a:lnTo>
                    <a:pt x="1758235" y="234010"/>
                  </a:lnTo>
                  <a:lnTo>
                    <a:pt x="1706156" y="234469"/>
                  </a:lnTo>
                  <a:lnTo>
                    <a:pt x="1654026" y="235911"/>
                  </a:lnTo>
                  <a:lnTo>
                    <a:pt x="1601885" y="238342"/>
                  </a:lnTo>
                  <a:lnTo>
                    <a:pt x="1549773" y="241767"/>
                  </a:lnTo>
                  <a:lnTo>
                    <a:pt x="1497727" y="246195"/>
                  </a:lnTo>
                  <a:lnTo>
                    <a:pt x="1445789" y="251631"/>
                  </a:lnTo>
                  <a:lnTo>
                    <a:pt x="1393997" y="258081"/>
                  </a:lnTo>
                  <a:lnTo>
                    <a:pt x="1342390" y="265552"/>
                  </a:lnTo>
                  <a:lnTo>
                    <a:pt x="1291009" y="274050"/>
                  </a:lnTo>
                  <a:lnTo>
                    <a:pt x="1239891" y="283582"/>
                  </a:lnTo>
                  <a:lnTo>
                    <a:pt x="1189078" y="294154"/>
                  </a:lnTo>
                  <a:lnTo>
                    <a:pt x="1138607" y="305772"/>
                  </a:lnTo>
                  <a:lnTo>
                    <a:pt x="1088519" y="318444"/>
                  </a:lnTo>
                  <a:lnTo>
                    <a:pt x="1038853" y="332174"/>
                  </a:lnTo>
                  <a:lnTo>
                    <a:pt x="989647" y="346970"/>
                  </a:lnTo>
                  <a:lnTo>
                    <a:pt x="940943" y="362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8534" y="1667382"/>
              <a:ext cx="3408045" cy="2193290"/>
            </a:xfrm>
            <a:custGeom>
              <a:avLst/>
              <a:gdLst/>
              <a:ahLst/>
              <a:cxnLst/>
              <a:rect l="l" t="t" r="r" b="b"/>
              <a:pathLst>
                <a:path w="3408045" h="2193290">
                  <a:moveTo>
                    <a:pt x="0" y="0"/>
                  </a:moveTo>
                  <a:lnTo>
                    <a:pt x="940943" y="362839"/>
                  </a:lnTo>
                  <a:lnTo>
                    <a:pt x="989647" y="346970"/>
                  </a:lnTo>
                  <a:lnTo>
                    <a:pt x="1038853" y="332174"/>
                  </a:lnTo>
                  <a:lnTo>
                    <a:pt x="1088519" y="318444"/>
                  </a:lnTo>
                  <a:lnTo>
                    <a:pt x="1138607" y="305772"/>
                  </a:lnTo>
                  <a:lnTo>
                    <a:pt x="1189078" y="294154"/>
                  </a:lnTo>
                  <a:lnTo>
                    <a:pt x="1239891" y="283582"/>
                  </a:lnTo>
                  <a:lnTo>
                    <a:pt x="1291009" y="274050"/>
                  </a:lnTo>
                  <a:lnTo>
                    <a:pt x="1342390" y="265552"/>
                  </a:lnTo>
                  <a:lnTo>
                    <a:pt x="1393997" y="258081"/>
                  </a:lnTo>
                  <a:lnTo>
                    <a:pt x="1445789" y="251631"/>
                  </a:lnTo>
                  <a:lnTo>
                    <a:pt x="1497727" y="246195"/>
                  </a:lnTo>
                  <a:lnTo>
                    <a:pt x="1549773" y="241767"/>
                  </a:lnTo>
                  <a:lnTo>
                    <a:pt x="1601885" y="238342"/>
                  </a:lnTo>
                  <a:lnTo>
                    <a:pt x="1654026" y="235911"/>
                  </a:lnTo>
                  <a:lnTo>
                    <a:pt x="1706156" y="234469"/>
                  </a:lnTo>
                  <a:lnTo>
                    <a:pt x="1758235" y="234010"/>
                  </a:lnTo>
                  <a:lnTo>
                    <a:pt x="1810225" y="234527"/>
                  </a:lnTo>
                  <a:lnTo>
                    <a:pt x="1862085" y="236014"/>
                  </a:lnTo>
                  <a:lnTo>
                    <a:pt x="1913776" y="238464"/>
                  </a:lnTo>
                  <a:lnTo>
                    <a:pt x="1965259" y="241872"/>
                  </a:lnTo>
                  <a:lnTo>
                    <a:pt x="2016496" y="246229"/>
                  </a:lnTo>
                  <a:lnTo>
                    <a:pt x="2067445" y="251531"/>
                  </a:lnTo>
                  <a:lnTo>
                    <a:pt x="2118068" y="257771"/>
                  </a:lnTo>
                  <a:lnTo>
                    <a:pt x="2168326" y="264942"/>
                  </a:lnTo>
                  <a:lnTo>
                    <a:pt x="2218179" y="273038"/>
                  </a:lnTo>
                  <a:lnTo>
                    <a:pt x="2267588" y="282052"/>
                  </a:lnTo>
                  <a:lnTo>
                    <a:pt x="2316513" y="291979"/>
                  </a:lnTo>
                  <a:lnTo>
                    <a:pt x="2364915" y="302812"/>
                  </a:lnTo>
                  <a:lnTo>
                    <a:pt x="2412756" y="314544"/>
                  </a:lnTo>
                  <a:lnTo>
                    <a:pt x="2459994" y="327169"/>
                  </a:lnTo>
                  <a:lnTo>
                    <a:pt x="2506592" y="340680"/>
                  </a:lnTo>
                  <a:lnTo>
                    <a:pt x="2552509" y="355072"/>
                  </a:lnTo>
                  <a:lnTo>
                    <a:pt x="2597707" y="370338"/>
                  </a:lnTo>
                  <a:lnTo>
                    <a:pt x="2642145" y="386471"/>
                  </a:lnTo>
                  <a:lnTo>
                    <a:pt x="2685786" y="403466"/>
                  </a:lnTo>
                  <a:lnTo>
                    <a:pt x="2728588" y="421315"/>
                  </a:lnTo>
                  <a:lnTo>
                    <a:pt x="2770513" y="440012"/>
                  </a:lnTo>
                  <a:lnTo>
                    <a:pt x="2811522" y="459551"/>
                  </a:lnTo>
                  <a:lnTo>
                    <a:pt x="2851575" y="479926"/>
                  </a:lnTo>
                  <a:lnTo>
                    <a:pt x="2890633" y="501129"/>
                  </a:lnTo>
                  <a:lnTo>
                    <a:pt x="2928656" y="523156"/>
                  </a:lnTo>
                  <a:lnTo>
                    <a:pt x="2965605" y="545998"/>
                  </a:lnTo>
                  <a:lnTo>
                    <a:pt x="3001441" y="569651"/>
                  </a:lnTo>
                  <a:lnTo>
                    <a:pt x="3036125" y="594107"/>
                  </a:lnTo>
                  <a:lnTo>
                    <a:pt x="3069616" y="619361"/>
                  </a:lnTo>
                  <a:lnTo>
                    <a:pt x="3101876" y="645405"/>
                  </a:lnTo>
                  <a:lnTo>
                    <a:pt x="3132865" y="672233"/>
                  </a:lnTo>
                  <a:lnTo>
                    <a:pt x="3162545" y="699840"/>
                  </a:lnTo>
                  <a:lnTo>
                    <a:pt x="3190875" y="728218"/>
                  </a:lnTo>
                  <a:lnTo>
                    <a:pt x="3221881" y="761976"/>
                  </a:lnTo>
                  <a:lnTo>
                    <a:pt x="3250432" y="796134"/>
                  </a:lnTo>
                  <a:lnTo>
                    <a:pt x="3276544" y="830654"/>
                  </a:lnTo>
                  <a:lnTo>
                    <a:pt x="3300236" y="865500"/>
                  </a:lnTo>
                  <a:lnTo>
                    <a:pt x="3321523" y="900634"/>
                  </a:lnTo>
                  <a:lnTo>
                    <a:pt x="3340423" y="936019"/>
                  </a:lnTo>
                  <a:lnTo>
                    <a:pt x="3356953" y="971618"/>
                  </a:lnTo>
                  <a:lnTo>
                    <a:pt x="3371130" y="1007393"/>
                  </a:lnTo>
                  <a:lnTo>
                    <a:pt x="3392495" y="1079327"/>
                  </a:lnTo>
                  <a:lnTo>
                    <a:pt x="3404654" y="1151522"/>
                  </a:lnTo>
                  <a:lnTo>
                    <a:pt x="3407743" y="1223682"/>
                  </a:lnTo>
                  <a:lnTo>
                    <a:pt x="3405930" y="1259656"/>
                  </a:lnTo>
                  <a:lnTo>
                    <a:pt x="3395673" y="1331206"/>
                  </a:lnTo>
                  <a:lnTo>
                    <a:pt x="3376690" y="1401978"/>
                  </a:lnTo>
                  <a:lnTo>
                    <a:pt x="3349116" y="1471675"/>
                  </a:lnTo>
                  <a:lnTo>
                    <a:pt x="3332151" y="1506028"/>
                  </a:lnTo>
                  <a:lnTo>
                    <a:pt x="3313090" y="1540001"/>
                  </a:lnTo>
                  <a:lnTo>
                    <a:pt x="3291950" y="1573556"/>
                  </a:lnTo>
                  <a:lnTo>
                    <a:pt x="3268748" y="1606657"/>
                  </a:lnTo>
                  <a:lnTo>
                    <a:pt x="3243501" y="1639267"/>
                  </a:lnTo>
                  <a:lnTo>
                    <a:pt x="3216227" y="1671347"/>
                  </a:lnTo>
                  <a:lnTo>
                    <a:pt x="3186942" y="1702863"/>
                  </a:lnTo>
                  <a:lnTo>
                    <a:pt x="3155664" y="1733775"/>
                  </a:lnTo>
                  <a:lnTo>
                    <a:pt x="3122409" y="1764047"/>
                  </a:lnTo>
                  <a:lnTo>
                    <a:pt x="3087195" y="1793642"/>
                  </a:lnTo>
                  <a:lnTo>
                    <a:pt x="3050040" y="1822523"/>
                  </a:lnTo>
                  <a:lnTo>
                    <a:pt x="3010959" y="1850652"/>
                  </a:lnTo>
                  <a:lnTo>
                    <a:pt x="2969970" y="1877993"/>
                  </a:lnTo>
                  <a:lnTo>
                    <a:pt x="2927091" y="1904508"/>
                  </a:lnTo>
                  <a:lnTo>
                    <a:pt x="2882338" y="1930160"/>
                  </a:lnTo>
                  <a:lnTo>
                    <a:pt x="2835728" y="1954913"/>
                  </a:lnTo>
                  <a:lnTo>
                    <a:pt x="2787279" y="1978728"/>
                  </a:lnTo>
                  <a:lnTo>
                    <a:pt x="2737008" y="2001569"/>
                  </a:lnTo>
                  <a:lnTo>
                    <a:pt x="2684932" y="2023399"/>
                  </a:lnTo>
                  <a:lnTo>
                    <a:pt x="2631068" y="2044181"/>
                  </a:lnTo>
                  <a:lnTo>
                    <a:pt x="2575433" y="2063877"/>
                  </a:lnTo>
                  <a:lnTo>
                    <a:pt x="2526728" y="2079745"/>
                  </a:lnTo>
                  <a:lnTo>
                    <a:pt x="2477522" y="2094541"/>
                  </a:lnTo>
                  <a:lnTo>
                    <a:pt x="2427856" y="2108271"/>
                  </a:lnTo>
                  <a:lnTo>
                    <a:pt x="2377768" y="2120943"/>
                  </a:lnTo>
                  <a:lnTo>
                    <a:pt x="2327297" y="2132561"/>
                  </a:lnTo>
                  <a:lnTo>
                    <a:pt x="2276484" y="2143133"/>
                  </a:lnTo>
                  <a:lnTo>
                    <a:pt x="2225366" y="2152665"/>
                  </a:lnTo>
                  <a:lnTo>
                    <a:pt x="2173985" y="2161163"/>
                  </a:lnTo>
                  <a:lnTo>
                    <a:pt x="2122378" y="2168634"/>
                  </a:lnTo>
                  <a:lnTo>
                    <a:pt x="2070586" y="2175084"/>
                  </a:lnTo>
                  <a:lnTo>
                    <a:pt x="2018648" y="2180520"/>
                  </a:lnTo>
                  <a:lnTo>
                    <a:pt x="1966602" y="2184948"/>
                  </a:lnTo>
                  <a:lnTo>
                    <a:pt x="1914490" y="2188373"/>
                  </a:lnTo>
                  <a:lnTo>
                    <a:pt x="1862349" y="2190804"/>
                  </a:lnTo>
                  <a:lnTo>
                    <a:pt x="1810219" y="2192246"/>
                  </a:lnTo>
                  <a:lnTo>
                    <a:pt x="1758140" y="2192705"/>
                  </a:lnTo>
                  <a:lnTo>
                    <a:pt x="1706150" y="2192188"/>
                  </a:lnTo>
                  <a:lnTo>
                    <a:pt x="1654290" y="2190701"/>
                  </a:lnTo>
                  <a:lnTo>
                    <a:pt x="1602599" y="2188251"/>
                  </a:lnTo>
                  <a:lnTo>
                    <a:pt x="1551116" y="2184843"/>
                  </a:lnTo>
                  <a:lnTo>
                    <a:pt x="1499879" y="2180486"/>
                  </a:lnTo>
                  <a:lnTo>
                    <a:pt x="1448930" y="2175184"/>
                  </a:lnTo>
                  <a:lnTo>
                    <a:pt x="1398307" y="2168944"/>
                  </a:lnTo>
                  <a:lnTo>
                    <a:pt x="1348049" y="2161773"/>
                  </a:lnTo>
                  <a:lnTo>
                    <a:pt x="1298196" y="2153677"/>
                  </a:lnTo>
                  <a:lnTo>
                    <a:pt x="1248787" y="2144663"/>
                  </a:lnTo>
                  <a:lnTo>
                    <a:pt x="1199862" y="2134736"/>
                  </a:lnTo>
                  <a:lnTo>
                    <a:pt x="1151460" y="2123903"/>
                  </a:lnTo>
                  <a:lnTo>
                    <a:pt x="1103619" y="2112171"/>
                  </a:lnTo>
                  <a:lnTo>
                    <a:pt x="1056381" y="2099546"/>
                  </a:lnTo>
                  <a:lnTo>
                    <a:pt x="1009783" y="2086035"/>
                  </a:lnTo>
                  <a:lnTo>
                    <a:pt x="963866" y="2071643"/>
                  </a:lnTo>
                  <a:lnTo>
                    <a:pt x="918668" y="2056377"/>
                  </a:lnTo>
                  <a:lnTo>
                    <a:pt x="874230" y="2040244"/>
                  </a:lnTo>
                  <a:lnTo>
                    <a:pt x="830589" y="2023249"/>
                  </a:lnTo>
                  <a:lnTo>
                    <a:pt x="787787" y="2005400"/>
                  </a:lnTo>
                  <a:lnTo>
                    <a:pt x="745862" y="1986703"/>
                  </a:lnTo>
                  <a:lnTo>
                    <a:pt x="704853" y="1967164"/>
                  </a:lnTo>
                  <a:lnTo>
                    <a:pt x="664800" y="1946789"/>
                  </a:lnTo>
                  <a:lnTo>
                    <a:pt x="625742" y="1925586"/>
                  </a:lnTo>
                  <a:lnTo>
                    <a:pt x="587719" y="1903559"/>
                  </a:lnTo>
                  <a:lnTo>
                    <a:pt x="550770" y="1880717"/>
                  </a:lnTo>
                  <a:lnTo>
                    <a:pt x="514934" y="1857064"/>
                  </a:lnTo>
                  <a:lnTo>
                    <a:pt x="480250" y="1832608"/>
                  </a:lnTo>
                  <a:lnTo>
                    <a:pt x="446759" y="1807354"/>
                  </a:lnTo>
                  <a:lnTo>
                    <a:pt x="414499" y="1781310"/>
                  </a:lnTo>
                  <a:lnTo>
                    <a:pt x="383510" y="1754482"/>
                  </a:lnTo>
                  <a:lnTo>
                    <a:pt x="353830" y="1726875"/>
                  </a:lnTo>
                  <a:lnTo>
                    <a:pt x="325501" y="1698498"/>
                  </a:lnTo>
                  <a:lnTo>
                    <a:pt x="291292" y="1661033"/>
                  </a:lnTo>
                  <a:lnTo>
                    <a:pt x="260045" y="1622971"/>
                  </a:lnTo>
                  <a:lnTo>
                    <a:pt x="231751" y="1584367"/>
                  </a:lnTo>
                  <a:lnTo>
                    <a:pt x="206405" y="1545278"/>
                  </a:lnTo>
                  <a:lnTo>
                    <a:pt x="183999" y="1505759"/>
                  </a:lnTo>
                  <a:lnTo>
                    <a:pt x="164526" y="1465865"/>
                  </a:lnTo>
                  <a:lnTo>
                    <a:pt x="147978" y="1425654"/>
                  </a:lnTo>
                  <a:lnTo>
                    <a:pt x="134350" y="1385180"/>
                  </a:lnTo>
                  <a:lnTo>
                    <a:pt x="123632" y="1344499"/>
                  </a:lnTo>
                  <a:lnTo>
                    <a:pt x="115820" y="1303668"/>
                  </a:lnTo>
                  <a:lnTo>
                    <a:pt x="110905" y="1262742"/>
                  </a:lnTo>
                  <a:lnTo>
                    <a:pt x="108880" y="1221777"/>
                  </a:lnTo>
                  <a:lnTo>
                    <a:pt x="109739" y="1180828"/>
                  </a:lnTo>
                  <a:lnTo>
                    <a:pt x="113474" y="1139952"/>
                  </a:lnTo>
                  <a:lnTo>
                    <a:pt x="120078" y="1099204"/>
                  </a:lnTo>
                  <a:lnTo>
                    <a:pt x="129544" y="1058640"/>
                  </a:lnTo>
                  <a:lnTo>
                    <a:pt x="141866" y="1018316"/>
                  </a:lnTo>
                  <a:lnTo>
                    <a:pt x="157035" y="978288"/>
                  </a:lnTo>
                  <a:lnTo>
                    <a:pt x="175045" y="938611"/>
                  </a:lnTo>
                  <a:lnTo>
                    <a:pt x="195888" y="899342"/>
                  </a:lnTo>
                  <a:lnTo>
                    <a:pt x="219559" y="860536"/>
                  </a:lnTo>
                  <a:lnTo>
                    <a:pt x="246049" y="822249"/>
                  </a:lnTo>
                  <a:lnTo>
                    <a:pt x="275351" y="784536"/>
                  </a:lnTo>
                  <a:lnTo>
                    <a:pt x="307459" y="747455"/>
                  </a:lnTo>
                  <a:lnTo>
                    <a:pt x="342365" y="711060"/>
                  </a:lnTo>
                  <a:lnTo>
                    <a:pt x="380063" y="675407"/>
                  </a:lnTo>
                  <a:lnTo>
                    <a:pt x="420545" y="640552"/>
                  </a:lnTo>
                  <a:lnTo>
                    <a:pt x="463804" y="606552"/>
                  </a:lnTo>
                  <a:lnTo>
                    <a:pt x="0" y="0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1640" y="2157729"/>
            <a:ext cx="7717155" cy="3837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2755" algn="ctr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3000">
              <a:latin typeface="Calibri"/>
              <a:cs typeface="Calibri"/>
            </a:endParaRPr>
          </a:p>
          <a:p>
            <a:pPr marL="4754880" marR="1755775" indent="635"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TRICKY!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4640"/>
              </a:lnSpc>
            </a:pPr>
            <a:r>
              <a:rPr sz="4300" b="1" i="1" spc="10" dirty="0">
                <a:latin typeface="Calibri"/>
                <a:cs typeface="Calibri"/>
              </a:rPr>
              <a:t>Python </a:t>
            </a:r>
            <a:r>
              <a:rPr sz="4300" b="1" i="1" spc="-45" dirty="0">
                <a:latin typeface="Calibri"/>
                <a:cs typeface="Calibri"/>
              </a:rPr>
              <a:t>Tutor </a:t>
            </a:r>
            <a:r>
              <a:rPr sz="4300" b="1" i="1" dirty="0">
                <a:latin typeface="Calibri"/>
                <a:cs typeface="Calibri"/>
              </a:rPr>
              <a:t>is </a:t>
            </a:r>
            <a:r>
              <a:rPr sz="4300" b="1" i="1" spc="-5" dirty="0">
                <a:latin typeface="Calibri"/>
                <a:cs typeface="Calibri"/>
              </a:rPr>
              <a:t>your </a:t>
            </a:r>
            <a:r>
              <a:rPr sz="4300" b="1" i="1" spc="-15" dirty="0">
                <a:latin typeface="Calibri"/>
                <a:cs typeface="Calibri"/>
              </a:rPr>
              <a:t>best </a:t>
            </a:r>
            <a:r>
              <a:rPr sz="4300" b="1" i="1" spc="-5" dirty="0">
                <a:latin typeface="Calibri"/>
                <a:cs typeface="Calibri"/>
              </a:rPr>
              <a:t>friend </a:t>
            </a:r>
            <a:r>
              <a:rPr sz="4300" b="1" i="1" spc="-25" dirty="0">
                <a:latin typeface="Calibri"/>
                <a:cs typeface="Calibri"/>
              </a:rPr>
              <a:t>to </a:t>
            </a:r>
            <a:r>
              <a:rPr sz="4300" b="1" i="1" spc="-960" dirty="0">
                <a:latin typeface="Calibri"/>
                <a:cs typeface="Calibri"/>
              </a:rPr>
              <a:t> </a:t>
            </a:r>
            <a:r>
              <a:rPr sz="4300" b="1" i="1" spc="-5" dirty="0">
                <a:latin typeface="Calibri"/>
                <a:cs typeface="Calibri"/>
              </a:rPr>
              <a:t>help</a:t>
            </a:r>
            <a:r>
              <a:rPr sz="4300" b="1" i="1" spc="-10" dirty="0">
                <a:latin typeface="Calibri"/>
                <a:cs typeface="Calibri"/>
              </a:rPr>
              <a:t> </a:t>
            </a:r>
            <a:r>
              <a:rPr sz="4300" b="1" i="1" spc="-5" dirty="0">
                <a:latin typeface="Calibri"/>
                <a:cs typeface="Calibri"/>
              </a:rPr>
              <a:t>sort </a:t>
            </a:r>
            <a:r>
              <a:rPr sz="4300" b="1" i="1" dirty="0">
                <a:latin typeface="Calibri"/>
                <a:cs typeface="Calibri"/>
              </a:rPr>
              <a:t>this</a:t>
            </a:r>
            <a:r>
              <a:rPr sz="4300" b="1" i="1" spc="-20" dirty="0">
                <a:latin typeface="Calibri"/>
                <a:cs typeface="Calibri"/>
              </a:rPr>
              <a:t> </a:t>
            </a:r>
            <a:r>
              <a:rPr sz="4300" b="1" i="1" spc="-5" dirty="0">
                <a:latin typeface="Calibri"/>
                <a:cs typeface="Calibri"/>
              </a:rPr>
              <a:t>out!</a:t>
            </a:r>
            <a:endParaRPr sz="4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4300" b="1" i="1" spc="-3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http://www.pythontutor.com/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140445" y="6636829"/>
            <a:ext cx="2152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115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27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544" y="1895348"/>
            <a:ext cx="153860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def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g(x):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5339" y="2357728"/>
          <a:ext cx="2250438" cy="1121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95">
                <a:tc>
                  <a:txBody>
                    <a:bodyPr/>
                    <a:lstStyle/>
                    <a:p>
                      <a:pPr marR="43815" algn="ctr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def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h():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'abc'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5">
                <a:tc>
                  <a:txBody>
                    <a:bodyPr/>
                    <a:lstStyle/>
                    <a:p>
                      <a:pPr marR="44450"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4389" y="3438449"/>
            <a:ext cx="305117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print('g: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=',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h()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2494" y="4369408"/>
          <a:ext cx="2080893" cy="152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8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return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196">
                <a:tc>
                  <a:txBody>
                    <a:bodyPr/>
                    <a:lstStyle/>
                    <a:p>
                      <a:pPr marL="31750" marR="76200">
                        <a:lnSpc>
                          <a:spcPct val="120000"/>
                        </a:lnSpc>
                        <a:spcBef>
                          <a:spcPts val="10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  z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748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g(x)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7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63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SCOPE</a:t>
            </a:r>
            <a:r>
              <a:rPr spc="-140" dirty="0"/>
              <a:t> </a:t>
            </a:r>
            <a:r>
              <a:rPr spc="-100" dirty="0"/>
              <a:t>DETAILS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5142" y="1845945"/>
            <a:ext cx="1554480" cy="3877945"/>
          </a:xfrm>
          <a:prstGeom prst="rect">
            <a:avLst/>
          </a:prstGeom>
          <a:solidFill>
            <a:srgbClr val="001F5F"/>
          </a:solidFill>
          <a:ln w="16001">
            <a:solidFill>
              <a:srgbClr val="00134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9690" y="2422017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31775" marR="189865" indent="-36830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9690" y="3367659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3047" y="2287524"/>
            <a:ext cx="984757" cy="24345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140445" y="6636829"/>
            <a:ext cx="2152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115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28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63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SCOPE</a:t>
            </a:r>
            <a:r>
              <a:rPr spc="-140" dirty="0"/>
              <a:t> </a:t>
            </a:r>
            <a:r>
              <a:rPr spc="-100" dirty="0"/>
              <a:t>DETAILS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140445" y="6636829"/>
            <a:ext cx="2152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115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4159" y="1845945"/>
            <a:ext cx="1554480" cy="3877945"/>
          </a:xfrm>
          <a:prstGeom prst="rect">
            <a:avLst/>
          </a:prstGeom>
          <a:solidFill>
            <a:srgbClr val="001F5F"/>
          </a:solidFill>
          <a:ln w="16001">
            <a:solidFill>
              <a:srgbClr val="00134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8227" y="3367659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31775" marR="189865" indent="-36830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227" y="2422017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8239" y="1845945"/>
            <a:ext cx="1554480" cy="3877945"/>
          </a:xfrm>
          <a:prstGeom prst="rect">
            <a:avLst/>
          </a:prstGeom>
          <a:solidFill>
            <a:srgbClr val="001F5F"/>
          </a:solidFill>
          <a:ln w="16001">
            <a:solidFill>
              <a:srgbClr val="00134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2786" y="2422017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31775" marR="189865" indent="-36830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2786" y="3367659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544" y="1895348"/>
            <a:ext cx="153860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def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g(x):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15339" y="2357728"/>
          <a:ext cx="2250438" cy="1121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95">
                <a:tc>
                  <a:txBody>
                    <a:bodyPr/>
                    <a:lstStyle/>
                    <a:p>
                      <a:pPr marR="43815" algn="ctr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def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h():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'abc'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5">
                <a:tc>
                  <a:txBody>
                    <a:bodyPr/>
                    <a:lstStyle/>
                    <a:p>
                      <a:pPr marR="44450"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34389" y="3438449"/>
            <a:ext cx="305117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print('g: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=',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h()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2494" y="4369408"/>
          <a:ext cx="2080893" cy="152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8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return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196">
                <a:tc>
                  <a:txBody>
                    <a:bodyPr/>
                    <a:lstStyle/>
                    <a:p>
                      <a:pPr marL="31750" marR="76200">
                        <a:lnSpc>
                          <a:spcPct val="120000"/>
                        </a:lnSpc>
                        <a:spcBef>
                          <a:spcPts val="10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  z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748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g(x)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7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629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T</a:t>
            </a:r>
            <a:r>
              <a:rPr spc="-50" dirty="0"/>
              <a:t>O</a:t>
            </a:r>
            <a:r>
              <a:rPr spc="-95" dirty="0"/>
              <a:t>D</a:t>
            </a:r>
            <a:r>
              <a:rPr spc="-380" dirty="0"/>
              <a:t>A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5502275" cy="26981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structuring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hiding</a:t>
            </a:r>
            <a:r>
              <a:rPr sz="2600" spc="-15" dirty="0">
                <a:latin typeface="Calibri"/>
                <a:cs typeface="Calibri"/>
              </a:rPr>
              <a:t> details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specifications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ds</a:t>
            </a:r>
            <a:r>
              <a:rPr sz="2600" spc="-5" dirty="0">
                <a:latin typeface="Calibri"/>
                <a:cs typeface="Calibri"/>
              </a:rPr>
              <a:t>: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return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print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scope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63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SCOPE</a:t>
            </a:r>
            <a:r>
              <a:rPr spc="-140" dirty="0"/>
              <a:t> </a:t>
            </a:r>
            <a:r>
              <a:rPr spc="-100" dirty="0"/>
              <a:t>DETAILS</a:t>
            </a:r>
          </a:p>
        </p:txBody>
      </p:sp>
      <p:sp>
        <p:nvSpPr>
          <p:cNvPr id="3" name="object 3"/>
          <p:cNvSpPr/>
          <p:nvPr/>
        </p:nvSpPr>
        <p:spPr>
          <a:xfrm>
            <a:off x="5844159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1554480" y="0"/>
                </a:moveTo>
                <a:lnTo>
                  <a:pt x="0" y="0"/>
                </a:lnTo>
                <a:lnTo>
                  <a:pt x="0" y="3877817"/>
                </a:lnTo>
                <a:lnTo>
                  <a:pt x="1554480" y="3877817"/>
                </a:lnTo>
                <a:lnTo>
                  <a:pt x="155448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4159" y="1845945"/>
            <a:ext cx="1554480" cy="3877945"/>
          </a:xfrm>
          <a:prstGeom prst="rect">
            <a:avLst/>
          </a:prstGeom>
          <a:ln w="16001">
            <a:solidFill>
              <a:srgbClr val="00134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227" y="3367659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31775" marR="189865" indent="-36830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81750" y="2414016"/>
            <a:ext cx="954405" cy="755650"/>
            <a:chOff x="6381750" y="2414016"/>
            <a:chExt cx="954405" cy="755650"/>
          </a:xfrm>
        </p:grpSpPr>
        <p:sp>
          <p:nvSpPr>
            <p:cNvPr id="7" name="object 7"/>
            <p:cNvSpPr/>
            <p:nvPr/>
          </p:nvSpPr>
          <p:spPr>
            <a:xfrm>
              <a:off x="6413373" y="2422017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914400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914400" y="73913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3373" y="2422017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0" y="739139"/>
                  </a:moveTo>
                  <a:lnTo>
                    <a:pt x="914400" y="73913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226" y="2422017"/>
              <a:ext cx="914400" cy="7391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88226" y="2422017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0" y="739139"/>
                  </a:moveTo>
                  <a:lnTo>
                    <a:pt x="914400" y="73913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09563" y="2627376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latin typeface="Calibri"/>
                <a:cs typeface="Calibri"/>
              </a:rPr>
              <a:t>4</a:t>
            </a:r>
            <a:r>
              <a:rPr sz="1800" spc="-36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8140445" y="6636829"/>
            <a:ext cx="2152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115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30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8239" y="1845945"/>
            <a:ext cx="1554480" cy="3877945"/>
          </a:xfrm>
          <a:prstGeom prst="rect">
            <a:avLst/>
          </a:prstGeom>
          <a:solidFill>
            <a:srgbClr val="001F5F"/>
          </a:solidFill>
          <a:ln w="16001">
            <a:solidFill>
              <a:srgbClr val="00134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2786" y="2422017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31775" marR="189865" indent="-36830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2786" y="3367659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44" y="1895348"/>
            <a:ext cx="153860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def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g(x):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15339" y="2357728"/>
          <a:ext cx="2250438" cy="1121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95">
                <a:tc>
                  <a:txBody>
                    <a:bodyPr/>
                    <a:lstStyle/>
                    <a:p>
                      <a:pPr marR="43815" algn="ctr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def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h():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'abc'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5">
                <a:tc>
                  <a:txBody>
                    <a:bodyPr/>
                    <a:lstStyle/>
                    <a:p>
                      <a:pPr marR="44450"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34389" y="3438449"/>
            <a:ext cx="305117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print('g: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=',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h()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2494" y="4369408"/>
          <a:ext cx="2080893" cy="152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8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return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196">
                <a:tc>
                  <a:txBody>
                    <a:bodyPr/>
                    <a:lstStyle/>
                    <a:p>
                      <a:pPr marL="31750" marR="76200">
                        <a:lnSpc>
                          <a:spcPct val="120000"/>
                        </a:lnSpc>
                        <a:spcBef>
                          <a:spcPts val="10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  z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748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g(x)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7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63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SCOPE</a:t>
            </a:r>
            <a:r>
              <a:rPr spc="-140" dirty="0"/>
              <a:t> </a:t>
            </a:r>
            <a:r>
              <a:rPr spc="-100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6715" y="1845945"/>
            <a:ext cx="1554480" cy="3877945"/>
          </a:xfrm>
          <a:prstGeom prst="rect">
            <a:avLst/>
          </a:prstGeom>
          <a:solidFill>
            <a:srgbClr val="001F5F"/>
          </a:solidFill>
          <a:ln w="16001">
            <a:solidFill>
              <a:srgbClr val="00134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501" y="2422017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31775" marR="189865" indent="-36830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0501" y="3367659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7301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1554479" y="0"/>
                </a:moveTo>
                <a:lnTo>
                  <a:pt x="0" y="0"/>
                </a:lnTo>
                <a:lnTo>
                  <a:pt x="0" y="3877817"/>
                </a:lnTo>
                <a:lnTo>
                  <a:pt x="1554479" y="3877817"/>
                </a:lnTo>
                <a:lnTo>
                  <a:pt x="155447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37301" y="1845945"/>
            <a:ext cx="1554480" cy="3877945"/>
          </a:xfrm>
          <a:prstGeom prst="rect">
            <a:avLst/>
          </a:prstGeom>
          <a:ln w="16001">
            <a:solidFill>
              <a:srgbClr val="00134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1369" y="3367659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31775" marR="189865" indent="-36830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6973" y="2697226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87793" y="1845945"/>
            <a:ext cx="1554480" cy="3877945"/>
          </a:xfrm>
          <a:custGeom>
            <a:avLst/>
            <a:gdLst/>
            <a:ahLst/>
            <a:cxnLst/>
            <a:rect l="l" t="t" r="r" b="b"/>
            <a:pathLst>
              <a:path w="1554479" h="3877945">
                <a:moveTo>
                  <a:pt x="1554479" y="0"/>
                </a:moveTo>
                <a:lnTo>
                  <a:pt x="0" y="0"/>
                </a:lnTo>
                <a:lnTo>
                  <a:pt x="0" y="3877817"/>
                </a:lnTo>
                <a:lnTo>
                  <a:pt x="1554479" y="3877817"/>
                </a:lnTo>
                <a:lnTo>
                  <a:pt x="155447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69960" y="2422017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“abc”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7559" y="2422017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06336" y="4368038"/>
            <a:ext cx="2333625" cy="612775"/>
          </a:xfrm>
          <a:custGeom>
            <a:avLst/>
            <a:gdLst/>
            <a:ahLst/>
            <a:cxnLst/>
            <a:rect l="l" t="t" r="r" b="b"/>
            <a:pathLst>
              <a:path w="2333625" h="612775">
                <a:moveTo>
                  <a:pt x="160865" y="343607"/>
                </a:moveTo>
                <a:lnTo>
                  <a:pt x="137097" y="373311"/>
                </a:lnTo>
                <a:lnTo>
                  <a:pt x="143637" y="378333"/>
                </a:lnTo>
                <a:lnTo>
                  <a:pt x="178054" y="400304"/>
                </a:lnTo>
                <a:lnTo>
                  <a:pt x="213614" y="421386"/>
                </a:lnTo>
                <a:lnTo>
                  <a:pt x="250062" y="441579"/>
                </a:lnTo>
                <a:lnTo>
                  <a:pt x="311404" y="472059"/>
                </a:lnTo>
                <a:lnTo>
                  <a:pt x="374269" y="499618"/>
                </a:lnTo>
                <a:lnTo>
                  <a:pt x="438658" y="524002"/>
                </a:lnTo>
                <a:lnTo>
                  <a:pt x="504190" y="545338"/>
                </a:lnTo>
                <a:lnTo>
                  <a:pt x="570992" y="563753"/>
                </a:lnTo>
                <a:lnTo>
                  <a:pt x="638683" y="579120"/>
                </a:lnTo>
                <a:lnTo>
                  <a:pt x="707263" y="591566"/>
                </a:lnTo>
                <a:lnTo>
                  <a:pt x="776732" y="601218"/>
                </a:lnTo>
                <a:lnTo>
                  <a:pt x="846709" y="607822"/>
                </a:lnTo>
                <a:lnTo>
                  <a:pt x="917321" y="611505"/>
                </a:lnTo>
                <a:lnTo>
                  <a:pt x="988187" y="612521"/>
                </a:lnTo>
                <a:lnTo>
                  <a:pt x="1059307" y="610743"/>
                </a:lnTo>
                <a:lnTo>
                  <a:pt x="1130427" y="606044"/>
                </a:lnTo>
                <a:lnTo>
                  <a:pt x="1201801" y="598805"/>
                </a:lnTo>
                <a:lnTo>
                  <a:pt x="1272794" y="588645"/>
                </a:lnTo>
                <a:lnTo>
                  <a:pt x="1343660" y="575818"/>
                </a:lnTo>
                <a:lnTo>
                  <a:pt x="1349474" y="574548"/>
                </a:lnTo>
                <a:lnTo>
                  <a:pt x="987171" y="574548"/>
                </a:lnTo>
                <a:lnTo>
                  <a:pt x="917829" y="573405"/>
                </a:lnTo>
                <a:lnTo>
                  <a:pt x="848741" y="569722"/>
                </a:lnTo>
                <a:lnTo>
                  <a:pt x="780415" y="563245"/>
                </a:lnTo>
                <a:lnTo>
                  <a:pt x="712470" y="553847"/>
                </a:lnTo>
                <a:lnTo>
                  <a:pt x="645414" y="541655"/>
                </a:lnTo>
                <a:lnTo>
                  <a:pt x="579501" y="526542"/>
                </a:lnTo>
                <a:lnTo>
                  <a:pt x="514350" y="508635"/>
                </a:lnTo>
                <a:lnTo>
                  <a:pt x="450469" y="487807"/>
                </a:lnTo>
                <a:lnTo>
                  <a:pt x="387858" y="464058"/>
                </a:lnTo>
                <a:lnTo>
                  <a:pt x="326771" y="437261"/>
                </a:lnTo>
                <a:lnTo>
                  <a:pt x="267081" y="407543"/>
                </a:lnTo>
                <a:lnTo>
                  <a:pt x="232029" y="388112"/>
                </a:lnTo>
                <a:lnTo>
                  <a:pt x="197612" y="367665"/>
                </a:lnTo>
                <a:lnTo>
                  <a:pt x="164211" y="346202"/>
                </a:lnTo>
                <a:lnTo>
                  <a:pt x="160865" y="343607"/>
                </a:lnTo>
                <a:close/>
              </a:path>
              <a:path w="2333625" h="612775">
                <a:moveTo>
                  <a:pt x="2305685" y="0"/>
                </a:moveTo>
                <a:lnTo>
                  <a:pt x="2257425" y="51816"/>
                </a:lnTo>
                <a:lnTo>
                  <a:pt x="2207387" y="100838"/>
                </a:lnTo>
                <a:lnTo>
                  <a:pt x="2155317" y="147574"/>
                </a:lnTo>
                <a:lnTo>
                  <a:pt x="2100961" y="192024"/>
                </a:lnTo>
                <a:lnTo>
                  <a:pt x="2044827" y="234188"/>
                </a:lnTo>
                <a:lnTo>
                  <a:pt x="1986788" y="273939"/>
                </a:lnTo>
                <a:lnTo>
                  <a:pt x="1927098" y="311531"/>
                </a:lnTo>
                <a:lnTo>
                  <a:pt x="1865884" y="346583"/>
                </a:lnTo>
                <a:lnTo>
                  <a:pt x="1803273" y="379349"/>
                </a:lnTo>
                <a:lnTo>
                  <a:pt x="1739138" y="409575"/>
                </a:lnTo>
                <a:lnTo>
                  <a:pt x="1674114" y="437388"/>
                </a:lnTo>
                <a:lnTo>
                  <a:pt x="1607947" y="462788"/>
                </a:lnTo>
                <a:lnTo>
                  <a:pt x="1540764" y="485521"/>
                </a:lnTo>
                <a:lnTo>
                  <a:pt x="1473073" y="505841"/>
                </a:lnTo>
                <a:lnTo>
                  <a:pt x="1404493" y="523621"/>
                </a:lnTo>
                <a:lnTo>
                  <a:pt x="1335532" y="538607"/>
                </a:lnTo>
                <a:lnTo>
                  <a:pt x="1266063" y="551180"/>
                </a:lnTo>
                <a:lnTo>
                  <a:pt x="1196467" y="561086"/>
                </a:lnTo>
                <a:lnTo>
                  <a:pt x="1126617" y="568198"/>
                </a:lnTo>
                <a:lnTo>
                  <a:pt x="1056767" y="572770"/>
                </a:lnTo>
                <a:lnTo>
                  <a:pt x="987171" y="574548"/>
                </a:lnTo>
                <a:lnTo>
                  <a:pt x="1349474" y="574548"/>
                </a:lnTo>
                <a:lnTo>
                  <a:pt x="1414018" y="560451"/>
                </a:lnTo>
                <a:lnTo>
                  <a:pt x="1483868" y="542290"/>
                </a:lnTo>
                <a:lnTo>
                  <a:pt x="1553083" y="521716"/>
                </a:lnTo>
                <a:lnTo>
                  <a:pt x="1621536" y="498348"/>
                </a:lnTo>
                <a:lnTo>
                  <a:pt x="1688973" y="472440"/>
                </a:lnTo>
                <a:lnTo>
                  <a:pt x="1755521" y="444119"/>
                </a:lnTo>
                <a:lnTo>
                  <a:pt x="1820799" y="413004"/>
                </a:lnTo>
                <a:lnTo>
                  <a:pt x="1884807" y="379603"/>
                </a:lnTo>
                <a:lnTo>
                  <a:pt x="1947504" y="343607"/>
                </a:lnTo>
                <a:lnTo>
                  <a:pt x="2008378" y="305435"/>
                </a:lnTo>
                <a:lnTo>
                  <a:pt x="2067687" y="264668"/>
                </a:lnTo>
                <a:lnTo>
                  <a:pt x="2125091" y="221488"/>
                </a:lnTo>
                <a:lnTo>
                  <a:pt x="2180717" y="175895"/>
                </a:lnTo>
                <a:lnTo>
                  <a:pt x="2234057" y="128016"/>
                </a:lnTo>
                <a:lnTo>
                  <a:pt x="2285238" y="77851"/>
                </a:lnTo>
                <a:lnTo>
                  <a:pt x="2333498" y="26035"/>
                </a:lnTo>
                <a:lnTo>
                  <a:pt x="2305685" y="0"/>
                </a:lnTo>
                <a:close/>
              </a:path>
              <a:path w="2333625" h="612775">
                <a:moveTo>
                  <a:pt x="0" y="239776"/>
                </a:moveTo>
                <a:lnTo>
                  <a:pt x="89281" y="433070"/>
                </a:lnTo>
                <a:lnTo>
                  <a:pt x="137097" y="373311"/>
                </a:lnTo>
                <a:lnTo>
                  <a:pt x="122300" y="361950"/>
                </a:lnTo>
                <a:lnTo>
                  <a:pt x="145542" y="331724"/>
                </a:lnTo>
                <a:lnTo>
                  <a:pt x="170375" y="331724"/>
                </a:lnTo>
                <a:lnTo>
                  <a:pt x="208280" y="284353"/>
                </a:lnTo>
                <a:lnTo>
                  <a:pt x="0" y="239776"/>
                </a:lnTo>
                <a:close/>
              </a:path>
              <a:path w="2333625" h="612775">
                <a:moveTo>
                  <a:pt x="145542" y="331724"/>
                </a:moveTo>
                <a:lnTo>
                  <a:pt x="122300" y="361950"/>
                </a:lnTo>
                <a:lnTo>
                  <a:pt x="137097" y="373311"/>
                </a:lnTo>
                <a:lnTo>
                  <a:pt x="160865" y="343607"/>
                </a:lnTo>
                <a:lnTo>
                  <a:pt x="145542" y="331724"/>
                </a:lnTo>
                <a:close/>
              </a:path>
              <a:path w="2333625" h="612775">
                <a:moveTo>
                  <a:pt x="170375" y="331724"/>
                </a:moveTo>
                <a:lnTo>
                  <a:pt x="145542" y="331724"/>
                </a:lnTo>
                <a:lnTo>
                  <a:pt x="160865" y="343607"/>
                </a:lnTo>
                <a:lnTo>
                  <a:pt x="170375" y="331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87793" y="1845945"/>
            <a:ext cx="1554480" cy="3877945"/>
          </a:xfrm>
          <a:prstGeom prst="rect">
            <a:avLst/>
          </a:prstGeom>
          <a:ln w="16001">
            <a:solidFill>
              <a:srgbClr val="00134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8140445" y="6636829"/>
            <a:ext cx="2152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115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31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44" y="1895348"/>
            <a:ext cx="153860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def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g(x):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15339" y="2357728"/>
          <a:ext cx="2250438" cy="1121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95">
                <a:tc>
                  <a:txBody>
                    <a:bodyPr/>
                    <a:lstStyle/>
                    <a:p>
                      <a:pPr marR="43815" algn="ctr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def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h():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'abc'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5">
                <a:tc>
                  <a:txBody>
                    <a:bodyPr/>
                    <a:lstStyle/>
                    <a:p>
                      <a:pPr marR="44450"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34389" y="3438449"/>
            <a:ext cx="305117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print('g: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=',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h()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return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544" y="5048046"/>
            <a:ext cx="1369695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3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Courier New"/>
                <a:cs typeface="Courier New"/>
              </a:rPr>
              <a:t>z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g(x)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63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SCOPE</a:t>
            </a:r>
            <a:r>
              <a:rPr spc="-140" dirty="0"/>
              <a:t> </a:t>
            </a:r>
            <a:r>
              <a:rPr spc="-100" dirty="0"/>
              <a:t>DETAILS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35903" y="1837689"/>
            <a:ext cx="1570990" cy="3894454"/>
            <a:chOff x="5835903" y="1837689"/>
            <a:chExt cx="1570990" cy="3894454"/>
          </a:xfrm>
        </p:grpSpPr>
        <p:sp>
          <p:nvSpPr>
            <p:cNvPr id="4" name="object 4"/>
            <p:cNvSpPr/>
            <p:nvPr/>
          </p:nvSpPr>
          <p:spPr>
            <a:xfrm>
              <a:off x="5844158" y="1845944"/>
              <a:ext cx="1554480" cy="3877945"/>
            </a:xfrm>
            <a:custGeom>
              <a:avLst/>
              <a:gdLst/>
              <a:ahLst/>
              <a:cxnLst/>
              <a:rect l="l" t="t" r="r" b="b"/>
              <a:pathLst>
                <a:path w="1554479" h="3877945">
                  <a:moveTo>
                    <a:pt x="1554480" y="0"/>
                  </a:moveTo>
                  <a:lnTo>
                    <a:pt x="0" y="0"/>
                  </a:lnTo>
                  <a:lnTo>
                    <a:pt x="0" y="3877817"/>
                  </a:lnTo>
                  <a:lnTo>
                    <a:pt x="1554480" y="3877817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44158" y="1845944"/>
              <a:ext cx="1554480" cy="3877945"/>
            </a:xfrm>
            <a:custGeom>
              <a:avLst/>
              <a:gdLst/>
              <a:ahLst/>
              <a:cxnLst/>
              <a:rect l="l" t="t" r="r" b="b"/>
              <a:pathLst>
                <a:path w="1554479" h="3877945">
                  <a:moveTo>
                    <a:pt x="0" y="3877817"/>
                  </a:moveTo>
                  <a:lnTo>
                    <a:pt x="1554480" y="3877817"/>
                  </a:lnTo>
                  <a:lnTo>
                    <a:pt x="1554480" y="0"/>
                  </a:lnTo>
                  <a:lnTo>
                    <a:pt x="0" y="0"/>
                  </a:lnTo>
                  <a:lnTo>
                    <a:pt x="0" y="3877817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23026" y="1864105"/>
            <a:ext cx="723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3026" y="2413253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3026" y="351053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6923" y="3359403"/>
            <a:ext cx="930910" cy="755650"/>
            <a:chOff x="6376923" y="3359403"/>
            <a:chExt cx="930910" cy="755650"/>
          </a:xfrm>
        </p:grpSpPr>
        <p:sp>
          <p:nvSpPr>
            <p:cNvPr id="10" name="object 10"/>
            <p:cNvSpPr/>
            <p:nvPr/>
          </p:nvSpPr>
          <p:spPr>
            <a:xfrm>
              <a:off x="6385178" y="3367658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914400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914400" y="73913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5178" y="3367658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0" y="739139"/>
                  </a:moveTo>
                  <a:lnTo>
                    <a:pt x="914400" y="73913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85178" y="3367659"/>
            <a:ext cx="914400" cy="7391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31775" marR="189865" indent="-36830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78511" y="4264723"/>
            <a:ext cx="927735" cy="752475"/>
            <a:chOff x="6378511" y="4264723"/>
            <a:chExt cx="927735" cy="7524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5178" y="4271390"/>
              <a:ext cx="914400" cy="7391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385178" y="4271390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0" y="739140"/>
                  </a:moveTo>
                  <a:lnTo>
                    <a:pt x="914400" y="73914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39140"/>
                  </a:lnTo>
                  <a:close/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85178" y="4271390"/>
            <a:ext cx="914400" cy="7391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76923" y="2413761"/>
            <a:ext cx="930910" cy="755650"/>
            <a:chOff x="6376923" y="2413761"/>
            <a:chExt cx="930910" cy="755650"/>
          </a:xfrm>
        </p:grpSpPr>
        <p:sp>
          <p:nvSpPr>
            <p:cNvPr id="18" name="object 18"/>
            <p:cNvSpPr/>
            <p:nvPr/>
          </p:nvSpPr>
          <p:spPr>
            <a:xfrm>
              <a:off x="6385178" y="2422016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914400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914400" y="73913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85178" y="2422016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0" y="739139"/>
                  </a:moveTo>
                  <a:lnTo>
                    <a:pt x="914400" y="73913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93179" y="2627376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90746" y="1837689"/>
            <a:ext cx="1570990" cy="3894454"/>
            <a:chOff x="4190746" y="1837689"/>
            <a:chExt cx="1570990" cy="3894454"/>
          </a:xfrm>
        </p:grpSpPr>
        <p:sp>
          <p:nvSpPr>
            <p:cNvPr id="22" name="object 22"/>
            <p:cNvSpPr/>
            <p:nvPr/>
          </p:nvSpPr>
          <p:spPr>
            <a:xfrm>
              <a:off x="4199001" y="1845944"/>
              <a:ext cx="1554480" cy="3877945"/>
            </a:xfrm>
            <a:custGeom>
              <a:avLst/>
              <a:gdLst/>
              <a:ahLst/>
              <a:cxnLst/>
              <a:rect l="l" t="t" r="r" b="b"/>
              <a:pathLst>
                <a:path w="1554479" h="3877945">
                  <a:moveTo>
                    <a:pt x="1554479" y="0"/>
                  </a:moveTo>
                  <a:lnTo>
                    <a:pt x="0" y="0"/>
                  </a:lnTo>
                  <a:lnTo>
                    <a:pt x="0" y="3877817"/>
                  </a:lnTo>
                  <a:lnTo>
                    <a:pt x="1554479" y="3877817"/>
                  </a:lnTo>
                  <a:lnTo>
                    <a:pt x="155447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99001" y="1845944"/>
              <a:ext cx="1554480" cy="3877945"/>
            </a:xfrm>
            <a:custGeom>
              <a:avLst/>
              <a:gdLst/>
              <a:ahLst/>
              <a:cxnLst/>
              <a:rect l="l" t="t" r="r" b="b"/>
              <a:pathLst>
                <a:path w="1554479" h="3877945">
                  <a:moveTo>
                    <a:pt x="0" y="3877817"/>
                  </a:moveTo>
                  <a:lnTo>
                    <a:pt x="1554479" y="3877817"/>
                  </a:lnTo>
                  <a:lnTo>
                    <a:pt x="1554479" y="0"/>
                  </a:lnTo>
                  <a:lnTo>
                    <a:pt x="0" y="0"/>
                  </a:lnTo>
                  <a:lnTo>
                    <a:pt x="0" y="3877817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77867" y="1864105"/>
            <a:ext cx="1216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7867" y="2413253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7867" y="3510533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7867" y="4607814"/>
            <a:ext cx="11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73548" y="2422017"/>
            <a:ext cx="914400" cy="739140"/>
          </a:xfrm>
          <a:custGeom>
            <a:avLst/>
            <a:gdLst/>
            <a:ahLst/>
            <a:cxnLst/>
            <a:rect l="l" t="t" r="r" b="b"/>
            <a:pathLst>
              <a:path w="914400" h="739139">
                <a:moveTo>
                  <a:pt x="914400" y="0"/>
                </a:moveTo>
                <a:lnTo>
                  <a:pt x="0" y="0"/>
                </a:lnTo>
                <a:lnTo>
                  <a:pt x="0" y="739139"/>
                </a:lnTo>
                <a:lnTo>
                  <a:pt x="914400" y="739139"/>
                </a:lnTo>
                <a:lnTo>
                  <a:pt x="9144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73548" y="2422017"/>
            <a:ext cx="914400" cy="739140"/>
          </a:xfrm>
          <a:prstGeom prst="rect">
            <a:avLst/>
          </a:prstGeom>
          <a:ln w="16001">
            <a:solidFill>
              <a:srgbClr val="3E3E3E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31775" marR="189865" indent="-36830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65294" y="3359403"/>
            <a:ext cx="930910" cy="755650"/>
            <a:chOff x="4765294" y="3359403"/>
            <a:chExt cx="930910" cy="755650"/>
          </a:xfrm>
        </p:grpSpPr>
        <p:sp>
          <p:nvSpPr>
            <p:cNvPr id="31" name="object 31"/>
            <p:cNvSpPr/>
            <p:nvPr/>
          </p:nvSpPr>
          <p:spPr>
            <a:xfrm>
              <a:off x="4773549" y="3367658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914400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914400" y="73913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73549" y="3367658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0" y="739139"/>
                  </a:moveTo>
                  <a:lnTo>
                    <a:pt x="914400" y="73913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81550" y="3573271"/>
            <a:ext cx="90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38776" y="2516251"/>
            <a:ext cx="3609975" cy="2985770"/>
          </a:xfrm>
          <a:custGeom>
            <a:avLst/>
            <a:gdLst/>
            <a:ahLst/>
            <a:cxnLst/>
            <a:rect l="l" t="t" r="r" b="b"/>
            <a:pathLst>
              <a:path w="3609975" h="2985770">
                <a:moveTo>
                  <a:pt x="148280" y="2421598"/>
                </a:moveTo>
                <a:lnTo>
                  <a:pt x="121167" y="2448406"/>
                </a:lnTo>
                <a:lnTo>
                  <a:pt x="167512" y="2490216"/>
                </a:lnTo>
                <a:lnTo>
                  <a:pt x="217678" y="2530983"/>
                </a:lnTo>
                <a:lnTo>
                  <a:pt x="269875" y="2570226"/>
                </a:lnTo>
                <a:lnTo>
                  <a:pt x="323596" y="2607818"/>
                </a:lnTo>
                <a:lnTo>
                  <a:pt x="379094" y="2643886"/>
                </a:lnTo>
                <a:lnTo>
                  <a:pt x="436244" y="2678303"/>
                </a:lnTo>
                <a:lnTo>
                  <a:pt x="494919" y="2711196"/>
                </a:lnTo>
                <a:lnTo>
                  <a:pt x="554990" y="2742311"/>
                </a:lnTo>
                <a:lnTo>
                  <a:pt x="616712" y="2771902"/>
                </a:lnTo>
                <a:lnTo>
                  <a:pt x="679831" y="2799588"/>
                </a:lnTo>
                <a:lnTo>
                  <a:pt x="744347" y="2825496"/>
                </a:lnTo>
                <a:lnTo>
                  <a:pt x="810006" y="2849753"/>
                </a:lnTo>
                <a:lnTo>
                  <a:pt x="877189" y="2871978"/>
                </a:lnTo>
                <a:lnTo>
                  <a:pt x="972693" y="2900045"/>
                </a:lnTo>
                <a:lnTo>
                  <a:pt x="1068832" y="2924048"/>
                </a:lnTo>
                <a:lnTo>
                  <a:pt x="1165479" y="2943987"/>
                </a:lnTo>
                <a:lnTo>
                  <a:pt x="1262507" y="2959989"/>
                </a:lnTo>
                <a:lnTo>
                  <a:pt x="1359662" y="2972054"/>
                </a:lnTo>
                <a:lnTo>
                  <a:pt x="1456817" y="2980436"/>
                </a:lnTo>
                <a:lnTo>
                  <a:pt x="1553845" y="2984881"/>
                </a:lnTo>
                <a:lnTo>
                  <a:pt x="1650619" y="2985643"/>
                </a:lnTo>
                <a:lnTo>
                  <a:pt x="1746885" y="2982722"/>
                </a:lnTo>
                <a:lnTo>
                  <a:pt x="1842516" y="2976245"/>
                </a:lnTo>
                <a:lnTo>
                  <a:pt x="1937385" y="2966085"/>
                </a:lnTo>
                <a:lnTo>
                  <a:pt x="2031364" y="2952496"/>
                </a:lnTo>
                <a:lnTo>
                  <a:pt x="2058384" y="2947543"/>
                </a:lnTo>
                <a:lnTo>
                  <a:pt x="1649476" y="2947543"/>
                </a:lnTo>
                <a:lnTo>
                  <a:pt x="1554226" y="2946781"/>
                </a:lnTo>
                <a:lnTo>
                  <a:pt x="1458595" y="2942336"/>
                </a:lnTo>
                <a:lnTo>
                  <a:pt x="1362837" y="2934081"/>
                </a:lnTo>
                <a:lnTo>
                  <a:pt x="1267206" y="2922143"/>
                </a:lnTo>
                <a:lnTo>
                  <a:pt x="1171702" y="2906395"/>
                </a:lnTo>
                <a:lnTo>
                  <a:pt x="1076452" y="2886710"/>
                </a:lnTo>
                <a:lnTo>
                  <a:pt x="981964" y="2863088"/>
                </a:lnTo>
                <a:lnTo>
                  <a:pt x="887857" y="2835529"/>
                </a:lnTo>
                <a:lnTo>
                  <a:pt x="822071" y="2813558"/>
                </a:lnTo>
                <a:lnTo>
                  <a:pt x="757428" y="2789809"/>
                </a:lnTo>
                <a:lnTo>
                  <a:pt x="694055" y="2764282"/>
                </a:lnTo>
                <a:lnTo>
                  <a:pt x="632079" y="2736977"/>
                </a:lnTo>
                <a:lnTo>
                  <a:pt x="571500" y="2708021"/>
                </a:lnTo>
                <a:lnTo>
                  <a:pt x="512318" y="2677414"/>
                </a:lnTo>
                <a:lnTo>
                  <a:pt x="454787" y="2645156"/>
                </a:lnTo>
                <a:lnTo>
                  <a:pt x="398780" y="2611247"/>
                </a:lnTo>
                <a:lnTo>
                  <a:pt x="344424" y="2575814"/>
                </a:lnTo>
                <a:lnTo>
                  <a:pt x="291592" y="2538984"/>
                </a:lnTo>
                <a:lnTo>
                  <a:pt x="240665" y="2500503"/>
                </a:lnTo>
                <a:lnTo>
                  <a:pt x="191643" y="2460625"/>
                </a:lnTo>
                <a:lnTo>
                  <a:pt x="148280" y="2421598"/>
                </a:lnTo>
                <a:close/>
              </a:path>
              <a:path w="3609975" h="2985770">
                <a:moveTo>
                  <a:pt x="2370074" y="0"/>
                </a:moveTo>
                <a:lnTo>
                  <a:pt x="2357755" y="36068"/>
                </a:lnTo>
                <a:lnTo>
                  <a:pt x="2450592" y="67691"/>
                </a:lnTo>
                <a:lnTo>
                  <a:pt x="2539619" y="102107"/>
                </a:lnTo>
                <a:lnTo>
                  <a:pt x="2625344" y="139573"/>
                </a:lnTo>
                <a:lnTo>
                  <a:pt x="2707767" y="180086"/>
                </a:lnTo>
                <a:lnTo>
                  <a:pt x="2786888" y="223520"/>
                </a:lnTo>
                <a:lnTo>
                  <a:pt x="2862707" y="269494"/>
                </a:lnTo>
                <a:lnTo>
                  <a:pt x="2934970" y="318135"/>
                </a:lnTo>
                <a:lnTo>
                  <a:pt x="3003677" y="369189"/>
                </a:lnTo>
                <a:lnTo>
                  <a:pt x="3068828" y="422529"/>
                </a:lnTo>
                <a:lnTo>
                  <a:pt x="3130423" y="478028"/>
                </a:lnTo>
                <a:lnTo>
                  <a:pt x="3188208" y="535686"/>
                </a:lnTo>
                <a:lnTo>
                  <a:pt x="3242183" y="595249"/>
                </a:lnTo>
                <a:lnTo>
                  <a:pt x="3292348" y="656717"/>
                </a:lnTo>
                <a:lnTo>
                  <a:pt x="3338576" y="719709"/>
                </a:lnTo>
                <a:lnTo>
                  <a:pt x="3380740" y="784352"/>
                </a:lnTo>
                <a:lnTo>
                  <a:pt x="3418967" y="850391"/>
                </a:lnTo>
                <a:lnTo>
                  <a:pt x="3453129" y="917829"/>
                </a:lnTo>
                <a:lnTo>
                  <a:pt x="3483102" y="986409"/>
                </a:lnTo>
                <a:lnTo>
                  <a:pt x="3508755" y="1056005"/>
                </a:lnTo>
                <a:lnTo>
                  <a:pt x="3530219" y="1126617"/>
                </a:lnTo>
                <a:lnTo>
                  <a:pt x="3547237" y="1197991"/>
                </a:lnTo>
                <a:lnTo>
                  <a:pt x="3559937" y="1270127"/>
                </a:lnTo>
                <a:lnTo>
                  <a:pt x="3568065" y="1342771"/>
                </a:lnTo>
                <a:lnTo>
                  <a:pt x="3571621" y="1415923"/>
                </a:lnTo>
                <a:lnTo>
                  <a:pt x="3570604" y="1489456"/>
                </a:lnTo>
                <a:lnTo>
                  <a:pt x="3564763" y="1563243"/>
                </a:lnTo>
                <a:lnTo>
                  <a:pt x="3554349" y="1637030"/>
                </a:lnTo>
                <a:lnTo>
                  <a:pt x="3539109" y="1710944"/>
                </a:lnTo>
                <a:lnTo>
                  <a:pt x="3518916" y="1784604"/>
                </a:lnTo>
                <a:lnTo>
                  <a:pt x="3493770" y="1858137"/>
                </a:lnTo>
                <a:lnTo>
                  <a:pt x="3463671" y="1931289"/>
                </a:lnTo>
                <a:lnTo>
                  <a:pt x="3428365" y="2003933"/>
                </a:lnTo>
                <a:lnTo>
                  <a:pt x="3388360" y="2075052"/>
                </a:lnTo>
                <a:lnTo>
                  <a:pt x="3344291" y="2144014"/>
                </a:lnTo>
                <a:lnTo>
                  <a:pt x="3296285" y="2210308"/>
                </a:lnTo>
                <a:lnTo>
                  <a:pt x="3244342" y="2274316"/>
                </a:lnTo>
                <a:lnTo>
                  <a:pt x="3188843" y="2335657"/>
                </a:lnTo>
                <a:lnTo>
                  <a:pt x="3129788" y="2394331"/>
                </a:lnTo>
                <a:lnTo>
                  <a:pt x="3067431" y="2450592"/>
                </a:lnTo>
                <a:lnTo>
                  <a:pt x="3002026" y="2504059"/>
                </a:lnTo>
                <a:lnTo>
                  <a:pt x="2933319" y="2554732"/>
                </a:lnTo>
                <a:lnTo>
                  <a:pt x="2861945" y="2602611"/>
                </a:lnTo>
                <a:lnTo>
                  <a:pt x="2787777" y="2647696"/>
                </a:lnTo>
                <a:lnTo>
                  <a:pt x="2711069" y="2689733"/>
                </a:lnTo>
                <a:lnTo>
                  <a:pt x="2631821" y="2728976"/>
                </a:lnTo>
                <a:lnTo>
                  <a:pt x="2550541" y="2765044"/>
                </a:lnTo>
                <a:lnTo>
                  <a:pt x="2467102" y="2798191"/>
                </a:lnTo>
                <a:lnTo>
                  <a:pt x="2381758" y="2827909"/>
                </a:lnTo>
                <a:lnTo>
                  <a:pt x="2294636" y="2854706"/>
                </a:lnTo>
                <a:lnTo>
                  <a:pt x="2205863" y="2878074"/>
                </a:lnTo>
                <a:lnTo>
                  <a:pt x="2115820" y="2898267"/>
                </a:lnTo>
                <a:lnTo>
                  <a:pt x="2024507" y="2915031"/>
                </a:lnTo>
                <a:lnTo>
                  <a:pt x="1931924" y="2928493"/>
                </a:lnTo>
                <a:lnTo>
                  <a:pt x="1838579" y="2938399"/>
                </a:lnTo>
                <a:lnTo>
                  <a:pt x="1744345" y="2944749"/>
                </a:lnTo>
                <a:lnTo>
                  <a:pt x="1649476" y="2947543"/>
                </a:lnTo>
                <a:lnTo>
                  <a:pt x="2058384" y="2947543"/>
                </a:lnTo>
                <a:lnTo>
                  <a:pt x="2124202" y="2935478"/>
                </a:lnTo>
                <a:lnTo>
                  <a:pt x="2215642" y="2914904"/>
                </a:lnTo>
                <a:lnTo>
                  <a:pt x="2305812" y="2891155"/>
                </a:lnTo>
                <a:lnTo>
                  <a:pt x="2394331" y="2863977"/>
                </a:lnTo>
                <a:lnTo>
                  <a:pt x="2481072" y="2833497"/>
                </a:lnTo>
                <a:lnTo>
                  <a:pt x="2566035" y="2799969"/>
                </a:lnTo>
                <a:lnTo>
                  <a:pt x="2648712" y="2763139"/>
                </a:lnTo>
                <a:lnTo>
                  <a:pt x="2729357" y="2723261"/>
                </a:lnTo>
                <a:lnTo>
                  <a:pt x="2807462" y="2680335"/>
                </a:lnTo>
                <a:lnTo>
                  <a:pt x="2883154" y="2634361"/>
                </a:lnTo>
                <a:lnTo>
                  <a:pt x="2956052" y="2585466"/>
                </a:lnTo>
                <a:lnTo>
                  <a:pt x="3026029" y="2533650"/>
                </a:lnTo>
                <a:lnTo>
                  <a:pt x="3092958" y="2478913"/>
                </a:lnTo>
                <a:lnTo>
                  <a:pt x="3156712" y="2421382"/>
                </a:lnTo>
                <a:lnTo>
                  <a:pt x="3217164" y="2361184"/>
                </a:lnTo>
                <a:lnTo>
                  <a:pt x="3274060" y="2298192"/>
                </a:lnTo>
                <a:lnTo>
                  <a:pt x="3327146" y="2232660"/>
                </a:lnTo>
                <a:lnTo>
                  <a:pt x="3376422" y="2164461"/>
                </a:lnTo>
                <a:lnTo>
                  <a:pt x="3421634" y="2093722"/>
                </a:lnTo>
                <a:lnTo>
                  <a:pt x="3462654" y="2020570"/>
                </a:lnTo>
                <a:lnTo>
                  <a:pt x="3498850" y="1945767"/>
                </a:lnTo>
                <a:lnTo>
                  <a:pt x="3529838" y="1870456"/>
                </a:lnTo>
                <a:lnTo>
                  <a:pt x="3555746" y="1794637"/>
                </a:lnTo>
                <a:lnTo>
                  <a:pt x="3576447" y="1718564"/>
                </a:lnTo>
                <a:lnTo>
                  <a:pt x="3592068" y="1642364"/>
                </a:lnTo>
                <a:lnTo>
                  <a:pt x="3602863" y="1566164"/>
                </a:lnTo>
                <a:lnTo>
                  <a:pt x="3608704" y="1490091"/>
                </a:lnTo>
                <a:lnTo>
                  <a:pt x="3609721" y="1414018"/>
                </a:lnTo>
                <a:lnTo>
                  <a:pt x="3605911" y="1338580"/>
                </a:lnTo>
                <a:lnTo>
                  <a:pt x="3597402" y="1263650"/>
                </a:lnTo>
                <a:lnTo>
                  <a:pt x="3584321" y="1189101"/>
                </a:lnTo>
                <a:lnTo>
                  <a:pt x="3566668" y="1115568"/>
                </a:lnTo>
                <a:lnTo>
                  <a:pt x="3544570" y="1042797"/>
                </a:lnTo>
                <a:lnTo>
                  <a:pt x="3518027" y="971169"/>
                </a:lnTo>
                <a:lnTo>
                  <a:pt x="3487166" y="900557"/>
                </a:lnTo>
                <a:lnTo>
                  <a:pt x="3451987" y="831341"/>
                </a:lnTo>
                <a:lnTo>
                  <a:pt x="3412744" y="763397"/>
                </a:lnTo>
                <a:lnTo>
                  <a:pt x="3369310" y="697103"/>
                </a:lnTo>
                <a:lnTo>
                  <a:pt x="3321812" y="632587"/>
                </a:lnTo>
                <a:lnTo>
                  <a:pt x="3270504" y="569595"/>
                </a:lnTo>
                <a:lnTo>
                  <a:pt x="3215132" y="508762"/>
                </a:lnTo>
                <a:lnTo>
                  <a:pt x="3155950" y="449834"/>
                </a:lnTo>
                <a:lnTo>
                  <a:pt x="3092958" y="392938"/>
                </a:lnTo>
                <a:lnTo>
                  <a:pt x="3026410" y="338455"/>
                </a:lnTo>
                <a:lnTo>
                  <a:pt x="2956179" y="286512"/>
                </a:lnTo>
                <a:lnTo>
                  <a:pt x="2882519" y="236982"/>
                </a:lnTo>
                <a:lnTo>
                  <a:pt x="2805176" y="189992"/>
                </a:lnTo>
                <a:lnTo>
                  <a:pt x="2724531" y="145923"/>
                </a:lnTo>
                <a:lnTo>
                  <a:pt x="2640584" y="104775"/>
                </a:lnTo>
                <a:lnTo>
                  <a:pt x="2553335" y="66548"/>
                </a:lnTo>
                <a:lnTo>
                  <a:pt x="2462911" y="31496"/>
                </a:lnTo>
                <a:lnTo>
                  <a:pt x="2370074" y="0"/>
                </a:lnTo>
                <a:close/>
              </a:path>
              <a:path w="3609975" h="2985770">
                <a:moveTo>
                  <a:pt x="0" y="2300351"/>
                </a:moveTo>
                <a:lnTo>
                  <a:pt x="66167" y="2502789"/>
                </a:lnTo>
                <a:lnTo>
                  <a:pt x="121167" y="2448406"/>
                </a:lnTo>
                <a:lnTo>
                  <a:pt x="107823" y="2436368"/>
                </a:lnTo>
                <a:lnTo>
                  <a:pt x="133223" y="2408047"/>
                </a:lnTo>
                <a:lnTo>
                  <a:pt x="161986" y="2408047"/>
                </a:lnTo>
                <a:lnTo>
                  <a:pt x="201675" y="2368804"/>
                </a:lnTo>
                <a:lnTo>
                  <a:pt x="0" y="2300351"/>
                </a:lnTo>
                <a:close/>
              </a:path>
              <a:path w="3609975" h="2985770">
                <a:moveTo>
                  <a:pt x="133223" y="2408047"/>
                </a:moveTo>
                <a:lnTo>
                  <a:pt x="107823" y="2436368"/>
                </a:lnTo>
                <a:lnTo>
                  <a:pt x="121167" y="2448406"/>
                </a:lnTo>
                <a:lnTo>
                  <a:pt x="148280" y="2421598"/>
                </a:lnTo>
                <a:lnTo>
                  <a:pt x="133223" y="2408047"/>
                </a:lnTo>
                <a:close/>
              </a:path>
              <a:path w="3609975" h="2985770">
                <a:moveTo>
                  <a:pt x="161986" y="2408047"/>
                </a:moveTo>
                <a:lnTo>
                  <a:pt x="133223" y="2408047"/>
                </a:lnTo>
                <a:lnTo>
                  <a:pt x="148280" y="2421598"/>
                </a:lnTo>
                <a:lnTo>
                  <a:pt x="161986" y="2408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1544" y="1895348"/>
            <a:ext cx="153860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def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g(x):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40445" y="6636829"/>
            <a:ext cx="2152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115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32</a:t>
            </a:fld>
            <a:endParaRPr sz="1050">
              <a:latin typeface="Calibri"/>
              <a:cs typeface="Calibri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815339" y="2357728"/>
          <a:ext cx="2250438" cy="1121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95">
                <a:tc>
                  <a:txBody>
                    <a:bodyPr/>
                    <a:lstStyle/>
                    <a:p>
                      <a:pPr marR="43815" algn="ctr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def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h():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'abc'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5">
                <a:tc>
                  <a:txBody>
                    <a:bodyPr/>
                    <a:lstStyle/>
                    <a:p>
                      <a:pPr marR="44450"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834389" y="3438449"/>
            <a:ext cx="305117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print('g: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=',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h()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42494" y="4369408"/>
          <a:ext cx="2080893" cy="152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8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return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196">
                <a:tc>
                  <a:txBody>
                    <a:bodyPr/>
                    <a:lstStyle/>
                    <a:p>
                      <a:pPr marL="31750" marR="76200">
                        <a:lnSpc>
                          <a:spcPct val="120000"/>
                        </a:lnSpc>
                        <a:spcBef>
                          <a:spcPts val="10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  z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748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g(x)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7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7568438" y="5274309"/>
            <a:ext cx="86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63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SCOPE</a:t>
            </a:r>
            <a:r>
              <a:rPr spc="-140" dirty="0"/>
              <a:t> </a:t>
            </a:r>
            <a:r>
              <a:rPr spc="-100" dirty="0"/>
              <a:t>DETAILS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140445" y="6636829"/>
            <a:ext cx="2152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115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33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8239" y="1845945"/>
            <a:ext cx="1554480" cy="3877945"/>
          </a:xfrm>
          <a:prstGeom prst="rect">
            <a:avLst/>
          </a:prstGeom>
          <a:solidFill>
            <a:srgbClr val="001F5F"/>
          </a:solidFill>
          <a:ln w="16001">
            <a:solidFill>
              <a:srgbClr val="00134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2786" y="2422017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31775" marR="189865" indent="-36830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2786" y="3367659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4404" y="4391025"/>
            <a:ext cx="914400" cy="739140"/>
          </a:xfrm>
          <a:prstGeom prst="rect">
            <a:avLst/>
          </a:prstGeom>
          <a:solidFill>
            <a:srgbClr val="585858"/>
          </a:solidFill>
          <a:ln w="16001">
            <a:solidFill>
              <a:srgbClr val="3E3E3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544" y="1895348"/>
            <a:ext cx="153860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def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g(x):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5339" y="2357728"/>
          <a:ext cx="2250438" cy="1121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95">
                <a:tc>
                  <a:txBody>
                    <a:bodyPr/>
                    <a:lstStyle/>
                    <a:p>
                      <a:pPr marR="43815" algn="ctr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def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h():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'abc'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5">
                <a:tc>
                  <a:txBody>
                    <a:bodyPr/>
                    <a:lstStyle/>
                    <a:p>
                      <a:pPr marR="44450"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34389" y="3438449"/>
            <a:ext cx="305117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print('g: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x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=',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x)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h()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2494" y="4369408"/>
          <a:ext cx="2080893" cy="152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8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return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196">
                <a:tc>
                  <a:txBody>
                    <a:bodyPr/>
                    <a:lstStyle/>
                    <a:p>
                      <a:pPr marL="31750" marR="76200">
                        <a:lnSpc>
                          <a:spcPct val="120000"/>
                        </a:lnSpc>
                        <a:spcBef>
                          <a:spcPts val="10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  z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748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g(x)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7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53670" marR="5080">
              <a:lnSpc>
                <a:spcPts val="4900"/>
              </a:lnSpc>
              <a:spcBef>
                <a:spcPts val="980"/>
              </a:spcBef>
            </a:pPr>
            <a:r>
              <a:rPr spc="-55" dirty="0"/>
              <a:t>DECOMPOSITION</a:t>
            </a:r>
            <a:r>
              <a:rPr spc="-200" dirty="0"/>
              <a:t> </a:t>
            </a:r>
            <a:r>
              <a:rPr dirty="0"/>
              <a:t>&amp; </a:t>
            </a:r>
            <a:r>
              <a:rPr spc="-1070" dirty="0"/>
              <a:t> </a:t>
            </a:r>
            <a:r>
              <a:rPr spc="-50" dirty="0"/>
              <a:t>ABSTRACTION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40445" y="6636829"/>
            <a:ext cx="21526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115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34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6675755" cy="145161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powerful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together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code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15" dirty="0">
                <a:latin typeface="Calibri"/>
                <a:cs typeface="Calibri"/>
              </a:rPr>
              <a:t> many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debugged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once!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6363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HOW</a:t>
            </a:r>
            <a:r>
              <a:rPr spc="-130" dirty="0"/>
              <a:t> </a:t>
            </a:r>
            <a:r>
              <a:rPr spc="-25" dirty="0"/>
              <a:t>DO</a:t>
            </a:r>
            <a:r>
              <a:rPr spc="-125" dirty="0"/>
              <a:t> </a:t>
            </a:r>
            <a:r>
              <a:rPr spc="-25" dirty="0"/>
              <a:t>WE</a:t>
            </a:r>
            <a:r>
              <a:rPr spc="-130" dirty="0"/>
              <a:t> </a:t>
            </a:r>
            <a:r>
              <a:rPr spc="-40" dirty="0"/>
              <a:t>WRITE</a:t>
            </a:r>
            <a:r>
              <a:rPr spc="-125" dirty="0"/>
              <a:t> </a:t>
            </a:r>
            <a:r>
              <a:rPr spc="-50" dirty="0"/>
              <a:t>CODE?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7244080" cy="450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far…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covered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mechanisms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know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write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computation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piece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code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marL="238125" marR="3167380" indent="-238760" algn="r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problems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-10" dirty="0">
                <a:latin typeface="Calibri"/>
                <a:cs typeface="Calibri"/>
              </a:rPr>
              <a:t> approach</a:t>
            </a:r>
            <a:endParaRPr sz="2600">
              <a:latin typeface="Calibri"/>
              <a:cs typeface="Calibri"/>
            </a:endParaRPr>
          </a:p>
          <a:p>
            <a:pPr marL="250825" marR="3141345" lvl="1" indent="-250825" algn="r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 MT"/>
              <a:buChar char="•"/>
              <a:tabLst>
                <a:tab pos="250825" algn="l"/>
                <a:tab pos="251460" algn="l"/>
              </a:tabLst>
            </a:pPr>
            <a:r>
              <a:rPr sz="2400" spc="-15" dirty="0">
                <a:latin typeface="Calibri"/>
                <a:cs typeface="Calibri"/>
              </a:rPr>
              <a:t>easy</a:t>
            </a:r>
            <a:r>
              <a:rPr sz="2400" spc="-20" dirty="0">
                <a:latin typeface="Calibri"/>
                <a:cs typeface="Calibri"/>
              </a:rPr>
              <a:t> for </a:t>
            </a:r>
            <a:r>
              <a:rPr sz="2400" spc="-5" dirty="0">
                <a:latin typeface="Calibri"/>
                <a:cs typeface="Calibri"/>
              </a:rPr>
              <a:t>small-scale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messy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larger</a:t>
            </a:r>
            <a:r>
              <a:rPr sz="2400" spc="-15" dirty="0">
                <a:latin typeface="Calibri"/>
                <a:cs typeface="Calibri"/>
              </a:rPr>
              <a:t> problems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hard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keep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  <a:p>
            <a:pPr marL="396240" marR="70485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know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right </a:t>
            </a:r>
            <a:r>
              <a:rPr sz="2400" spc="-20" dirty="0">
                <a:latin typeface="Calibri"/>
                <a:cs typeface="Calibri"/>
              </a:rPr>
              <a:t>info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supplied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right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64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GOOD</a:t>
            </a:r>
            <a:r>
              <a:rPr spc="-165" dirty="0"/>
              <a:t> </a:t>
            </a:r>
            <a:r>
              <a:rPr spc="-55"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7559040" cy="25203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more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</a:t>
            </a:r>
            <a:r>
              <a:rPr sz="2600" spc="-5" dirty="0">
                <a:latin typeface="Calibri"/>
                <a:cs typeface="Calibri"/>
              </a:rPr>
              <a:t> not </a:t>
            </a:r>
            <a:r>
              <a:rPr sz="2600" spc="-10" dirty="0">
                <a:latin typeface="Calibri"/>
                <a:cs typeface="Calibri"/>
              </a:rPr>
              <a:t>necessarily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good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thing</a:t>
            </a:r>
            <a:endParaRPr sz="2600">
              <a:latin typeface="Calibri"/>
              <a:cs typeface="Calibri"/>
            </a:endParaRPr>
          </a:p>
          <a:p>
            <a:pPr marL="104139" marR="1124585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measure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good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programmers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amount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functionality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introduce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mechanism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achieve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decomposition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abstraction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648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  <a:r>
              <a:rPr spc="-130" dirty="0"/>
              <a:t> </a:t>
            </a:r>
            <a:r>
              <a:rPr dirty="0"/>
              <a:t>–</a:t>
            </a:r>
            <a:r>
              <a:rPr spc="-130" dirty="0"/>
              <a:t> </a:t>
            </a:r>
            <a:r>
              <a:rPr spc="-80" dirty="0"/>
              <a:t>PROJECTOR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7471409" cy="43021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projector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black </a:t>
            </a:r>
            <a:r>
              <a:rPr sz="2600" spc="-20" dirty="0">
                <a:latin typeface="Calibri"/>
                <a:cs typeface="Calibri"/>
              </a:rPr>
              <a:t>box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don’t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know</a:t>
            </a:r>
            <a:r>
              <a:rPr sz="2600" spc="-10" dirty="0">
                <a:latin typeface="Calibri"/>
                <a:cs typeface="Calibri"/>
              </a:rPr>
              <a:t> how </a:t>
            </a: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spc="-15" dirty="0">
                <a:latin typeface="Calibri"/>
                <a:cs typeface="Calibri"/>
              </a:rPr>
              <a:t> works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know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interface: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input/output</a:t>
            </a:r>
            <a:endParaRPr sz="2600">
              <a:latin typeface="Calibri"/>
              <a:cs typeface="Calibri"/>
            </a:endParaRPr>
          </a:p>
          <a:p>
            <a:pPr marL="104139" marR="520065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connect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any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electronic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communicate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black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box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somehow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converts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image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 </a:t>
            </a:r>
            <a:r>
              <a:rPr sz="2600" spc="-15" dirty="0">
                <a:latin typeface="Calibri"/>
                <a:cs typeface="Calibri"/>
              </a:rPr>
              <a:t>source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wall,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magnifying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endParaRPr sz="2600">
              <a:latin typeface="Calibri"/>
              <a:cs typeface="Calibri"/>
            </a:endParaRPr>
          </a:p>
          <a:p>
            <a:pPr marL="104139" marR="93345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ABSTRACTION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IDEA</a:t>
            </a:r>
            <a:r>
              <a:rPr sz="2600" spc="-5" dirty="0">
                <a:latin typeface="Calibri"/>
                <a:cs typeface="Calibri"/>
              </a:rPr>
              <a:t>: do not </a:t>
            </a:r>
            <a:r>
              <a:rPr sz="2600" dirty="0">
                <a:latin typeface="Calibri"/>
                <a:cs typeface="Calibri"/>
              </a:rPr>
              <a:t>need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know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projector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works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648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  <a:r>
              <a:rPr spc="-130" dirty="0"/>
              <a:t> </a:t>
            </a:r>
            <a:r>
              <a:rPr dirty="0"/>
              <a:t>–</a:t>
            </a:r>
            <a:r>
              <a:rPr spc="-130" dirty="0"/>
              <a:t> </a:t>
            </a:r>
            <a:r>
              <a:rPr spc="-80" dirty="0"/>
              <a:t>PROJECTOR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7391400" cy="30949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projecting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large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image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Olympics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decomposed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separate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tasks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separate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projectors</a:t>
            </a:r>
            <a:endParaRPr sz="2600">
              <a:latin typeface="Calibri"/>
              <a:cs typeface="Calibri"/>
            </a:endParaRPr>
          </a:p>
          <a:p>
            <a:pPr marL="104139" marR="52070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each </a:t>
            </a:r>
            <a:r>
              <a:rPr sz="2600" spc="-15" dirty="0">
                <a:latin typeface="Calibri"/>
                <a:cs typeface="Calibri"/>
              </a:rPr>
              <a:t>projector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takes</a:t>
            </a:r>
            <a:r>
              <a:rPr sz="2600" dirty="0">
                <a:latin typeface="Calibri"/>
                <a:cs typeface="Calibri"/>
              </a:rPr>
              <a:t> input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produces </a:t>
            </a:r>
            <a:r>
              <a:rPr sz="2600" spc="-20" dirty="0">
                <a:latin typeface="Calibri"/>
                <a:cs typeface="Calibri"/>
              </a:rPr>
              <a:t>separate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projectors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together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produce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larger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image</a:t>
            </a:r>
            <a:endParaRPr sz="2600">
              <a:latin typeface="Calibri"/>
              <a:cs typeface="Calibri"/>
            </a:endParaRPr>
          </a:p>
          <a:p>
            <a:pPr marL="104139" marR="900430" indent="-91440">
              <a:lnSpc>
                <a:spcPts val="2810"/>
              </a:lnSpc>
              <a:spcBef>
                <a:spcPts val="14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DECOMPOSITION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IDEA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different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work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together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achieve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end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goal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APPLY</a:t>
            </a:r>
            <a:r>
              <a:rPr spc="-145" dirty="0"/>
              <a:t> </a:t>
            </a:r>
            <a:r>
              <a:rPr spc="-50" dirty="0"/>
              <a:t>THESE</a:t>
            </a:r>
            <a:r>
              <a:rPr spc="-130" dirty="0"/>
              <a:t> </a:t>
            </a:r>
            <a:r>
              <a:rPr spc="-55" dirty="0"/>
              <a:t>CONCEPTS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9520" y="2469895"/>
            <a:ext cx="45573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95" dirty="0">
                <a:latin typeface="Calibri Light"/>
                <a:cs typeface="Calibri Light"/>
              </a:rPr>
              <a:t>TO</a:t>
            </a:r>
            <a:r>
              <a:rPr sz="4400" spc="-140" dirty="0">
                <a:latin typeface="Calibri Light"/>
                <a:cs typeface="Calibri Light"/>
              </a:rPr>
              <a:t> </a:t>
            </a:r>
            <a:r>
              <a:rPr sz="4400" spc="-55" dirty="0">
                <a:latin typeface="Calibri Light"/>
                <a:cs typeface="Calibri Light"/>
              </a:rPr>
              <a:t>PROGRAMMING!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9144000" cy="523875"/>
            <a:chOff x="0" y="633450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247894" y="1738122"/>
            <a:ext cx="3122930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676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002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CREATE</a:t>
            </a:r>
            <a:r>
              <a:rPr spc="-125" dirty="0"/>
              <a:t> </a:t>
            </a:r>
            <a:r>
              <a:rPr spc="-45" dirty="0"/>
              <a:t>STRUCTURE</a:t>
            </a:r>
            <a:r>
              <a:rPr spc="-135" dirty="0"/>
              <a:t> </a:t>
            </a:r>
            <a:r>
              <a:rPr spc="-40" dirty="0"/>
              <a:t>with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144009" y="6646544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LEC4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22960" y="1037082"/>
            <a:ext cx="4425315" cy="70104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4890"/>
              </a:lnSpc>
            </a:pPr>
            <a:r>
              <a:rPr sz="4800" spc="-55" dirty="0">
                <a:latin typeface="Calibri Light"/>
                <a:cs typeface="Calibri Light"/>
              </a:rPr>
              <a:t>DECOMPOSITION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1679849"/>
            <a:ext cx="7148830" cy="419100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projector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example,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separate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programming,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divide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modules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self-contained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break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up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intended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reusable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keep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organized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b="1" spc="-20" dirty="0">
                <a:latin typeface="Calibri"/>
                <a:cs typeface="Calibri"/>
              </a:rPr>
              <a:t>keep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code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coherent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lecture,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achieve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decomposition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few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weeks,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achieve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decomposition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classes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1986</Words>
  <Application>Microsoft Office PowerPoint</Application>
  <PresentationFormat>On-screen Show (4:3)</PresentationFormat>
  <Paragraphs>632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MT</vt:lpstr>
      <vt:lpstr>Calibri</vt:lpstr>
      <vt:lpstr>Calibri Light</vt:lpstr>
      <vt:lpstr>Courier New</vt:lpstr>
      <vt:lpstr>Times New Roman</vt:lpstr>
      <vt:lpstr>Wingdings</vt:lpstr>
      <vt:lpstr>Office Theme</vt:lpstr>
      <vt:lpstr>DECOMPOSITION,  ABSTRACTION,  FUNCTIONS</vt:lpstr>
      <vt:lpstr>LAST TIME</vt:lpstr>
      <vt:lpstr>TODAY</vt:lpstr>
      <vt:lpstr>HOW DO WE WRITE CODE?</vt:lpstr>
      <vt:lpstr>GOOD PROGRAMMING</vt:lpstr>
      <vt:lpstr>EXAMPLE – PROJECTOR</vt:lpstr>
      <vt:lpstr>EXAMPLE – PROJECTOR</vt:lpstr>
      <vt:lpstr>APPLY THESE CONCEPTS</vt:lpstr>
      <vt:lpstr>CREATE STRUCTURE with</vt:lpstr>
      <vt:lpstr>SUPRESS DETAILS with</vt:lpstr>
      <vt:lpstr>FUNCTIONS</vt:lpstr>
      <vt:lpstr>HOW TO WRITE and  CALL/INVOKE A FUNCTION</vt:lpstr>
      <vt:lpstr>IN THE FUNCTION BODY</vt:lpstr>
      <vt:lpstr>VARIABLE SCOPE</vt:lpstr>
      <vt:lpstr>VARIABLE SCOPE</vt:lpstr>
      <vt:lpstr>VARIABLE SCOPE</vt:lpstr>
      <vt:lpstr>VARIABLE SCOPE</vt:lpstr>
      <vt:lpstr>VARIABLE SCOPE</vt:lpstr>
      <vt:lpstr>ONE WARNING IF NO return STATEMENT </vt:lpstr>
      <vt:lpstr>return vs. print</vt:lpstr>
      <vt:lpstr>FUNCTIONS AS ARGUMENTS</vt:lpstr>
      <vt:lpstr>FUNCTIONS AS ARGUMENTS</vt:lpstr>
      <vt:lpstr>FUNCTIONS AS ARGUMENTS</vt:lpstr>
      <vt:lpstr>FUNCTIONS AS ARGUMENTS </vt:lpstr>
      <vt:lpstr>SCOPE EXAMPLE</vt:lpstr>
      <vt:lpstr>SCOPE EXAMPLE</vt:lpstr>
      <vt:lpstr>HARDER SCOPE EXAMPLE</vt:lpstr>
      <vt:lpstr>SCOPE DETAILS</vt:lpstr>
      <vt:lpstr>SCOPE DETAILS</vt:lpstr>
      <vt:lpstr>SCOPE DETAILS</vt:lpstr>
      <vt:lpstr>SCOPE DETAILS</vt:lpstr>
      <vt:lpstr>SCOPE DETAILS</vt:lpstr>
      <vt:lpstr>SCOPE DETAILS</vt:lpstr>
      <vt:lpstr>DECOMPOSITION &amp;  ABSTRACTION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MIT6_0001F16_Decomposition, Abstraction, Functions</dc:title>
  <dc:creator>Bell, Ana</dc:creator>
  <cp:lastModifiedBy>Ernesto Lee</cp:lastModifiedBy>
  <cp:revision>1</cp:revision>
  <dcterms:created xsi:type="dcterms:W3CDTF">2021-06-18T11:33:41Z</dcterms:created>
  <dcterms:modified xsi:type="dcterms:W3CDTF">2021-06-18T11:34:59Z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2021-06-18T00:00:00Z</vt:filetime>
  </property>
</Properties>
</file>