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926846"/>
            <a:ext cx="748157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676039"/>
            <a:ext cx="7527925" cy="1989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575107"/>
            <a:ext cx="2120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2286" y="6400799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71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714" y="457200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5">
                  <a:moveTo>
                    <a:pt x="914171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714" y="64008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891285"/>
            <a:ext cx="8068309" cy="29883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ts val="7340"/>
              </a:lnSpc>
              <a:spcBef>
                <a:spcPts val="1425"/>
              </a:spcBef>
            </a:pPr>
            <a:r>
              <a:rPr sz="7200" u="none" spc="-55" dirty="0">
                <a:solidFill>
                  <a:srgbClr val="252525"/>
                </a:solidFill>
              </a:rPr>
              <a:t>TUPLES, LISTS, </a:t>
            </a:r>
            <a:r>
              <a:rPr sz="7200" u="none" spc="-50" dirty="0">
                <a:solidFill>
                  <a:srgbClr val="252525"/>
                </a:solidFill>
              </a:rPr>
              <a:t> </a:t>
            </a:r>
            <a:r>
              <a:rPr sz="7200" u="none" spc="-45" dirty="0">
                <a:solidFill>
                  <a:srgbClr val="252525"/>
                </a:solidFill>
              </a:rPr>
              <a:t>ALIASING, </a:t>
            </a:r>
            <a:r>
              <a:rPr sz="7200" u="none" spc="-40" dirty="0">
                <a:solidFill>
                  <a:srgbClr val="252525"/>
                </a:solidFill>
              </a:rPr>
              <a:t> </a:t>
            </a:r>
            <a:r>
              <a:rPr sz="7200" u="none" spc="-185" dirty="0">
                <a:solidFill>
                  <a:srgbClr val="252525"/>
                </a:solidFill>
              </a:rPr>
              <a:t>MUTABILITY,</a:t>
            </a:r>
            <a:r>
              <a:rPr sz="7200" u="none" spc="-140" dirty="0">
                <a:solidFill>
                  <a:srgbClr val="252525"/>
                </a:solidFill>
              </a:rPr>
              <a:t> </a:t>
            </a:r>
            <a:r>
              <a:rPr sz="7200" u="none" spc="-75" dirty="0">
                <a:solidFill>
                  <a:srgbClr val="252525"/>
                </a:solidFill>
              </a:rPr>
              <a:t>CLONING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01700" y="3604546"/>
            <a:ext cx="6582409" cy="121983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45" dirty="0">
                <a:solidFill>
                  <a:srgbClr val="252525"/>
                </a:solidFill>
                <a:latin typeface="Calibri Light"/>
                <a:cs typeface="Calibri Light"/>
              </a:rPr>
              <a:t>(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w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800" spc="-12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sl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2800" spc="-114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800" spc="-12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40" dirty="0">
                <a:solidFill>
                  <a:srgbClr val="252525"/>
                </a:solidFill>
                <a:latin typeface="Calibri Light"/>
                <a:cs typeface="Calibri Light"/>
              </a:rPr>
              <a:t>.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p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y</a:t>
            </a:r>
            <a:r>
              <a:rPr sz="2800" spc="-10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Calibri Light"/>
                <a:cs typeface="Calibri Light"/>
              </a:rPr>
              <a:t>f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ile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and</a:t>
            </a:r>
            <a:r>
              <a:rPr sz="2800" spc="-4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114" dirty="0">
                <a:solidFill>
                  <a:srgbClr val="252525"/>
                </a:solidFill>
                <a:latin typeface="Calibri Light"/>
                <a:cs typeface="Calibri Light"/>
              </a:rPr>
              <a:t>f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llo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w</a:t>
            </a:r>
            <a:r>
              <a:rPr sz="2800" spc="-114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al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on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!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)</a:t>
            </a:r>
            <a:endParaRPr sz="2800" dirty="0">
              <a:latin typeface="Calibri Light"/>
              <a:cs typeface="Calibri Light"/>
            </a:endParaRPr>
          </a:p>
          <a:p>
            <a:pPr marL="14604">
              <a:lnSpc>
                <a:spcPct val="100000"/>
              </a:lnSpc>
              <a:spcBef>
                <a:spcPts val="1460"/>
              </a:spcBef>
            </a:pPr>
            <a:r>
              <a:rPr lang="en-US" sz="2400" spc="160" dirty="0">
                <a:solidFill>
                  <a:srgbClr val="585858"/>
                </a:solidFill>
                <a:latin typeface="Calibri Light"/>
                <a:cs typeface="Calibri Light"/>
              </a:rPr>
              <a:t>COP1000 - LEC5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90" dirty="0"/>
              <a:t>ITERATING</a:t>
            </a:r>
            <a:r>
              <a:rPr spc="-120" dirty="0"/>
              <a:t> </a:t>
            </a:r>
            <a:r>
              <a:rPr spc="-55" dirty="0"/>
              <a:t>OVER</a:t>
            </a:r>
            <a:r>
              <a:rPr spc="-11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45" dirty="0"/>
              <a:t>LIST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1679849"/>
            <a:ext cx="5998210" cy="10947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compute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elements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common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pattern,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iterate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list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2835096"/>
            <a:ext cx="3927475" cy="28505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Courier New"/>
                <a:cs typeface="Courier New"/>
              </a:rPr>
              <a:t>total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1018540" marR="5080" indent="-610235">
              <a:lnSpc>
                <a:spcPct val="150000"/>
              </a:lnSpc>
            </a:pPr>
            <a:r>
              <a:rPr sz="2000" spc="-5" dirty="0">
                <a:latin typeface="Courier New"/>
                <a:cs typeface="Courier New"/>
              </a:rPr>
              <a:t>for i in range(len(L)):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total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 L[i]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230"/>
              </a:spcBef>
            </a:pPr>
            <a:r>
              <a:rPr sz="2000" spc="-5" dirty="0">
                <a:latin typeface="Courier New"/>
                <a:cs typeface="Courier New"/>
              </a:rPr>
              <a:t>print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total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4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notice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r>
              <a:rPr sz="2400" spc="-10" dirty="0">
                <a:latin typeface="Calibri"/>
                <a:cs typeface="Calibri"/>
              </a:rPr>
              <a:t> are </a:t>
            </a:r>
            <a:r>
              <a:rPr sz="2400" spc="-20" dirty="0">
                <a:latin typeface="Calibri"/>
                <a:cs typeface="Calibri"/>
              </a:rPr>
              <a:t>indexed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1296" y="5293867"/>
            <a:ext cx="181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len(L)-1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427" y="5735828"/>
            <a:ext cx="4354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spc="-5" dirty="0">
                <a:latin typeface="Courier New"/>
                <a:cs typeface="Courier New"/>
              </a:rPr>
              <a:t>range(n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 </a:t>
            </a:r>
            <a:r>
              <a:rPr sz="2400" dirty="0">
                <a:latin typeface="Courier New"/>
                <a:cs typeface="Courier New"/>
              </a:rPr>
              <a:t>0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n-</a:t>
            </a: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7435" y="2835096"/>
            <a:ext cx="1550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total = 0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4808" y="3414903"/>
            <a:ext cx="567690" cy="45974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latin typeface="Courier New"/>
                <a:cs typeface="Courier New"/>
              </a:rPr>
              <a:t>L: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2490" y="3745687"/>
            <a:ext cx="215900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0">
              <a:lnSpc>
                <a:spcPct val="1512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total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total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04435" y="2969132"/>
            <a:ext cx="30480" cy="1840230"/>
          </a:xfrm>
          <a:custGeom>
            <a:avLst/>
            <a:gdLst/>
            <a:ahLst/>
            <a:cxnLst/>
            <a:rect l="l" t="t" r="r" b="b"/>
            <a:pathLst>
              <a:path w="30479" h="1840229">
                <a:moveTo>
                  <a:pt x="0" y="0"/>
                </a:moveTo>
                <a:lnTo>
                  <a:pt x="30099" y="1839849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5817" y="1887854"/>
            <a:ext cx="1178813" cy="149098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66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5" dirty="0"/>
              <a:t>OPERATIONS</a:t>
            </a:r>
            <a:r>
              <a:rPr u="none" spc="-135" dirty="0"/>
              <a:t> </a:t>
            </a:r>
            <a:r>
              <a:rPr u="none" spc="-25" dirty="0"/>
              <a:t>ON</a:t>
            </a:r>
            <a:r>
              <a:rPr u="none" spc="-114" dirty="0"/>
              <a:t> </a:t>
            </a:r>
            <a:r>
              <a:rPr u="none" spc="-50" dirty="0"/>
              <a:t>LISTS</a:t>
            </a:r>
            <a:r>
              <a:rPr u="none" spc="-110" dirty="0"/>
              <a:t> </a:t>
            </a:r>
            <a:r>
              <a:rPr u="none" dirty="0"/>
              <a:t>-</a:t>
            </a:r>
            <a:r>
              <a:rPr u="none" spc="-110" dirty="0"/>
              <a:t> </a:t>
            </a:r>
            <a:r>
              <a:rPr u="none" spc="-35" dirty="0"/>
              <a:t>ADD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564588"/>
            <a:ext cx="7954009" cy="49117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list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L.append(element)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mutates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list!</a:t>
            </a:r>
            <a:endParaRPr sz="2600">
              <a:latin typeface="Calibri"/>
              <a:cs typeface="Calibri"/>
            </a:endParaRPr>
          </a:p>
          <a:p>
            <a:pPr marL="349250">
              <a:lnSpc>
                <a:spcPct val="100000"/>
              </a:lnSpc>
              <a:spcBef>
                <a:spcPts val="305"/>
              </a:spcBef>
            </a:pPr>
            <a:r>
              <a:rPr sz="2200" dirty="0">
                <a:latin typeface="Courier New"/>
                <a:cs typeface="Courier New"/>
              </a:rPr>
              <a:t>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[2,1,3]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305"/>
              </a:spcBef>
              <a:tabLst>
                <a:tab pos="2755900" algn="l"/>
              </a:tabLst>
            </a:pPr>
            <a:r>
              <a:rPr sz="2200" spc="-5" dirty="0">
                <a:latin typeface="Courier New"/>
                <a:cs typeface="Courier New"/>
              </a:rPr>
              <a:t>L.append(5)	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now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[2,1,3,5]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2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dot?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lists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Python</a:t>
            </a:r>
            <a:r>
              <a:rPr sz="2400" spc="-5" dirty="0">
                <a:latin typeface="Calibri"/>
                <a:cs typeface="Calibri"/>
              </a:rPr>
              <a:t> objects,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everything</a:t>
            </a:r>
            <a:r>
              <a:rPr sz="2400" dirty="0">
                <a:latin typeface="Calibri"/>
                <a:cs typeface="Calibri"/>
              </a:rPr>
              <a:t> in 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object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methods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object_name.do_something()</a:t>
            </a:r>
            <a:endParaRPr sz="2000">
              <a:latin typeface="Courier New"/>
              <a:cs typeface="Courier New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7348" y="3462909"/>
            <a:ext cx="179705" cy="614045"/>
          </a:xfrm>
          <a:custGeom>
            <a:avLst/>
            <a:gdLst/>
            <a:ahLst/>
            <a:cxnLst/>
            <a:rect l="l" t="t" r="r" b="b"/>
            <a:pathLst>
              <a:path w="179705" h="614045">
                <a:moveTo>
                  <a:pt x="36215" y="24979"/>
                </a:moveTo>
                <a:lnTo>
                  <a:pt x="32387" y="37379"/>
                </a:lnTo>
                <a:lnTo>
                  <a:pt x="166878" y="613663"/>
                </a:lnTo>
                <a:lnTo>
                  <a:pt x="179451" y="610615"/>
                </a:lnTo>
                <a:lnTo>
                  <a:pt x="45055" y="34338"/>
                </a:lnTo>
                <a:lnTo>
                  <a:pt x="36215" y="24979"/>
                </a:lnTo>
                <a:close/>
              </a:path>
              <a:path w="179705" h="614045">
                <a:moveTo>
                  <a:pt x="30353" y="0"/>
                </a:moveTo>
                <a:lnTo>
                  <a:pt x="1142" y="94868"/>
                </a:lnTo>
                <a:lnTo>
                  <a:pt x="0" y="98297"/>
                </a:lnTo>
                <a:lnTo>
                  <a:pt x="2032" y="101980"/>
                </a:lnTo>
                <a:lnTo>
                  <a:pt x="5333" y="102996"/>
                </a:lnTo>
                <a:lnTo>
                  <a:pt x="8763" y="104012"/>
                </a:lnTo>
                <a:lnTo>
                  <a:pt x="12446" y="102107"/>
                </a:lnTo>
                <a:lnTo>
                  <a:pt x="13579" y="98297"/>
                </a:lnTo>
                <a:lnTo>
                  <a:pt x="32387" y="37379"/>
                </a:lnTo>
                <a:lnTo>
                  <a:pt x="26924" y="13969"/>
                </a:lnTo>
                <a:lnTo>
                  <a:pt x="39624" y="11048"/>
                </a:lnTo>
                <a:lnTo>
                  <a:pt x="40798" y="11048"/>
                </a:lnTo>
                <a:lnTo>
                  <a:pt x="30353" y="0"/>
                </a:lnTo>
                <a:close/>
              </a:path>
              <a:path w="179705" h="614045">
                <a:moveTo>
                  <a:pt x="40798" y="11048"/>
                </a:moveTo>
                <a:lnTo>
                  <a:pt x="39624" y="11048"/>
                </a:lnTo>
                <a:lnTo>
                  <a:pt x="45055" y="34338"/>
                </a:lnTo>
                <a:lnTo>
                  <a:pt x="89154" y="81025"/>
                </a:lnTo>
                <a:lnTo>
                  <a:pt x="91567" y="83692"/>
                </a:lnTo>
                <a:lnTo>
                  <a:pt x="95758" y="83819"/>
                </a:lnTo>
                <a:lnTo>
                  <a:pt x="98298" y="81279"/>
                </a:lnTo>
                <a:lnTo>
                  <a:pt x="100965" y="78866"/>
                </a:lnTo>
                <a:lnTo>
                  <a:pt x="101092" y="74802"/>
                </a:lnTo>
                <a:lnTo>
                  <a:pt x="40798" y="11048"/>
                </a:lnTo>
                <a:close/>
              </a:path>
              <a:path w="179705" h="614045">
                <a:moveTo>
                  <a:pt x="39624" y="11048"/>
                </a:moveTo>
                <a:lnTo>
                  <a:pt x="26924" y="13969"/>
                </a:lnTo>
                <a:lnTo>
                  <a:pt x="32387" y="37379"/>
                </a:lnTo>
                <a:lnTo>
                  <a:pt x="36215" y="24979"/>
                </a:lnTo>
                <a:lnTo>
                  <a:pt x="28575" y="16890"/>
                </a:lnTo>
                <a:lnTo>
                  <a:pt x="39497" y="14350"/>
                </a:lnTo>
                <a:lnTo>
                  <a:pt x="40394" y="14350"/>
                </a:lnTo>
                <a:lnTo>
                  <a:pt x="39624" y="11048"/>
                </a:lnTo>
                <a:close/>
              </a:path>
              <a:path w="179705" h="614045">
                <a:moveTo>
                  <a:pt x="40394" y="14350"/>
                </a:moveTo>
                <a:lnTo>
                  <a:pt x="39497" y="14350"/>
                </a:lnTo>
                <a:lnTo>
                  <a:pt x="36215" y="24979"/>
                </a:lnTo>
                <a:lnTo>
                  <a:pt x="45055" y="34338"/>
                </a:lnTo>
                <a:lnTo>
                  <a:pt x="40394" y="14350"/>
                </a:lnTo>
                <a:close/>
              </a:path>
              <a:path w="179705" h="614045">
                <a:moveTo>
                  <a:pt x="39497" y="14350"/>
                </a:moveTo>
                <a:lnTo>
                  <a:pt x="28575" y="16890"/>
                </a:lnTo>
                <a:lnTo>
                  <a:pt x="36215" y="24979"/>
                </a:lnTo>
                <a:lnTo>
                  <a:pt x="39497" y="14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66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5" dirty="0"/>
              <a:t>OPERATIONS</a:t>
            </a:r>
            <a:r>
              <a:rPr u="none" spc="-135" dirty="0"/>
              <a:t> </a:t>
            </a:r>
            <a:r>
              <a:rPr u="none" spc="-25" dirty="0"/>
              <a:t>ON</a:t>
            </a:r>
            <a:r>
              <a:rPr u="none" spc="-114" dirty="0"/>
              <a:t> </a:t>
            </a:r>
            <a:r>
              <a:rPr u="none" spc="-50" dirty="0"/>
              <a:t>LISTS</a:t>
            </a:r>
            <a:r>
              <a:rPr u="none" spc="-105" dirty="0"/>
              <a:t> </a:t>
            </a:r>
            <a:r>
              <a:rPr u="none" dirty="0"/>
              <a:t>-</a:t>
            </a:r>
            <a:r>
              <a:rPr u="none" spc="-110" dirty="0"/>
              <a:t> </a:t>
            </a:r>
            <a:r>
              <a:rPr u="none" spc="-35" dirty="0"/>
              <a:t>ADD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786370" cy="13093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combine lists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together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concatenation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operator,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give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mutate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list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L.extend(some_list)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1209" y="3839457"/>
          <a:ext cx="7292340" cy="1692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00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8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[2,1,3]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[4,5,6]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9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L1</a:t>
                      </a:r>
                      <a:r>
                        <a:rPr sz="2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L2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732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73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spc="-9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[2,1,3,4,5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6]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4668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L1,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L2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unchanged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0259" y="5631433"/>
            <a:ext cx="2947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L1.extend([0,6])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8114" y="5631433"/>
            <a:ext cx="442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[2,1,3,0,6]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566801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u="none" spc="-85" dirty="0"/>
              <a:t>OPERATIONS</a:t>
            </a:r>
            <a:r>
              <a:rPr u="none" spc="-145" dirty="0"/>
              <a:t> </a:t>
            </a:r>
            <a:r>
              <a:rPr u="none" spc="-30" dirty="0"/>
              <a:t>ON</a:t>
            </a:r>
            <a:r>
              <a:rPr u="none" spc="-125" dirty="0"/>
              <a:t> </a:t>
            </a:r>
            <a:r>
              <a:rPr u="none" spc="-50" dirty="0"/>
              <a:t>LISTS</a:t>
            </a:r>
            <a:r>
              <a:rPr u="none" spc="-110" dirty="0"/>
              <a:t> </a:t>
            </a:r>
            <a:r>
              <a:rPr u="none" dirty="0"/>
              <a:t>- </a:t>
            </a:r>
            <a:r>
              <a:rPr u="none" spc="-1070" dirty="0"/>
              <a:t> </a:t>
            </a:r>
            <a:r>
              <a:rPr u="none" spc="-50" dirty="0"/>
              <a:t>REMOVE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77094"/>
            <a:ext cx="7471409" cy="409765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122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alibri"/>
                <a:cs typeface="Calibri"/>
              </a:rPr>
              <a:t>delete </a:t>
            </a:r>
            <a:r>
              <a:rPr sz="2400" spc="-5" dirty="0">
                <a:latin typeface="Calibri"/>
                <a:cs typeface="Calibri"/>
              </a:rPr>
              <a:t>element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specific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del(L[index])</a:t>
            </a:r>
            <a:endParaRPr sz="2400">
              <a:latin typeface="Courier New"/>
              <a:cs typeface="Courier New"/>
            </a:endParaRPr>
          </a:p>
          <a:p>
            <a:pPr marL="104139" marR="75565" indent="-91440">
              <a:lnSpc>
                <a:spcPts val="2620"/>
              </a:lnSpc>
              <a:spcBef>
                <a:spcPts val="142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5" dirty="0">
                <a:latin typeface="Calibri"/>
                <a:cs typeface="Calibri"/>
              </a:rPr>
              <a:t>remove </a:t>
            </a:r>
            <a:r>
              <a:rPr sz="2400" spc="-5" dirty="0">
                <a:latin typeface="Calibri"/>
                <a:cs typeface="Calibri"/>
              </a:rPr>
              <a:t>element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end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ourier New"/>
                <a:cs typeface="Courier New"/>
              </a:rPr>
              <a:t>L.pop()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removed</a:t>
            </a:r>
            <a:r>
              <a:rPr sz="2400" spc="-5" dirty="0">
                <a:latin typeface="Calibri"/>
                <a:cs typeface="Calibri"/>
              </a:rPr>
              <a:t> element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5" dirty="0">
                <a:latin typeface="Calibri"/>
                <a:cs typeface="Calibri"/>
              </a:rPr>
              <a:t>remove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specific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element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L.remove(element)</a:t>
            </a:r>
            <a:endParaRPr sz="2400">
              <a:latin typeface="Courier New"/>
              <a:cs typeface="Courier New"/>
            </a:endParaRPr>
          </a:p>
          <a:p>
            <a:pPr marL="459740" lvl="1" indent="-247015">
              <a:lnSpc>
                <a:spcPct val="100000"/>
              </a:lnSpc>
              <a:spcBef>
                <a:spcPts val="175"/>
              </a:spcBef>
              <a:buClr>
                <a:srgbClr val="585858"/>
              </a:buClr>
              <a:buFont typeface="Arial MT"/>
              <a:buChar char="•"/>
              <a:tabLst>
                <a:tab pos="459740" algn="l"/>
                <a:tab pos="460375" algn="l"/>
              </a:tabLst>
            </a:pPr>
            <a:r>
              <a:rPr sz="2200" spc="-5" dirty="0">
                <a:latin typeface="Calibri"/>
                <a:cs typeface="Calibri"/>
              </a:rPr>
              <a:t>looks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element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  <a:p>
            <a:pPr marL="459740" lvl="1" indent="-247015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Font typeface="Arial MT"/>
              <a:buChar char="•"/>
              <a:tabLst>
                <a:tab pos="459740" algn="l"/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if </a:t>
            </a:r>
            <a:r>
              <a:rPr sz="2200" spc="-5" dirty="0">
                <a:latin typeface="Calibri"/>
                <a:cs typeface="Calibri"/>
              </a:rPr>
              <a:t>element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occurs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occurrence</a:t>
            </a:r>
            <a:endParaRPr sz="2200">
              <a:latin typeface="Calibri"/>
              <a:cs typeface="Calibri"/>
            </a:endParaRPr>
          </a:p>
          <a:p>
            <a:pPr marL="459740" lvl="1" indent="-24701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59740" algn="l"/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 element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gives</a:t>
            </a:r>
            <a:r>
              <a:rPr sz="2200" dirty="0">
                <a:latin typeface="Calibri"/>
                <a:cs typeface="Calibri"/>
              </a:rPr>
              <a:t> 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853440" marR="53340">
              <a:lnSpc>
                <a:spcPct val="90800"/>
              </a:lnSpc>
              <a:spcBef>
                <a:spcPts val="1545"/>
              </a:spcBef>
            </a:pPr>
            <a:r>
              <a:rPr sz="2200" dirty="0">
                <a:latin typeface="Courier New"/>
                <a:cs typeface="Courier New"/>
              </a:rPr>
              <a:t>L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[2,1,3,6,3,7,0]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#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do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below in order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L.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m</a:t>
            </a:r>
            <a:r>
              <a:rPr sz="2200" spc="-5" dirty="0">
                <a:latin typeface="Courier New"/>
                <a:cs typeface="Courier New"/>
              </a:rPr>
              <a:t>ov</a:t>
            </a:r>
            <a:r>
              <a:rPr sz="2200" spc="1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(2</a:t>
            </a:r>
            <a:r>
              <a:rPr sz="2200" dirty="0">
                <a:latin typeface="Courier New"/>
                <a:cs typeface="Courier New"/>
              </a:rPr>
              <a:t>)</a:t>
            </a:r>
            <a:r>
              <a:rPr sz="2200" spc="-9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mu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L =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[1,3,6,3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7</a:t>
            </a:r>
            <a:r>
              <a:rPr sz="2200" spc="5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0]  L.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m</a:t>
            </a:r>
            <a:r>
              <a:rPr sz="2200" spc="-5" dirty="0">
                <a:latin typeface="Courier New"/>
                <a:cs typeface="Courier New"/>
              </a:rPr>
              <a:t>ov</a:t>
            </a:r>
            <a:r>
              <a:rPr sz="2200" spc="1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(3</a:t>
            </a:r>
            <a:r>
              <a:rPr sz="2200" dirty="0">
                <a:latin typeface="Courier New"/>
                <a:cs typeface="Courier New"/>
              </a:rPr>
              <a:t>)</a:t>
            </a:r>
            <a:r>
              <a:rPr sz="2200" spc="-9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mu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L =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[1,6,3,7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0]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507" y="5715253"/>
            <a:ext cx="153860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de</a:t>
            </a:r>
            <a:r>
              <a:rPr sz="2200" spc="5" dirty="0">
                <a:latin typeface="Courier New"/>
                <a:cs typeface="Courier New"/>
              </a:rPr>
              <a:t>l</a:t>
            </a:r>
            <a:r>
              <a:rPr sz="2200" spc="-5" dirty="0">
                <a:latin typeface="Courier New"/>
                <a:cs typeface="Courier New"/>
              </a:rPr>
              <a:t>(</a:t>
            </a:r>
            <a:r>
              <a:rPr sz="2200" spc="5" dirty="0">
                <a:latin typeface="Courier New"/>
                <a:cs typeface="Courier New"/>
              </a:rPr>
              <a:t>L</a:t>
            </a:r>
            <a:r>
              <a:rPr sz="2200" spc="-5" dirty="0">
                <a:latin typeface="Courier New"/>
                <a:cs typeface="Courier New"/>
              </a:rPr>
              <a:t>[1</a:t>
            </a:r>
            <a:r>
              <a:rPr sz="2200" spc="5" dirty="0">
                <a:latin typeface="Courier New"/>
                <a:cs typeface="Courier New"/>
              </a:rPr>
              <a:t>]</a:t>
            </a:r>
            <a:r>
              <a:rPr sz="220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Courier New"/>
                <a:cs typeface="Courier New"/>
              </a:rPr>
              <a:t>L.pop()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3714" y="5715253"/>
            <a:ext cx="478409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mutates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L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[1,3,7,0]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returns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mutates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L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[1,3,7]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0802" y="4985892"/>
            <a:ext cx="1346835" cy="1356360"/>
            <a:chOff x="170802" y="4985892"/>
            <a:chExt cx="1346835" cy="1356360"/>
          </a:xfrm>
        </p:grpSpPr>
        <p:sp>
          <p:nvSpPr>
            <p:cNvPr id="7" name="object 7"/>
            <p:cNvSpPr/>
            <p:nvPr/>
          </p:nvSpPr>
          <p:spPr>
            <a:xfrm>
              <a:off x="1237868" y="5231510"/>
              <a:ext cx="273050" cy="1104265"/>
            </a:xfrm>
            <a:custGeom>
              <a:avLst/>
              <a:gdLst/>
              <a:ahLst/>
              <a:cxnLst/>
              <a:rect l="l" t="t" r="r" b="b"/>
              <a:pathLst>
                <a:path w="273050" h="1104264">
                  <a:moveTo>
                    <a:pt x="272796" y="0"/>
                  </a:moveTo>
                  <a:lnTo>
                    <a:pt x="219711" y="8159"/>
                  </a:lnTo>
                  <a:lnTo>
                    <a:pt x="176355" y="30416"/>
                  </a:lnTo>
                  <a:lnTo>
                    <a:pt x="147119" y="63436"/>
                  </a:lnTo>
                  <a:lnTo>
                    <a:pt x="136398" y="103886"/>
                  </a:lnTo>
                  <a:lnTo>
                    <a:pt x="136398" y="530123"/>
                  </a:lnTo>
                  <a:lnTo>
                    <a:pt x="125676" y="570536"/>
                  </a:lnTo>
                  <a:lnTo>
                    <a:pt x="96440" y="603537"/>
                  </a:lnTo>
                  <a:lnTo>
                    <a:pt x="53084" y="625787"/>
                  </a:lnTo>
                  <a:lnTo>
                    <a:pt x="0" y="633945"/>
                  </a:lnTo>
                  <a:lnTo>
                    <a:pt x="53084" y="642106"/>
                  </a:lnTo>
                  <a:lnTo>
                    <a:pt x="96440" y="664360"/>
                  </a:lnTo>
                  <a:lnTo>
                    <a:pt x="125676" y="697366"/>
                  </a:lnTo>
                  <a:lnTo>
                    <a:pt x="136398" y="737781"/>
                  </a:lnTo>
                  <a:lnTo>
                    <a:pt x="136398" y="1000302"/>
                  </a:lnTo>
                  <a:lnTo>
                    <a:pt x="147119" y="1040717"/>
                  </a:lnTo>
                  <a:lnTo>
                    <a:pt x="176355" y="1073723"/>
                  </a:lnTo>
                  <a:lnTo>
                    <a:pt x="219711" y="1095977"/>
                  </a:lnTo>
                  <a:lnTo>
                    <a:pt x="272796" y="1104138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02" y="4985892"/>
              <a:ext cx="1022502" cy="11494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66559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u="none" spc="-60" dirty="0"/>
              <a:t>CONVERT</a:t>
            </a:r>
            <a:r>
              <a:rPr u="none" spc="-114" dirty="0"/>
              <a:t> </a:t>
            </a:r>
            <a:r>
              <a:rPr u="none" spc="-50" dirty="0"/>
              <a:t>LISTS</a:t>
            </a:r>
            <a:r>
              <a:rPr u="none" spc="-100" dirty="0"/>
              <a:t> </a:t>
            </a:r>
            <a:r>
              <a:rPr u="none" spc="-95" dirty="0"/>
              <a:t>TO</a:t>
            </a:r>
            <a:r>
              <a:rPr u="none" spc="-125" dirty="0"/>
              <a:t> </a:t>
            </a:r>
            <a:r>
              <a:rPr u="none" spc="-50" dirty="0"/>
              <a:t>STRINGS </a:t>
            </a:r>
            <a:r>
              <a:rPr u="none" spc="-1070" dirty="0"/>
              <a:t> </a:t>
            </a:r>
            <a:r>
              <a:rPr u="none" spc="-35" dirty="0"/>
              <a:t>AND</a:t>
            </a:r>
            <a:r>
              <a:rPr u="none" spc="-120" dirty="0"/>
              <a:t> </a:t>
            </a:r>
            <a:r>
              <a:rPr u="none" spc="-55" dirty="0"/>
              <a:t>BACK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9148"/>
            <a:ext cx="8182609" cy="23964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04139" marR="436880" indent="-91440">
              <a:lnSpc>
                <a:spcPts val="2590"/>
              </a:lnSpc>
              <a:spcBef>
                <a:spcPts val="43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5" dirty="0">
                <a:latin typeface="Calibri"/>
                <a:cs typeface="Calibri"/>
              </a:rPr>
              <a:t>convert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list(s)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 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L</a:t>
            </a:r>
            <a:endParaRPr sz="2400">
              <a:latin typeface="Courier New"/>
              <a:cs typeface="Courier New"/>
            </a:endParaRPr>
          </a:p>
          <a:p>
            <a:pPr marL="104139" marR="5080" indent="-91440">
              <a:lnSpc>
                <a:spcPts val="2590"/>
              </a:lnSpc>
              <a:spcBef>
                <a:spcPts val="141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s.split()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split a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on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character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parameter,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splits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spaces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  <a:p>
            <a:pPr marL="104139" marR="80645" indent="-91440">
              <a:lnSpc>
                <a:spcPts val="2620"/>
              </a:lnSpc>
              <a:spcBef>
                <a:spcPts val="137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5" dirty="0">
                <a:latin typeface="Courier New"/>
                <a:cs typeface="Courier New"/>
              </a:rPr>
              <a:t>''.join(L)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turn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of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characters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character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quotes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263" y="4297172"/>
            <a:ext cx="288544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645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"I&lt;3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cs"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list(s) 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</a:t>
            </a:r>
            <a:r>
              <a:rPr sz="2200" spc="5" dirty="0">
                <a:latin typeface="Courier New"/>
                <a:cs typeface="Courier New"/>
              </a:rPr>
              <a:t>.</a:t>
            </a:r>
            <a:r>
              <a:rPr sz="2200" spc="-5" dirty="0">
                <a:latin typeface="Courier New"/>
                <a:cs typeface="Courier New"/>
              </a:rPr>
              <a:t>sp</a:t>
            </a:r>
            <a:r>
              <a:rPr sz="2200" spc="5" dirty="0">
                <a:latin typeface="Courier New"/>
                <a:cs typeface="Courier New"/>
              </a:rPr>
              <a:t>l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</a:t>
            </a:r>
            <a:r>
              <a:rPr sz="2200" spc="5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&lt;')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L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['a','b','c']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''.join(L)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'_'.join(L)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917" y="4297172"/>
            <a:ext cx="545147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s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tring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returns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['I','&lt;','3','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','c','s']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returns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['I', '3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cs']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53390" algn="l"/>
              </a:tabLst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L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is a l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returns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"abc"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returns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"a_b_c"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70" dirty="0"/>
              <a:t>OTHER</a:t>
            </a:r>
            <a:r>
              <a:rPr spc="-125" dirty="0"/>
              <a:t> </a:t>
            </a:r>
            <a:r>
              <a:rPr spc="-45" dirty="0"/>
              <a:t>LIST</a:t>
            </a:r>
            <a:r>
              <a:rPr spc="-110" dirty="0"/>
              <a:t> </a:t>
            </a:r>
            <a:r>
              <a:rPr spc="-85" dirty="0"/>
              <a:t>OPERATIONS	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sort()</a:t>
            </a:r>
            <a:r>
              <a:rPr spc="-30" dirty="0"/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/>
              <a:t>sorted()</a:t>
            </a: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reverse()</a:t>
            </a:r>
          </a:p>
          <a:p>
            <a:pPr marL="104139" marR="5080" indent="-91440">
              <a:lnSpc>
                <a:spcPts val="2810"/>
              </a:lnSpc>
              <a:spcBef>
                <a:spcPts val="14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>
                <a:latin typeface="Calibri"/>
                <a:cs typeface="Calibri"/>
              </a:rPr>
              <a:t>and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many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more! 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https://docs.python.org/3/tutorial/datastructures.html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0259" y="4159199"/>
            <a:ext cx="2207260" cy="217678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600" spc="-5" dirty="0">
                <a:latin typeface="Courier New"/>
                <a:cs typeface="Courier New"/>
              </a:rPr>
              <a:t>L=[9,6,0,3]</a:t>
            </a:r>
            <a:endParaRPr sz="2600">
              <a:latin typeface="Courier New"/>
              <a:cs typeface="Courier New"/>
            </a:endParaRPr>
          </a:p>
          <a:p>
            <a:pPr marL="12700" marR="5080">
              <a:lnSpc>
                <a:spcPct val="134800"/>
              </a:lnSpc>
              <a:spcBef>
                <a:spcPts val="55"/>
              </a:spcBef>
            </a:pPr>
            <a:r>
              <a:rPr sz="2600" spc="-5" dirty="0">
                <a:latin typeface="Courier New"/>
                <a:cs typeface="Courier New"/>
              </a:rPr>
              <a:t>sorted(L)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L.sort()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L.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ev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10" dirty="0">
                <a:latin typeface="Courier New"/>
                <a:cs typeface="Courier New"/>
              </a:rPr>
              <a:t>rs</a:t>
            </a:r>
            <a:r>
              <a:rPr sz="2600" spc="10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714" y="4707585"/>
            <a:ext cx="5483225" cy="162813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returns sorted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list,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does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mutate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mutates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L=[0,3,6,9]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mutates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L=[9,6,3,0]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67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MU</a:t>
            </a:r>
            <a:r>
              <a:rPr u="none" spc="-425" dirty="0"/>
              <a:t>TA</a:t>
            </a:r>
            <a:r>
              <a:rPr u="none" spc="-50" dirty="0"/>
              <a:t>TIO</a:t>
            </a:r>
            <a:r>
              <a:rPr u="none" spc="-45" dirty="0"/>
              <a:t>N</a:t>
            </a:r>
            <a:r>
              <a:rPr u="none" dirty="0"/>
              <a:t>,</a:t>
            </a:r>
            <a:r>
              <a:rPr u="none" spc="-120" dirty="0"/>
              <a:t> </a:t>
            </a:r>
            <a:r>
              <a:rPr u="none" spc="-50" dirty="0"/>
              <a:t>ALIA</a:t>
            </a:r>
            <a:r>
              <a:rPr u="none" spc="-55" dirty="0"/>
              <a:t>S</a:t>
            </a:r>
            <a:r>
              <a:rPr u="none" spc="-50" dirty="0"/>
              <a:t>I</a:t>
            </a:r>
            <a:r>
              <a:rPr u="none" spc="-45" dirty="0"/>
              <a:t>N</a:t>
            </a:r>
            <a:r>
              <a:rPr u="none" spc="-50" dirty="0"/>
              <a:t>G</a:t>
            </a:r>
            <a:r>
              <a:rPr u="none" dirty="0"/>
              <a:t>,</a:t>
            </a:r>
            <a:r>
              <a:rPr u="none" spc="-114" dirty="0"/>
              <a:t> </a:t>
            </a:r>
            <a:r>
              <a:rPr u="none" spc="-50" dirty="0"/>
              <a:t>C</a:t>
            </a:r>
            <a:r>
              <a:rPr u="none" spc="-170" dirty="0"/>
              <a:t>L</a:t>
            </a:r>
            <a:r>
              <a:rPr u="none" spc="-50" dirty="0"/>
              <a:t>O</a:t>
            </a:r>
            <a:r>
              <a:rPr u="none" spc="-45" dirty="0"/>
              <a:t>N</a:t>
            </a:r>
            <a:r>
              <a:rPr u="none" spc="-50" dirty="0"/>
              <a:t>I</a:t>
            </a:r>
            <a:r>
              <a:rPr u="none" spc="-45" dirty="0"/>
              <a:t>N</a:t>
            </a:r>
            <a:r>
              <a:rPr u="none" dirty="0"/>
              <a:t>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4558" y="1823466"/>
            <a:ext cx="4215765" cy="2907030"/>
            <a:chOff x="1224558" y="1823466"/>
            <a:chExt cx="4215765" cy="2907030"/>
          </a:xfrm>
        </p:grpSpPr>
        <p:sp>
          <p:nvSpPr>
            <p:cNvPr id="4" name="object 4"/>
            <p:cNvSpPr/>
            <p:nvPr/>
          </p:nvSpPr>
          <p:spPr>
            <a:xfrm>
              <a:off x="1232559" y="1831467"/>
              <a:ext cx="4199890" cy="2891155"/>
            </a:xfrm>
            <a:custGeom>
              <a:avLst/>
              <a:gdLst/>
              <a:ahLst/>
              <a:cxnLst/>
              <a:rect l="l" t="t" r="r" b="b"/>
              <a:pathLst>
                <a:path w="4199890" h="2891154">
                  <a:moveTo>
                    <a:pt x="3705073" y="0"/>
                  </a:moveTo>
                  <a:lnTo>
                    <a:pt x="2885288" y="333375"/>
                  </a:lnTo>
                  <a:lnTo>
                    <a:pt x="2835541" y="321145"/>
                  </a:lnTo>
                  <a:lnTo>
                    <a:pt x="2785516" y="309758"/>
                  </a:lnTo>
                  <a:lnTo>
                    <a:pt x="2735239" y="299210"/>
                  </a:lnTo>
                  <a:lnTo>
                    <a:pt x="2684731" y="289499"/>
                  </a:lnTo>
                  <a:lnTo>
                    <a:pt x="2634017" y="280622"/>
                  </a:lnTo>
                  <a:lnTo>
                    <a:pt x="2583120" y="272575"/>
                  </a:lnTo>
                  <a:lnTo>
                    <a:pt x="2532062" y="265355"/>
                  </a:lnTo>
                  <a:lnTo>
                    <a:pt x="2480867" y="258959"/>
                  </a:lnTo>
                  <a:lnTo>
                    <a:pt x="2429559" y="253384"/>
                  </a:lnTo>
                  <a:lnTo>
                    <a:pt x="2378161" y="248626"/>
                  </a:lnTo>
                  <a:lnTo>
                    <a:pt x="2326697" y="244683"/>
                  </a:lnTo>
                  <a:lnTo>
                    <a:pt x="2275188" y="241552"/>
                  </a:lnTo>
                  <a:lnTo>
                    <a:pt x="2223660" y="239228"/>
                  </a:lnTo>
                  <a:lnTo>
                    <a:pt x="2172134" y="237710"/>
                  </a:lnTo>
                  <a:lnTo>
                    <a:pt x="2120635" y="236993"/>
                  </a:lnTo>
                  <a:lnTo>
                    <a:pt x="2069186" y="237076"/>
                  </a:lnTo>
                  <a:lnTo>
                    <a:pt x="2017810" y="237954"/>
                  </a:lnTo>
                  <a:lnTo>
                    <a:pt x="1966531" y="239624"/>
                  </a:lnTo>
                  <a:lnTo>
                    <a:pt x="1915371" y="242084"/>
                  </a:lnTo>
                  <a:lnTo>
                    <a:pt x="1864354" y="245330"/>
                  </a:lnTo>
                  <a:lnTo>
                    <a:pt x="1813503" y="249359"/>
                  </a:lnTo>
                  <a:lnTo>
                    <a:pt x="1762842" y="254167"/>
                  </a:lnTo>
                  <a:lnTo>
                    <a:pt x="1712395" y="259753"/>
                  </a:lnTo>
                  <a:lnTo>
                    <a:pt x="1662183" y="266112"/>
                  </a:lnTo>
                  <a:lnTo>
                    <a:pt x="1612231" y="273242"/>
                  </a:lnTo>
                  <a:lnTo>
                    <a:pt x="1562562" y="281139"/>
                  </a:lnTo>
                  <a:lnTo>
                    <a:pt x="1513199" y="289800"/>
                  </a:lnTo>
                  <a:lnTo>
                    <a:pt x="1464166" y="299222"/>
                  </a:lnTo>
                  <a:lnTo>
                    <a:pt x="1415486" y="309401"/>
                  </a:lnTo>
                  <a:lnTo>
                    <a:pt x="1367182" y="320336"/>
                  </a:lnTo>
                  <a:lnTo>
                    <a:pt x="1319277" y="332022"/>
                  </a:lnTo>
                  <a:lnTo>
                    <a:pt x="1271796" y="344456"/>
                  </a:lnTo>
                  <a:lnTo>
                    <a:pt x="1224760" y="357636"/>
                  </a:lnTo>
                  <a:lnTo>
                    <a:pt x="1178194" y="371558"/>
                  </a:lnTo>
                  <a:lnTo>
                    <a:pt x="1132121" y="386219"/>
                  </a:lnTo>
                  <a:lnTo>
                    <a:pt x="1086563" y="401615"/>
                  </a:lnTo>
                  <a:lnTo>
                    <a:pt x="1041546" y="417744"/>
                  </a:lnTo>
                  <a:lnTo>
                    <a:pt x="997091" y="434603"/>
                  </a:lnTo>
                  <a:lnTo>
                    <a:pt x="953222" y="452188"/>
                  </a:lnTo>
                  <a:lnTo>
                    <a:pt x="909962" y="470496"/>
                  </a:lnTo>
                  <a:lnTo>
                    <a:pt x="867335" y="489525"/>
                  </a:lnTo>
                  <a:lnTo>
                    <a:pt x="825364" y="509270"/>
                  </a:lnTo>
                  <a:lnTo>
                    <a:pt x="784072" y="529729"/>
                  </a:lnTo>
                  <a:lnTo>
                    <a:pt x="743483" y="550898"/>
                  </a:lnTo>
                  <a:lnTo>
                    <a:pt x="703620" y="572775"/>
                  </a:lnTo>
                  <a:lnTo>
                    <a:pt x="664507" y="595357"/>
                  </a:lnTo>
                  <a:lnTo>
                    <a:pt x="626166" y="618639"/>
                  </a:lnTo>
                  <a:lnTo>
                    <a:pt x="588620" y="642620"/>
                  </a:lnTo>
                  <a:lnTo>
                    <a:pt x="545524" y="671695"/>
                  </a:lnTo>
                  <a:lnTo>
                    <a:pt x="504071" y="701367"/>
                  </a:lnTo>
                  <a:lnTo>
                    <a:pt x="464262" y="731613"/>
                  </a:lnTo>
                  <a:lnTo>
                    <a:pt x="426094" y="762409"/>
                  </a:lnTo>
                  <a:lnTo>
                    <a:pt x="389568" y="793733"/>
                  </a:lnTo>
                  <a:lnTo>
                    <a:pt x="354683" y="825561"/>
                  </a:lnTo>
                  <a:lnTo>
                    <a:pt x="321439" y="857869"/>
                  </a:lnTo>
                  <a:lnTo>
                    <a:pt x="289834" y="890635"/>
                  </a:lnTo>
                  <a:lnTo>
                    <a:pt x="259868" y="923836"/>
                  </a:lnTo>
                  <a:lnTo>
                    <a:pt x="231540" y="957448"/>
                  </a:lnTo>
                  <a:lnTo>
                    <a:pt x="204850" y="991448"/>
                  </a:lnTo>
                  <a:lnTo>
                    <a:pt x="179797" y="1025812"/>
                  </a:lnTo>
                  <a:lnTo>
                    <a:pt x="156381" y="1060519"/>
                  </a:lnTo>
                  <a:lnTo>
                    <a:pt x="134600" y="1095543"/>
                  </a:lnTo>
                  <a:lnTo>
                    <a:pt x="114454" y="1130863"/>
                  </a:lnTo>
                  <a:lnTo>
                    <a:pt x="95943" y="1166454"/>
                  </a:lnTo>
                  <a:lnTo>
                    <a:pt x="79065" y="1202294"/>
                  </a:lnTo>
                  <a:lnTo>
                    <a:pt x="63820" y="1238359"/>
                  </a:lnTo>
                  <a:lnTo>
                    <a:pt x="50208" y="1274627"/>
                  </a:lnTo>
                  <a:lnTo>
                    <a:pt x="38228" y="1311074"/>
                  </a:lnTo>
                  <a:lnTo>
                    <a:pt x="19160" y="1384411"/>
                  </a:lnTo>
                  <a:lnTo>
                    <a:pt x="6611" y="1458186"/>
                  </a:lnTo>
                  <a:lnTo>
                    <a:pt x="576" y="1532212"/>
                  </a:lnTo>
                  <a:lnTo>
                    <a:pt x="0" y="1569262"/>
                  </a:lnTo>
                  <a:lnTo>
                    <a:pt x="1050" y="1606304"/>
                  </a:lnTo>
                  <a:lnTo>
                    <a:pt x="8027" y="1680276"/>
                  </a:lnTo>
                  <a:lnTo>
                    <a:pt x="21502" y="1753943"/>
                  </a:lnTo>
                  <a:lnTo>
                    <a:pt x="41471" y="1827117"/>
                  </a:lnTo>
                  <a:lnTo>
                    <a:pt x="53888" y="1863462"/>
                  </a:lnTo>
                  <a:lnTo>
                    <a:pt x="67927" y="1899615"/>
                  </a:lnTo>
                  <a:lnTo>
                    <a:pt x="83586" y="1935551"/>
                  </a:lnTo>
                  <a:lnTo>
                    <a:pt x="100866" y="1971249"/>
                  </a:lnTo>
                  <a:lnTo>
                    <a:pt x="119764" y="2006685"/>
                  </a:lnTo>
                  <a:lnTo>
                    <a:pt x="140282" y="2041835"/>
                  </a:lnTo>
                  <a:lnTo>
                    <a:pt x="162417" y="2076676"/>
                  </a:lnTo>
                  <a:lnTo>
                    <a:pt x="186169" y="2111186"/>
                  </a:lnTo>
                  <a:lnTo>
                    <a:pt x="211539" y="2145340"/>
                  </a:lnTo>
                  <a:lnTo>
                    <a:pt x="238524" y="2179116"/>
                  </a:lnTo>
                  <a:lnTo>
                    <a:pt x="267125" y="2212491"/>
                  </a:lnTo>
                  <a:lnTo>
                    <a:pt x="297340" y="2245441"/>
                  </a:lnTo>
                  <a:lnTo>
                    <a:pt x="329170" y="2277943"/>
                  </a:lnTo>
                  <a:lnTo>
                    <a:pt x="362613" y="2309973"/>
                  </a:lnTo>
                  <a:lnTo>
                    <a:pt x="397668" y="2341510"/>
                  </a:lnTo>
                  <a:lnTo>
                    <a:pt x="434336" y="2372528"/>
                  </a:lnTo>
                  <a:lnTo>
                    <a:pt x="472615" y="2403006"/>
                  </a:lnTo>
                  <a:lnTo>
                    <a:pt x="512505" y="2432920"/>
                  </a:lnTo>
                  <a:lnTo>
                    <a:pt x="554005" y="2462246"/>
                  </a:lnTo>
                  <a:lnTo>
                    <a:pt x="597115" y="2490962"/>
                  </a:lnTo>
                  <a:lnTo>
                    <a:pt x="641833" y="2519045"/>
                  </a:lnTo>
                  <a:lnTo>
                    <a:pt x="681310" y="2542515"/>
                  </a:lnTo>
                  <a:lnTo>
                    <a:pt x="721487" y="2565218"/>
                  </a:lnTo>
                  <a:lnTo>
                    <a:pt x="762343" y="2587154"/>
                  </a:lnTo>
                  <a:lnTo>
                    <a:pt x="803853" y="2608323"/>
                  </a:lnTo>
                  <a:lnTo>
                    <a:pt x="845995" y="2628726"/>
                  </a:lnTo>
                  <a:lnTo>
                    <a:pt x="888745" y="2648363"/>
                  </a:lnTo>
                  <a:lnTo>
                    <a:pt x="932079" y="2667233"/>
                  </a:lnTo>
                  <a:lnTo>
                    <a:pt x="975975" y="2685338"/>
                  </a:lnTo>
                  <a:lnTo>
                    <a:pt x="1020409" y="2702678"/>
                  </a:lnTo>
                  <a:lnTo>
                    <a:pt x="1065358" y="2719252"/>
                  </a:lnTo>
                  <a:lnTo>
                    <a:pt x="1110798" y="2735061"/>
                  </a:lnTo>
                  <a:lnTo>
                    <a:pt x="1156706" y="2750106"/>
                  </a:lnTo>
                  <a:lnTo>
                    <a:pt x="1203059" y="2764386"/>
                  </a:lnTo>
                  <a:lnTo>
                    <a:pt x="1249834" y="2777902"/>
                  </a:lnTo>
                  <a:lnTo>
                    <a:pt x="1297006" y="2790655"/>
                  </a:lnTo>
                  <a:lnTo>
                    <a:pt x="1344554" y="2802643"/>
                  </a:lnTo>
                  <a:lnTo>
                    <a:pt x="1392453" y="2813869"/>
                  </a:lnTo>
                  <a:lnTo>
                    <a:pt x="1440681" y="2824331"/>
                  </a:lnTo>
                  <a:lnTo>
                    <a:pt x="1489213" y="2834031"/>
                  </a:lnTo>
                  <a:lnTo>
                    <a:pt x="1538027" y="2842968"/>
                  </a:lnTo>
                  <a:lnTo>
                    <a:pt x="1587099" y="2851143"/>
                  </a:lnTo>
                  <a:lnTo>
                    <a:pt x="1636407" y="2858556"/>
                  </a:lnTo>
                  <a:lnTo>
                    <a:pt x="1685926" y="2865208"/>
                  </a:lnTo>
                  <a:lnTo>
                    <a:pt x="1735633" y="2871097"/>
                  </a:lnTo>
                  <a:lnTo>
                    <a:pt x="1785505" y="2876226"/>
                  </a:lnTo>
                  <a:lnTo>
                    <a:pt x="1835519" y="2880594"/>
                  </a:lnTo>
                  <a:lnTo>
                    <a:pt x="1885652" y="2884201"/>
                  </a:lnTo>
                  <a:lnTo>
                    <a:pt x="1935879" y="2887048"/>
                  </a:lnTo>
                  <a:lnTo>
                    <a:pt x="1986179" y="2889135"/>
                  </a:lnTo>
                  <a:lnTo>
                    <a:pt x="2036526" y="2890462"/>
                  </a:lnTo>
                  <a:lnTo>
                    <a:pt x="2086899" y="2891029"/>
                  </a:lnTo>
                  <a:lnTo>
                    <a:pt x="2137274" y="2890837"/>
                  </a:lnTo>
                  <a:lnTo>
                    <a:pt x="2187627" y="2889886"/>
                  </a:lnTo>
                  <a:lnTo>
                    <a:pt x="2237936" y="2888176"/>
                  </a:lnTo>
                  <a:lnTo>
                    <a:pt x="2288176" y="2885708"/>
                  </a:lnTo>
                  <a:lnTo>
                    <a:pt x="2338325" y="2882482"/>
                  </a:lnTo>
                  <a:lnTo>
                    <a:pt x="2388359" y="2878497"/>
                  </a:lnTo>
                  <a:lnTo>
                    <a:pt x="2438255" y="2873755"/>
                  </a:lnTo>
                  <a:lnTo>
                    <a:pt x="2487990" y="2868256"/>
                  </a:lnTo>
                  <a:lnTo>
                    <a:pt x="2537540" y="2861999"/>
                  </a:lnTo>
                  <a:lnTo>
                    <a:pt x="2586882" y="2854986"/>
                  </a:lnTo>
                  <a:lnTo>
                    <a:pt x="2635993" y="2847215"/>
                  </a:lnTo>
                  <a:lnTo>
                    <a:pt x="2684849" y="2838689"/>
                  </a:lnTo>
                  <a:lnTo>
                    <a:pt x="2733427" y="2829406"/>
                  </a:lnTo>
                  <a:lnTo>
                    <a:pt x="2781704" y="2819368"/>
                  </a:lnTo>
                  <a:lnTo>
                    <a:pt x="2829656" y="2808574"/>
                  </a:lnTo>
                  <a:lnTo>
                    <a:pt x="2877260" y="2797025"/>
                  </a:lnTo>
                  <a:lnTo>
                    <a:pt x="2924494" y="2784721"/>
                  </a:lnTo>
                  <a:lnTo>
                    <a:pt x="2971332" y="2771662"/>
                  </a:lnTo>
                  <a:lnTo>
                    <a:pt x="3017753" y="2757848"/>
                  </a:lnTo>
                  <a:lnTo>
                    <a:pt x="3063732" y="2743280"/>
                  </a:lnTo>
                  <a:lnTo>
                    <a:pt x="3109247" y="2727959"/>
                  </a:lnTo>
                  <a:lnTo>
                    <a:pt x="3154275" y="2711884"/>
                  </a:lnTo>
                  <a:lnTo>
                    <a:pt x="3198791" y="2695055"/>
                  </a:lnTo>
                  <a:lnTo>
                    <a:pt x="3242773" y="2677473"/>
                  </a:lnTo>
                  <a:lnTo>
                    <a:pt x="3286197" y="2659138"/>
                  </a:lnTo>
                  <a:lnTo>
                    <a:pt x="3329040" y="2640051"/>
                  </a:lnTo>
                  <a:lnTo>
                    <a:pt x="3371278" y="2620211"/>
                  </a:lnTo>
                  <a:lnTo>
                    <a:pt x="3412889" y="2599620"/>
                  </a:lnTo>
                  <a:lnTo>
                    <a:pt x="3453849" y="2578276"/>
                  </a:lnTo>
                  <a:lnTo>
                    <a:pt x="3494135" y="2556181"/>
                  </a:lnTo>
                  <a:lnTo>
                    <a:pt x="3533723" y="2533335"/>
                  </a:lnTo>
                  <a:lnTo>
                    <a:pt x="3572590" y="2509738"/>
                  </a:lnTo>
                  <a:lnTo>
                    <a:pt x="3610712" y="2485390"/>
                  </a:lnTo>
                  <a:lnTo>
                    <a:pt x="3653809" y="2456314"/>
                  </a:lnTo>
                  <a:lnTo>
                    <a:pt x="3695263" y="2426642"/>
                  </a:lnTo>
                  <a:lnTo>
                    <a:pt x="3735073" y="2396396"/>
                  </a:lnTo>
                  <a:lnTo>
                    <a:pt x="3773242" y="2365600"/>
                  </a:lnTo>
                  <a:lnTo>
                    <a:pt x="3809768" y="2334276"/>
                  </a:lnTo>
                  <a:lnTo>
                    <a:pt x="3844654" y="2302448"/>
                  </a:lnTo>
                  <a:lnTo>
                    <a:pt x="3877900" y="2270140"/>
                  </a:lnTo>
                  <a:lnTo>
                    <a:pt x="3909506" y="2237374"/>
                  </a:lnTo>
                  <a:lnTo>
                    <a:pt x="3939473" y="2204173"/>
                  </a:lnTo>
                  <a:lnTo>
                    <a:pt x="3967802" y="2170561"/>
                  </a:lnTo>
                  <a:lnTo>
                    <a:pt x="3994493" y="2136561"/>
                  </a:lnTo>
                  <a:lnTo>
                    <a:pt x="4019547" y="2102197"/>
                  </a:lnTo>
                  <a:lnTo>
                    <a:pt x="4042965" y="2067490"/>
                  </a:lnTo>
                  <a:lnTo>
                    <a:pt x="4064747" y="2032466"/>
                  </a:lnTo>
                  <a:lnTo>
                    <a:pt x="4084894" y="1997146"/>
                  </a:lnTo>
                  <a:lnTo>
                    <a:pt x="4103407" y="1961555"/>
                  </a:lnTo>
                  <a:lnTo>
                    <a:pt x="4120286" y="1925715"/>
                  </a:lnTo>
                  <a:lnTo>
                    <a:pt x="4135531" y="1889650"/>
                  </a:lnTo>
                  <a:lnTo>
                    <a:pt x="4149145" y="1853382"/>
                  </a:lnTo>
                  <a:lnTo>
                    <a:pt x="4161126" y="1816935"/>
                  </a:lnTo>
                  <a:lnTo>
                    <a:pt x="4180196" y="1743598"/>
                  </a:lnTo>
                  <a:lnTo>
                    <a:pt x="4192747" y="1669823"/>
                  </a:lnTo>
                  <a:lnTo>
                    <a:pt x="4198784" y="1595797"/>
                  </a:lnTo>
                  <a:lnTo>
                    <a:pt x="4199361" y="1558747"/>
                  </a:lnTo>
                  <a:lnTo>
                    <a:pt x="4198312" y="1521705"/>
                  </a:lnTo>
                  <a:lnTo>
                    <a:pt x="4191336" y="1447733"/>
                  </a:lnTo>
                  <a:lnTo>
                    <a:pt x="4177861" y="1374066"/>
                  </a:lnTo>
                  <a:lnTo>
                    <a:pt x="4157893" y="1300892"/>
                  </a:lnTo>
                  <a:lnTo>
                    <a:pt x="4145475" y="1264547"/>
                  </a:lnTo>
                  <a:lnTo>
                    <a:pt x="4131437" y="1228394"/>
                  </a:lnTo>
                  <a:lnTo>
                    <a:pt x="4115777" y="1192458"/>
                  </a:lnTo>
                  <a:lnTo>
                    <a:pt x="4098497" y="1156760"/>
                  </a:lnTo>
                  <a:lnTo>
                    <a:pt x="4079598" y="1121324"/>
                  </a:lnTo>
                  <a:lnTo>
                    <a:pt x="4059080" y="1086174"/>
                  </a:lnTo>
                  <a:lnTo>
                    <a:pt x="4036944" y="1051333"/>
                  </a:lnTo>
                  <a:lnTo>
                    <a:pt x="4013191" y="1016823"/>
                  </a:lnTo>
                  <a:lnTo>
                    <a:pt x="3987821" y="982669"/>
                  </a:lnTo>
                  <a:lnTo>
                    <a:pt x="3960834" y="948893"/>
                  </a:lnTo>
                  <a:lnTo>
                    <a:pt x="3932232" y="915518"/>
                  </a:lnTo>
                  <a:lnTo>
                    <a:pt x="3902015" y="882568"/>
                  </a:lnTo>
                  <a:lnTo>
                    <a:pt x="3870184" y="850066"/>
                  </a:lnTo>
                  <a:lnTo>
                    <a:pt x="3836739" y="818036"/>
                  </a:lnTo>
                  <a:lnTo>
                    <a:pt x="3801681" y="786499"/>
                  </a:lnTo>
                  <a:lnTo>
                    <a:pt x="3765011" y="755481"/>
                  </a:lnTo>
                  <a:lnTo>
                    <a:pt x="3726729" y="725003"/>
                  </a:lnTo>
                  <a:lnTo>
                    <a:pt x="3686837" y="695089"/>
                  </a:lnTo>
                  <a:lnTo>
                    <a:pt x="3645334" y="665763"/>
                  </a:lnTo>
                  <a:lnTo>
                    <a:pt x="3602221" y="637047"/>
                  </a:lnTo>
                  <a:lnTo>
                    <a:pt x="3557499" y="608965"/>
                  </a:lnTo>
                  <a:lnTo>
                    <a:pt x="3705073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2559" y="1831467"/>
              <a:ext cx="4199890" cy="2891155"/>
            </a:xfrm>
            <a:custGeom>
              <a:avLst/>
              <a:gdLst/>
              <a:ahLst/>
              <a:cxnLst/>
              <a:rect l="l" t="t" r="r" b="b"/>
              <a:pathLst>
                <a:path w="4199890" h="2891154">
                  <a:moveTo>
                    <a:pt x="3705073" y="0"/>
                  </a:moveTo>
                  <a:lnTo>
                    <a:pt x="3557499" y="608965"/>
                  </a:lnTo>
                  <a:lnTo>
                    <a:pt x="3602221" y="637047"/>
                  </a:lnTo>
                  <a:lnTo>
                    <a:pt x="3645334" y="665763"/>
                  </a:lnTo>
                  <a:lnTo>
                    <a:pt x="3686837" y="695089"/>
                  </a:lnTo>
                  <a:lnTo>
                    <a:pt x="3726729" y="725003"/>
                  </a:lnTo>
                  <a:lnTo>
                    <a:pt x="3765011" y="755481"/>
                  </a:lnTo>
                  <a:lnTo>
                    <a:pt x="3801681" y="786499"/>
                  </a:lnTo>
                  <a:lnTo>
                    <a:pt x="3836739" y="818036"/>
                  </a:lnTo>
                  <a:lnTo>
                    <a:pt x="3870184" y="850066"/>
                  </a:lnTo>
                  <a:lnTo>
                    <a:pt x="3902015" y="882568"/>
                  </a:lnTo>
                  <a:lnTo>
                    <a:pt x="3932232" y="915518"/>
                  </a:lnTo>
                  <a:lnTo>
                    <a:pt x="3960834" y="948893"/>
                  </a:lnTo>
                  <a:lnTo>
                    <a:pt x="3987821" y="982669"/>
                  </a:lnTo>
                  <a:lnTo>
                    <a:pt x="4013191" y="1016823"/>
                  </a:lnTo>
                  <a:lnTo>
                    <a:pt x="4036944" y="1051333"/>
                  </a:lnTo>
                  <a:lnTo>
                    <a:pt x="4059080" y="1086174"/>
                  </a:lnTo>
                  <a:lnTo>
                    <a:pt x="4079598" y="1121324"/>
                  </a:lnTo>
                  <a:lnTo>
                    <a:pt x="4098497" y="1156760"/>
                  </a:lnTo>
                  <a:lnTo>
                    <a:pt x="4115777" y="1192458"/>
                  </a:lnTo>
                  <a:lnTo>
                    <a:pt x="4131437" y="1228394"/>
                  </a:lnTo>
                  <a:lnTo>
                    <a:pt x="4145475" y="1264547"/>
                  </a:lnTo>
                  <a:lnTo>
                    <a:pt x="4157893" y="1300892"/>
                  </a:lnTo>
                  <a:lnTo>
                    <a:pt x="4177861" y="1374066"/>
                  </a:lnTo>
                  <a:lnTo>
                    <a:pt x="4191336" y="1447733"/>
                  </a:lnTo>
                  <a:lnTo>
                    <a:pt x="4198312" y="1521705"/>
                  </a:lnTo>
                  <a:lnTo>
                    <a:pt x="4199361" y="1558747"/>
                  </a:lnTo>
                  <a:lnTo>
                    <a:pt x="4198784" y="1595797"/>
                  </a:lnTo>
                  <a:lnTo>
                    <a:pt x="4192747" y="1669823"/>
                  </a:lnTo>
                  <a:lnTo>
                    <a:pt x="4180196" y="1743598"/>
                  </a:lnTo>
                  <a:lnTo>
                    <a:pt x="4161126" y="1816935"/>
                  </a:lnTo>
                  <a:lnTo>
                    <a:pt x="4149145" y="1853382"/>
                  </a:lnTo>
                  <a:lnTo>
                    <a:pt x="4135531" y="1889650"/>
                  </a:lnTo>
                  <a:lnTo>
                    <a:pt x="4120286" y="1925715"/>
                  </a:lnTo>
                  <a:lnTo>
                    <a:pt x="4103407" y="1961555"/>
                  </a:lnTo>
                  <a:lnTo>
                    <a:pt x="4084894" y="1997146"/>
                  </a:lnTo>
                  <a:lnTo>
                    <a:pt x="4064747" y="2032466"/>
                  </a:lnTo>
                  <a:lnTo>
                    <a:pt x="4042965" y="2067490"/>
                  </a:lnTo>
                  <a:lnTo>
                    <a:pt x="4019547" y="2102197"/>
                  </a:lnTo>
                  <a:lnTo>
                    <a:pt x="3994493" y="2136561"/>
                  </a:lnTo>
                  <a:lnTo>
                    <a:pt x="3967802" y="2170561"/>
                  </a:lnTo>
                  <a:lnTo>
                    <a:pt x="3939473" y="2204173"/>
                  </a:lnTo>
                  <a:lnTo>
                    <a:pt x="3909506" y="2237374"/>
                  </a:lnTo>
                  <a:lnTo>
                    <a:pt x="3877900" y="2270140"/>
                  </a:lnTo>
                  <a:lnTo>
                    <a:pt x="3844654" y="2302448"/>
                  </a:lnTo>
                  <a:lnTo>
                    <a:pt x="3809768" y="2334276"/>
                  </a:lnTo>
                  <a:lnTo>
                    <a:pt x="3773242" y="2365600"/>
                  </a:lnTo>
                  <a:lnTo>
                    <a:pt x="3735073" y="2396396"/>
                  </a:lnTo>
                  <a:lnTo>
                    <a:pt x="3695263" y="2426642"/>
                  </a:lnTo>
                  <a:lnTo>
                    <a:pt x="3653809" y="2456314"/>
                  </a:lnTo>
                  <a:lnTo>
                    <a:pt x="3610712" y="2485390"/>
                  </a:lnTo>
                  <a:lnTo>
                    <a:pt x="3572590" y="2509738"/>
                  </a:lnTo>
                  <a:lnTo>
                    <a:pt x="3533723" y="2533335"/>
                  </a:lnTo>
                  <a:lnTo>
                    <a:pt x="3494135" y="2556181"/>
                  </a:lnTo>
                  <a:lnTo>
                    <a:pt x="3453849" y="2578276"/>
                  </a:lnTo>
                  <a:lnTo>
                    <a:pt x="3412889" y="2599620"/>
                  </a:lnTo>
                  <a:lnTo>
                    <a:pt x="3371278" y="2620211"/>
                  </a:lnTo>
                  <a:lnTo>
                    <a:pt x="3329040" y="2640051"/>
                  </a:lnTo>
                  <a:lnTo>
                    <a:pt x="3286197" y="2659138"/>
                  </a:lnTo>
                  <a:lnTo>
                    <a:pt x="3242773" y="2677473"/>
                  </a:lnTo>
                  <a:lnTo>
                    <a:pt x="3198791" y="2695055"/>
                  </a:lnTo>
                  <a:lnTo>
                    <a:pt x="3154275" y="2711884"/>
                  </a:lnTo>
                  <a:lnTo>
                    <a:pt x="3109247" y="2727959"/>
                  </a:lnTo>
                  <a:lnTo>
                    <a:pt x="3063732" y="2743280"/>
                  </a:lnTo>
                  <a:lnTo>
                    <a:pt x="3017753" y="2757848"/>
                  </a:lnTo>
                  <a:lnTo>
                    <a:pt x="2971332" y="2771662"/>
                  </a:lnTo>
                  <a:lnTo>
                    <a:pt x="2924494" y="2784721"/>
                  </a:lnTo>
                  <a:lnTo>
                    <a:pt x="2877260" y="2797025"/>
                  </a:lnTo>
                  <a:lnTo>
                    <a:pt x="2829656" y="2808574"/>
                  </a:lnTo>
                  <a:lnTo>
                    <a:pt x="2781704" y="2819368"/>
                  </a:lnTo>
                  <a:lnTo>
                    <a:pt x="2733427" y="2829406"/>
                  </a:lnTo>
                  <a:lnTo>
                    <a:pt x="2684849" y="2838689"/>
                  </a:lnTo>
                  <a:lnTo>
                    <a:pt x="2635993" y="2847215"/>
                  </a:lnTo>
                  <a:lnTo>
                    <a:pt x="2586882" y="2854986"/>
                  </a:lnTo>
                  <a:lnTo>
                    <a:pt x="2537540" y="2861999"/>
                  </a:lnTo>
                  <a:lnTo>
                    <a:pt x="2487990" y="2868256"/>
                  </a:lnTo>
                  <a:lnTo>
                    <a:pt x="2438255" y="2873755"/>
                  </a:lnTo>
                  <a:lnTo>
                    <a:pt x="2388359" y="2878497"/>
                  </a:lnTo>
                  <a:lnTo>
                    <a:pt x="2338325" y="2882482"/>
                  </a:lnTo>
                  <a:lnTo>
                    <a:pt x="2288176" y="2885708"/>
                  </a:lnTo>
                  <a:lnTo>
                    <a:pt x="2237936" y="2888176"/>
                  </a:lnTo>
                  <a:lnTo>
                    <a:pt x="2187627" y="2889886"/>
                  </a:lnTo>
                  <a:lnTo>
                    <a:pt x="2137274" y="2890837"/>
                  </a:lnTo>
                  <a:lnTo>
                    <a:pt x="2086899" y="2891029"/>
                  </a:lnTo>
                  <a:lnTo>
                    <a:pt x="2036526" y="2890462"/>
                  </a:lnTo>
                  <a:lnTo>
                    <a:pt x="1986179" y="2889135"/>
                  </a:lnTo>
                  <a:lnTo>
                    <a:pt x="1935879" y="2887048"/>
                  </a:lnTo>
                  <a:lnTo>
                    <a:pt x="1885652" y="2884201"/>
                  </a:lnTo>
                  <a:lnTo>
                    <a:pt x="1835519" y="2880594"/>
                  </a:lnTo>
                  <a:lnTo>
                    <a:pt x="1785505" y="2876226"/>
                  </a:lnTo>
                  <a:lnTo>
                    <a:pt x="1735633" y="2871097"/>
                  </a:lnTo>
                  <a:lnTo>
                    <a:pt x="1685926" y="2865208"/>
                  </a:lnTo>
                  <a:lnTo>
                    <a:pt x="1636407" y="2858556"/>
                  </a:lnTo>
                  <a:lnTo>
                    <a:pt x="1587099" y="2851143"/>
                  </a:lnTo>
                  <a:lnTo>
                    <a:pt x="1538027" y="2842968"/>
                  </a:lnTo>
                  <a:lnTo>
                    <a:pt x="1489213" y="2834031"/>
                  </a:lnTo>
                  <a:lnTo>
                    <a:pt x="1440681" y="2824331"/>
                  </a:lnTo>
                  <a:lnTo>
                    <a:pt x="1392453" y="2813869"/>
                  </a:lnTo>
                  <a:lnTo>
                    <a:pt x="1344554" y="2802643"/>
                  </a:lnTo>
                  <a:lnTo>
                    <a:pt x="1297006" y="2790655"/>
                  </a:lnTo>
                  <a:lnTo>
                    <a:pt x="1249834" y="2777902"/>
                  </a:lnTo>
                  <a:lnTo>
                    <a:pt x="1203059" y="2764386"/>
                  </a:lnTo>
                  <a:lnTo>
                    <a:pt x="1156706" y="2750106"/>
                  </a:lnTo>
                  <a:lnTo>
                    <a:pt x="1110798" y="2735061"/>
                  </a:lnTo>
                  <a:lnTo>
                    <a:pt x="1065358" y="2719252"/>
                  </a:lnTo>
                  <a:lnTo>
                    <a:pt x="1020409" y="2702678"/>
                  </a:lnTo>
                  <a:lnTo>
                    <a:pt x="975975" y="2685338"/>
                  </a:lnTo>
                  <a:lnTo>
                    <a:pt x="932079" y="2667233"/>
                  </a:lnTo>
                  <a:lnTo>
                    <a:pt x="888745" y="2648363"/>
                  </a:lnTo>
                  <a:lnTo>
                    <a:pt x="845995" y="2628726"/>
                  </a:lnTo>
                  <a:lnTo>
                    <a:pt x="803853" y="2608323"/>
                  </a:lnTo>
                  <a:lnTo>
                    <a:pt x="762343" y="2587154"/>
                  </a:lnTo>
                  <a:lnTo>
                    <a:pt x="721487" y="2565218"/>
                  </a:lnTo>
                  <a:lnTo>
                    <a:pt x="681310" y="2542515"/>
                  </a:lnTo>
                  <a:lnTo>
                    <a:pt x="641833" y="2519045"/>
                  </a:lnTo>
                  <a:lnTo>
                    <a:pt x="597115" y="2490962"/>
                  </a:lnTo>
                  <a:lnTo>
                    <a:pt x="554005" y="2462246"/>
                  </a:lnTo>
                  <a:lnTo>
                    <a:pt x="512505" y="2432920"/>
                  </a:lnTo>
                  <a:lnTo>
                    <a:pt x="472615" y="2403006"/>
                  </a:lnTo>
                  <a:lnTo>
                    <a:pt x="434336" y="2372528"/>
                  </a:lnTo>
                  <a:lnTo>
                    <a:pt x="397668" y="2341510"/>
                  </a:lnTo>
                  <a:lnTo>
                    <a:pt x="362613" y="2309973"/>
                  </a:lnTo>
                  <a:lnTo>
                    <a:pt x="329170" y="2277943"/>
                  </a:lnTo>
                  <a:lnTo>
                    <a:pt x="297340" y="2245441"/>
                  </a:lnTo>
                  <a:lnTo>
                    <a:pt x="267125" y="2212491"/>
                  </a:lnTo>
                  <a:lnTo>
                    <a:pt x="238524" y="2179116"/>
                  </a:lnTo>
                  <a:lnTo>
                    <a:pt x="211539" y="2145340"/>
                  </a:lnTo>
                  <a:lnTo>
                    <a:pt x="186169" y="2111186"/>
                  </a:lnTo>
                  <a:lnTo>
                    <a:pt x="162417" y="2076676"/>
                  </a:lnTo>
                  <a:lnTo>
                    <a:pt x="140282" y="2041835"/>
                  </a:lnTo>
                  <a:lnTo>
                    <a:pt x="119764" y="2006685"/>
                  </a:lnTo>
                  <a:lnTo>
                    <a:pt x="100866" y="1971249"/>
                  </a:lnTo>
                  <a:lnTo>
                    <a:pt x="83586" y="1935551"/>
                  </a:lnTo>
                  <a:lnTo>
                    <a:pt x="67927" y="1899615"/>
                  </a:lnTo>
                  <a:lnTo>
                    <a:pt x="53888" y="1863462"/>
                  </a:lnTo>
                  <a:lnTo>
                    <a:pt x="41471" y="1827117"/>
                  </a:lnTo>
                  <a:lnTo>
                    <a:pt x="21502" y="1753943"/>
                  </a:lnTo>
                  <a:lnTo>
                    <a:pt x="8027" y="1680276"/>
                  </a:lnTo>
                  <a:lnTo>
                    <a:pt x="1050" y="1606304"/>
                  </a:lnTo>
                  <a:lnTo>
                    <a:pt x="0" y="1569262"/>
                  </a:lnTo>
                  <a:lnTo>
                    <a:pt x="576" y="1532212"/>
                  </a:lnTo>
                  <a:lnTo>
                    <a:pt x="6611" y="1458186"/>
                  </a:lnTo>
                  <a:lnTo>
                    <a:pt x="19160" y="1384411"/>
                  </a:lnTo>
                  <a:lnTo>
                    <a:pt x="38228" y="1311074"/>
                  </a:lnTo>
                  <a:lnTo>
                    <a:pt x="50208" y="1274627"/>
                  </a:lnTo>
                  <a:lnTo>
                    <a:pt x="63820" y="1238359"/>
                  </a:lnTo>
                  <a:lnTo>
                    <a:pt x="79065" y="1202294"/>
                  </a:lnTo>
                  <a:lnTo>
                    <a:pt x="95943" y="1166454"/>
                  </a:lnTo>
                  <a:lnTo>
                    <a:pt x="114454" y="1130863"/>
                  </a:lnTo>
                  <a:lnTo>
                    <a:pt x="134600" y="1095543"/>
                  </a:lnTo>
                  <a:lnTo>
                    <a:pt x="156381" y="1060519"/>
                  </a:lnTo>
                  <a:lnTo>
                    <a:pt x="179797" y="1025812"/>
                  </a:lnTo>
                  <a:lnTo>
                    <a:pt x="204850" y="991448"/>
                  </a:lnTo>
                  <a:lnTo>
                    <a:pt x="231540" y="957448"/>
                  </a:lnTo>
                  <a:lnTo>
                    <a:pt x="259868" y="923836"/>
                  </a:lnTo>
                  <a:lnTo>
                    <a:pt x="289834" y="890635"/>
                  </a:lnTo>
                  <a:lnTo>
                    <a:pt x="321439" y="857869"/>
                  </a:lnTo>
                  <a:lnTo>
                    <a:pt x="354683" y="825561"/>
                  </a:lnTo>
                  <a:lnTo>
                    <a:pt x="389568" y="793733"/>
                  </a:lnTo>
                  <a:lnTo>
                    <a:pt x="426094" y="762409"/>
                  </a:lnTo>
                  <a:lnTo>
                    <a:pt x="464262" y="731613"/>
                  </a:lnTo>
                  <a:lnTo>
                    <a:pt x="504071" y="701367"/>
                  </a:lnTo>
                  <a:lnTo>
                    <a:pt x="545524" y="671695"/>
                  </a:lnTo>
                  <a:lnTo>
                    <a:pt x="588620" y="642620"/>
                  </a:lnTo>
                  <a:lnTo>
                    <a:pt x="626166" y="618639"/>
                  </a:lnTo>
                  <a:lnTo>
                    <a:pt x="664507" y="595357"/>
                  </a:lnTo>
                  <a:lnTo>
                    <a:pt x="703620" y="572775"/>
                  </a:lnTo>
                  <a:lnTo>
                    <a:pt x="743483" y="550898"/>
                  </a:lnTo>
                  <a:lnTo>
                    <a:pt x="784072" y="529729"/>
                  </a:lnTo>
                  <a:lnTo>
                    <a:pt x="825364" y="509270"/>
                  </a:lnTo>
                  <a:lnTo>
                    <a:pt x="867335" y="489525"/>
                  </a:lnTo>
                  <a:lnTo>
                    <a:pt x="909962" y="470496"/>
                  </a:lnTo>
                  <a:lnTo>
                    <a:pt x="953222" y="452188"/>
                  </a:lnTo>
                  <a:lnTo>
                    <a:pt x="997091" y="434603"/>
                  </a:lnTo>
                  <a:lnTo>
                    <a:pt x="1041546" y="417744"/>
                  </a:lnTo>
                  <a:lnTo>
                    <a:pt x="1086563" y="401615"/>
                  </a:lnTo>
                  <a:lnTo>
                    <a:pt x="1132121" y="386219"/>
                  </a:lnTo>
                  <a:lnTo>
                    <a:pt x="1178194" y="371558"/>
                  </a:lnTo>
                  <a:lnTo>
                    <a:pt x="1224760" y="357636"/>
                  </a:lnTo>
                  <a:lnTo>
                    <a:pt x="1271796" y="344456"/>
                  </a:lnTo>
                  <a:lnTo>
                    <a:pt x="1319277" y="332022"/>
                  </a:lnTo>
                  <a:lnTo>
                    <a:pt x="1367182" y="320336"/>
                  </a:lnTo>
                  <a:lnTo>
                    <a:pt x="1415486" y="309401"/>
                  </a:lnTo>
                  <a:lnTo>
                    <a:pt x="1464166" y="299222"/>
                  </a:lnTo>
                  <a:lnTo>
                    <a:pt x="1513199" y="289800"/>
                  </a:lnTo>
                  <a:lnTo>
                    <a:pt x="1562562" y="281139"/>
                  </a:lnTo>
                  <a:lnTo>
                    <a:pt x="1612231" y="273242"/>
                  </a:lnTo>
                  <a:lnTo>
                    <a:pt x="1662183" y="266112"/>
                  </a:lnTo>
                  <a:lnTo>
                    <a:pt x="1712395" y="259753"/>
                  </a:lnTo>
                  <a:lnTo>
                    <a:pt x="1762842" y="254167"/>
                  </a:lnTo>
                  <a:lnTo>
                    <a:pt x="1813503" y="249359"/>
                  </a:lnTo>
                  <a:lnTo>
                    <a:pt x="1864354" y="245330"/>
                  </a:lnTo>
                  <a:lnTo>
                    <a:pt x="1915371" y="242084"/>
                  </a:lnTo>
                  <a:lnTo>
                    <a:pt x="1966531" y="239624"/>
                  </a:lnTo>
                  <a:lnTo>
                    <a:pt x="2017810" y="237954"/>
                  </a:lnTo>
                  <a:lnTo>
                    <a:pt x="2069186" y="237076"/>
                  </a:lnTo>
                  <a:lnTo>
                    <a:pt x="2120635" y="236993"/>
                  </a:lnTo>
                  <a:lnTo>
                    <a:pt x="2172134" y="237710"/>
                  </a:lnTo>
                  <a:lnTo>
                    <a:pt x="2223660" y="239228"/>
                  </a:lnTo>
                  <a:lnTo>
                    <a:pt x="2275188" y="241552"/>
                  </a:lnTo>
                  <a:lnTo>
                    <a:pt x="2326697" y="244683"/>
                  </a:lnTo>
                  <a:lnTo>
                    <a:pt x="2378161" y="248626"/>
                  </a:lnTo>
                  <a:lnTo>
                    <a:pt x="2429559" y="253384"/>
                  </a:lnTo>
                  <a:lnTo>
                    <a:pt x="2480867" y="258959"/>
                  </a:lnTo>
                  <a:lnTo>
                    <a:pt x="2532062" y="265355"/>
                  </a:lnTo>
                  <a:lnTo>
                    <a:pt x="2583120" y="272575"/>
                  </a:lnTo>
                  <a:lnTo>
                    <a:pt x="2634017" y="280622"/>
                  </a:lnTo>
                  <a:lnTo>
                    <a:pt x="2684731" y="289499"/>
                  </a:lnTo>
                  <a:lnTo>
                    <a:pt x="2735239" y="299210"/>
                  </a:lnTo>
                  <a:lnTo>
                    <a:pt x="2785516" y="309758"/>
                  </a:lnTo>
                  <a:lnTo>
                    <a:pt x="2835541" y="321145"/>
                  </a:lnTo>
                  <a:lnTo>
                    <a:pt x="2885288" y="333375"/>
                  </a:lnTo>
                  <a:lnTo>
                    <a:pt x="3705073" y="0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10259" y="2435605"/>
            <a:ext cx="7301865" cy="391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49805" algn="ctr">
              <a:lnSpc>
                <a:spcPct val="100000"/>
              </a:lnSpc>
              <a:spcBef>
                <a:spcPts val="100"/>
              </a:spcBef>
            </a:pPr>
            <a:r>
              <a:rPr sz="4000" spc="-4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4000">
              <a:latin typeface="Calibri"/>
              <a:cs typeface="Calibri"/>
            </a:endParaRPr>
          </a:p>
          <a:p>
            <a:pPr marL="1721485" marR="3972560" indent="1905" algn="ctr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TRICKY!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sz="3600" b="1" i="1" dirty="0">
                <a:latin typeface="Calibri"/>
                <a:cs typeface="Calibri"/>
              </a:rPr>
              <a:t>Again, </a:t>
            </a:r>
            <a:r>
              <a:rPr sz="3600" b="1" i="1" spc="5" dirty="0">
                <a:latin typeface="Calibri"/>
                <a:cs typeface="Calibri"/>
              </a:rPr>
              <a:t>Python </a:t>
            </a:r>
            <a:r>
              <a:rPr sz="3600" b="1" i="1" spc="-40" dirty="0">
                <a:latin typeface="Calibri"/>
                <a:cs typeface="Calibri"/>
              </a:rPr>
              <a:t>Tutor </a:t>
            </a:r>
            <a:r>
              <a:rPr sz="3600" b="1" i="1" dirty="0">
                <a:latin typeface="Calibri"/>
                <a:cs typeface="Calibri"/>
              </a:rPr>
              <a:t>is </a:t>
            </a:r>
            <a:r>
              <a:rPr sz="3600" b="1" i="1" spc="-5" dirty="0">
                <a:latin typeface="Calibri"/>
                <a:cs typeface="Calibri"/>
              </a:rPr>
              <a:t>your </a:t>
            </a:r>
            <a:r>
              <a:rPr sz="3600" b="1" i="1" spc="-15" dirty="0">
                <a:latin typeface="Calibri"/>
                <a:cs typeface="Calibri"/>
              </a:rPr>
              <a:t>best </a:t>
            </a:r>
            <a:r>
              <a:rPr sz="3600" b="1" i="1" spc="-5" dirty="0">
                <a:latin typeface="Calibri"/>
                <a:cs typeface="Calibri"/>
              </a:rPr>
              <a:t>friend </a:t>
            </a:r>
            <a:r>
              <a:rPr sz="3600" b="1" i="1" spc="-800" dirty="0">
                <a:latin typeface="Calibri"/>
                <a:cs typeface="Calibri"/>
              </a:rPr>
              <a:t> </a:t>
            </a:r>
            <a:r>
              <a:rPr sz="3600" b="1" i="1" spc="-20" dirty="0">
                <a:latin typeface="Calibri"/>
                <a:cs typeface="Calibri"/>
              </a:rPr>
              <a:t>to</a:t>
            </a:r>
            <a:r>
              <a:rPr sz="3600" b="1" i="1" spc="-10" dirty="0">
                <a:latin typeface="Calibri"/>
                <a:cs typeface="Calibri"/>
              </a:rPr>
              <a:t> </a:t>
            </a:r>
            <a:r>
              <a:rPr sz="3600" b="1" i="1" spc="-5" dirty="0">
                <a:latin typeface="Calibri"/>
                <a:cs typeface="Calibri"/>
              </a:rPr>
              <a:t>help sort</a:t>
            </a:r>
            <a:r>
              <a:rPr sz="3600" b="1" i="1" spc="-10" dirty="0">
                <a:latin typeface="Calibri"/>
                <a:cs typeface="Calibri"/>
              </a:rPr>
              <a:t> </a:t>
            </a:r>
            <a:r>
              <a:rPr sz="3600" b="1" i="1" spc="-5" dirty="0">
                <a:latin typeface="Calibri"/>
                <a:cs typeface="Calibri"/>
              </a:rPr>
              <a:t>this out!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3600" spc="-3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http://www.pythontutor.com/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328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LISTS</a:t>
            </a:r>
            <a:r>
              <a:rPr u="none" spc="-135" dirty="0"/>
              <a:t> </a:t>
            </a:r>
            <a:r>
              <a:rPr u="none" spc="-25" dirty="0"/>
              <a:t>IN</a:t>
            </a:r>
            <a:r>
              <a:rPr u="none" spc="-135" dirty="0"/>
              <a:t> </a:t>
            </a:r>
            <a:r>
              <a:rPr u="none" spc="-55" dirty="0"/>
              <a:t>MEMORY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7357109" cy="35890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lists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mutable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behave</a:t>
            </a:r>
            <a:r>
              <a:rPr sz="2600" spc="-20" dirty="0">
                <a:latin typeface="Calibri"/>
                <a:cs typeface="Calibri"/>
              </a:rPr>
              <a:t> differently</a:t>
            </a:r>
            <a:r>
              <a:rPr sz="2600" spc="-5" dirty="0">
                <a:latin typeface="Calibri"/>
                <a:cs typeface="Calibri"/>
              </a:rPr>
              <a:t> than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immutable types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is 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 in memory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0" dirty="0">
                <a:latin typeface="Calibri"/>
                <a:cs typeface="Calibri"/>
              </a:rPr>
              <a:t> points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pointing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affected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ts val="2965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0" dirty="0">
                <a:latin typeface="Calibri"/>
                <a:cs typeface="Calibri"/>
              </a:rPr>
              <a:t>key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phrase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keep</a:t>
            </a:r>
            <a:r>
              <a:rPr sz="2600" spc="-5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lists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effects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07914"/>
            <a:ext cx="9144000" cy="1168400"/>
            <a:chOff x="0" y="5407914"/>
            <a:chExt cx="9144000" cy="1168400"/>
          </a:xfrm>
        </p:grpSpPr>
        <p:sp>
          <p:nvSpPr>
            <p:cNvPr id="3" name="object 3"/>
            <p:cNvSpPr/>
            <p:nvPr/>
          </p:nvSpPr>
          <p:spPr>
            <a:xfrm>
              <a:off x="1936623" y="5415915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5">
                  <a:moveTo>
                    <a:pt x="1815845" y="0"/>
                  </a:moveTo>
                  <a:lnTo>
                    <a:pt x="86868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7"/>
                  </a:lnTo>
                  <a:lnTo>
                    <a:pt x="0" y="434339"/>
                  </a:lnTo>
                  <a:lnTo>
                    <a:pt x="6822" y="468154"/>
                  </a:lnTo>
                  <a:lnTo>
                    <a:pt x="25431" y="495766"/>
                  </a:lnTo>
                  <a:lnTo>
                    <a:pt x="53042" y="514382"/>
                  </a:lnTo>
                  <a:lnTo>
                    <a:pt x="86868" y="521207"/>
                  </a:lnTo>
                  <a:lnTo>
                    <a:pt x="1815845" y="521207"/>
                  </a:lnTo>
                  <a:lnTo>
                    <a:pt x="1849671" y="514382"/>
                  </a:lnTo>
                  <a:lnTo>
                    <a:pt x="1877282" y="495766"/>
                  </a:lnTo>
                  <a:lnTo>
                    <a:pt x="1895891" y="468154"/>
                  </a:lnTo>
                  <a:lnTo>
                    <a:pt x="1902714" y="434339"/>
                  </a:lnTo>
                  <a:lnTo>
                    <a:pt x="1902714" y="86867"/>
                  </a:lnTo>
                  <a:lnTo>
                    <a:pt x="1895891" y="53042"/>
                  </a:lnTo>
                  <a:lnTo>
                    <a:pt x="1877282" y="25431"/>
                  </a:lnTo>
                  <a:lnTo>
                    <a:pt x="1849671" y="6822"/>
                  </a:lnTo>
                  <a:lnTo>
                    <a:pt x="1815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6623" y="5415915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5">
                  <a:moveTo>
                    <a:pt x="0" y="86867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8" y="0"/>
                  </a:lnTo>
                  <a:lnTo>
                    <a:pt x="1815845" y="0"/>
                  </a:lnTo>
                  <a:lnTo>
                    <a:pt x="1849671" y="6822"/>
                  </a:lnTo>
                  <a:lnTo>
                    <a:pt x="1877282" y="25431"/>
                  </a:lnTo>
                  <a:lnTo>
                    <a:pt x="1895891" y="53042"/>
                  </a:lnTo>
                  <a:lnTo>
                    <a:pt x="1902714" y="86867"/>
                  </a:lnTo>
                  <a:lnTo>
                    <a:pt x="1902714" y="434339"/>
                  </a:lnTo>
                  <a:lnTo>
                    <a:pt x="1895891" y="468154"/>
                  </a:lnTo>
                  <a:lnTo>
                    <a:pt x="1877282" y="495766"/>
                  </a:lnTo>
                  <a:lnTo>
                    <a:pt x="1849671" y="514382"/>
                  </a:lnTo>
                  <a:lnTo>
                    <a:pt x="1815845" y="521207"/>
                  </a:lnTo>
                  <a:lnTo>
                    <a:pt x="86868" y="521207"/>
                  </a:lnTo>
                  <a:lnTo>
                    <a:pt x="53042" y="514382"/>
                  </a:lnTo>
                  <a:lnTo>
                    <a:pt x="25431" y="495766"/>
                  </a:lnTo>
                  <a:lnTo>
                    <a:pt x="6822" y="468154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6863" y="544410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77597" y="0"/>
                  </a:lnTo>
                  <a:lnTo>
                    <a:pt x="47416" y="6105"/>
                  </a:lnTo>
                  <a:lnTo>
                    <a:pt x="22748" y="22748"/>
                  </a:lnTo>
                  <a:lnTo>
                    <a:pt x="6105" y="47416"/>
                  </a:lnTo>
                  <a:lnTo>
                    <a:pt x="0" y="77596"/>
                  </a:lnTo>
                  <a:lnTo>
                    <a:pt x="0" y="387984"/>
                  </a:lnTo>
                  <a:lnTo>
                    <a:pt x="6105" y="418186"/>
                  </a:lnTo>
                  <a:lnTo>
                    <a:pt x="22748" y="442852"/>
                  </a:lnTo>
                  <a:lnTo>
                    <a:pt x="47416" y="459483"/>
                  </a:lnTo>
                  <a:lnTo>
                    <a:pt x="77597" y="465581"/>
                  </a:lnTo>
                  <a:lnTo>
                    <a:pt x="1065403" y="465581"/>
                  </a:lnTo>
                  <a:lnTo>
                    <a:pt x="1095583" y="459483"/>
                  </a:lnTo>
                  <a:lnTo>
                    <a:pt x="1120251" y="442852"/>
                  </a:lnTo>
                  <a:lnTo>
                    <a:pt x="1136894" y="418186"/>
                  </a:lnTo>
                  <a:lnTo>
                    <a:pt x="1143000" y="387984"/>
                  </a:lnTo>
                  <a:lnTo>
                    <a:pt x="1143000" y="77596"/>
                  </a:lnTo>
                  <a:lnTo>
                    <a:pt x="1136894" y="47416"/>
                  </a:lnTo>
                  <a:lnTo>
                    <a:pt x="1120251" y="22748"/>
                  </a:lnTo>
                  <a:lnTo>
                    <a:pt x="1095583" y="6105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6863" y="544410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6"/>
                  </a:moveTo>
                  <a:lnTo>
                    <a:pt x="6105" y="47416"/>
                  </a:lnTo>
                  <a:lnTo>
                    <a:pt x="22748" y="22748"/>
                  </a:lnTo>
                  <a:lnTo>
                    <a:pt x="47416" y="6105"/>
                  </a:lnTo>
                  <a:lnTo>
                    <a:pt x="77597" y="0"/>
                  </a:lnTo>
                  <a:lnTo>
                    <a:pt x="1065403" y="0"/>
                  </a:lnTo>
                  <a:lnTo>
                    <a:pt x="1095583" y="6105"/>
                  </a:lnTo>
                  <a:lnTo>
                    <a:pt x="1120251" y="22748"/>
                  </a:lnTo>
                  <a:lnTo>
                    <a:pt x="1136894" y="47416"/>
                  </a:lnTo>
                  <a:lnTo>
                    <a:pt x="1143000" y="77596"/>
                  </a:lnTo>
                  <a:lnTo>
                    <a:pt x="1143000" y="387984"/>
                  </a:lnTo>
                  <a:lnTo>
                    <a:pt x="1136894" y="418186"/>
                  </a:lnTo>
                  <a:lnTo>
                    <a:pt x="1120251" y="442852"/>
                  </a:lnTo>
                  <a:lnTo>
                    <a:pt x="1095583" y="459483"/>
                  </a:lnTo>
                  <a:lnTo>
                    <a:pt x="1065403" y="465581"/>
                  </a:lnTo>
                  <a:lnTo>
                    <a:pt x="77597" y="465581"/>
                  </a:lnTo>
                  <a:lnTo>
                    <a:pt x="47416" y="459483"/>
                  </a:lnTo>
                  <a:lnTo>
                    <a:pt x="22748" y="442852"/>
                  </a:lnTo>
                  <a:lnTo>
                    <a:pt x="6105" y="418186"/>
                  </a:lnTo>
                  <a:lnTo>
                    <a:pt x="0" y="387984"/>
                  </a:lnTo>
                  <a:lnTo>
                    <a:pt x="0" y="775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9863" y="544410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77597" y="0"/>
                  </a:lnTo>
                  <a:lnTo>
                    <a:pt x="47416" y="6105"/>
                  </a:lnTo>
                  <a:lnTo>
                    <a:pt x="22748" y="22748"/>
                  </a:lnTo>
                  <a:lnTo>
                    <a:pt x="6105" y="47416"/>
                  </a:lnTo>
                  <a:lnTo>
                    <a:pt x="0" y="77596"/>
                  </a:lnTo>
                  <a:lnTo>
                    <a:pt x="0" y="387984"/>
                  </a:lnTo>
                  <a:lnTo>
                    <a:pt x="6105" y="418186"/>
                  </a:lnTo>
                  <a:lnTo>
                    <a:pt x="22748" y="442852"/>
                  </a:lnTo>
                  <a:lnTo>
                    <a:pt x="47416" y="459483"/>
                  </a:lnTo>
                  <a:lnTo>
                    <a:pt x="77597" y="465581"/>
                  </a:lnTo>
                  <a:lnTo>
                    <a:pt x="1065403" y="465581"/>
                  </a:lnTo>
                  <a:lnTo>
                    <a:pt x="1095583" y="459483"/>
                  </a:lnTo>
                  <a:lnTo>
                    <a:pt x="1120251" y="442852"/>
                  </a:lnTo>
                  <a:lnTo>
                    <a:pt x="1136894" y="418186"/>
                  </a:lnTo>
                  <a:lnTo>
                    <a:pt x="1143000" y="387984"/>
                  </a:lnTo>
                  <a:lnTo>
                    <a:pt x="1143000" y="77596"/>
                  </a:lnTo>
                  <a:lnTo>
                    <a:pt x="1136894" y="47416"/>
                  </a:lnTo>
                  <a:lnTo>
                    <a:pt x="1120251" y="22748"/>
                  </a:lnTo>
                  <a:lnTo>
                    <a:pt x="1095583" y="6105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9863" y="544410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6"/>
                  </a:moveTo>
                  <a:lnTo>
                    <a:pt x="6105" y="47416"/>
                  </a:lnTo>
                  <a:lnTo>
                    <a:pt x="22748" y="22748"/>
                  </a:lnTo>
                  <a:lnTo>
                    <a:pt x="47416" y="6105"/>
                  </a:lnTo>
                  <a:lnTo>
                    <a:pt x="77597" y="0"/>
                  </a:lnTo>
                  <a:lnTo>
                    <a:pt x="1065403" y="0"/>
                  </a:lnTo>
                  <a:lnTo>
                    <a:pt x="1095583" y="6105"/>
                  </a:lnTo>
                  <a:lnTo>
                    <a:pt x="1120251" y="22748"/>
                  </a:lnTo>
                  <a:lnTo>
                    <a:pt x="1136894" y="47416"/>
                  </a:lnTo>
                  <a:lnTo>
                    <a:pt x="1143000" y="77596"/>
                  </a:lnTo>
                  <a:lnTo>
                    <a:pt x="1143000" y="387984"/>
                  </a:lnTo>
                  <a:lnTo>
                    <a:pt x="1136894" y="418186"/>
                  </a:lnTo>
                  <a:lnTo>
                    <a:pt x="1120251" y="442852"/>
                  </a:lnTo>
                  <a:lnTo>
                    <a:pt x="1095583" y="459483"/>
                  </a:lnTo>
                  <a:lnTo>
                    <a:pt x="1065403" y="465581"/>
                  </a:lnTo>
                  <a:lnTo>
                    <a:pt x="77597" y="465581"/>
                  </a:lnTo>
                  <a:lnTo>
                    <a:pt x="47416" y="459483"/>
                  </a:lnTo>
                  <a:lnTo>
                    <a:pt x="22748" y="442852"/>
                  </a:lnTo>
                  <a:lnTo>
                    <a:pt x="6105" y="418186"/>
                  </a:lnTo>
                  <a:lnTo>
                    <a:pt x="0" y="387984"/>
                  </a:lnTo>
                  <a:lnTo>
                    <a:pt x="0" y="775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2863" y="5444109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1995805" y="0"/>
                  </a:moveTo>
                  <a:lnTo>
                    <a:pt x="77597" y="0"/>
                  </a:lnTo>
                  <a:lnTo>
                    <a:pt x="47416" y="6105"/>
                  </a:lnTo>
                  <a:lnTo>
                    <a:pt x="22748" y="22748"/>
                  </a:lnTo>
                  <a:lnTo>
                    <a:pt x="6105" y="47416"/>
                  </a:lnTo>
                  <a:lnTo>
                    <a:pt x="0" y="77596"/>
                  </a:lnTo>
                  <a:lnTo>
                    <a:pt x="0" y="387984"/>
                  </a:lnTo>
                  <a:lnTo>
                    <a:pt x="6105" y="418186"/>
                  </a:lnTo>
                  <a:lnTo>
                    <a:pt x="22748" y="442852"/>
                  </a:lnTo>
                  <a:lnTo>
                    <a:pt x="47416" y="459483"/>
                  </a:lnTo>
                  <a:lnTo>
                    <a:pt x="77597" y="465581"/>
                  </a:lnTo>
                  <a:lnTo>
                    <a:pt x="1995805" y="465581"/>
                  </a:lnTo>
                  <a:lnTo>
                    <a:pt x="2025985" y="459483"/>
                  </a:lnTo>
                  <a:lnTo>
                    <a:pt x="2050653" y="442852"/>
                  </a:lnTo>
                  <a:lnTo>
                    <a:pt x="2067296" y="418186"/>
                  </a:lnTo>
                  <a:lnTo>
                    <a:pt x="2073402" y="387984"/>
                  </a:lnTo>
                  <a:lnTo>
                    <a:pt x="2073402" y="77596"/>
                  </a:lnTo>
                  <a:lnTo>
                    <a:pt x="2067296" y="47416"/>
                  </a:lnTo>
                  <a:lnTo>
                    <a:pt x="2050653" y="22748"/>
                  </a:lnTo>
                  <a:lnTo>
                    <a:pt x="2025985" y="6105"/>
                  </a:lnTo>
                  <a:lnTo>
                    <a:pt x="19958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2863" y="5444109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0" y="77596"/>
                  </a:moveTo>
                  <a:lnTo>
                    <a:pt x="6105" y="47416"/>
                  </a:lnTo>
                  <a:lnTo>
                    <a:pt x="22748" y="22748"/>
                  </a:lnTo>
                  <a:lnTo>
                    <a:pt x="47416" y="6105"/>
                  </a:lnTo>
                  <a:lnTo>
                    <a:pt x="77597" y="0"/>
                  </a:lnTo>
                  <a:lnTo>
                    <a:pt x="1995805" y="0"/>
                  </a:lnTo>
                  <a:lnTo>
                    <a:pt x="2025985" y="6105"/>
                  </a:lnTo>
                  <a:lnTo>
                    <a:pt x="2050653" y="22748"/>
                  </a:lnTo>
                  <a:lnTo>
                    <a:pt x="2067296" y="47416"/>
                  </a:lnTo>
                  <a:lnTo>
                    <a:pt x="2073402" y="77596"/>
                  </a:lnTo>
                  <a:lnTo>
                    <a:pt x="2073402" y="387984"/>
                  </a:lnTo>
                  <a:lnTo>
                    <a:pt x="2067296" y="418186"/>
                  </a:lnTo>
                  <a:lnTo>
                    <a:pt x="2050653" y="442852"/>
                  </a:lnTo>
                  <a:lnTo>
                    <a:pt x="2025985" y="459483"/>
                  </a:lnTo>
                  <a:lnTo>
                    <a:pt x="1995805" y="465581"/>
                  </a:lnTo>
                  <a:lnTo>
                    <a:pt x="77597" y="465581"/>
                  </a:lnTo>
                  <a:lnTo>
                    <a:pt x="47416" y="459483"/>
                  </a:lnTo>
                  <a:lnTo>
                    <a:pt x="22748" y="442852"/>
                  </a:lnTo>
                  <a:lnTo>
                    <a:pt x="6105" y="418186"/>
                  </a:lnTo>
                  <a:lnTo>
                    <a:pt x="0" y="387984"/>
                  </a:lnTo>
                  <a:lnTo>
                    <a:pt x="0" y="7759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6623" y="5987415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4">
                  <a:moveTo>
                    <a:pt x="1815845" y="0"/>
                  </a:moveTo>
                  <a:lnTo>
                    <a:pt x="86868" y="0"/>
                  </a:lnTo>
                  <a:lnTo>
                    <a:pt x="53042" y="6825"/>
                  </a:lnTo>
                  <a:lnTo>
                    <a:pt x="25431" y="25441"/>
                  </a:lnTo>
                  <a:lnTo>
                    <a:pt x="6822" y="53053"/>
                  </a:lnTo>
                  <a:lnTo>
                    <a:pt x="0" y="86867"/>
                  </a:lnTo>
                  <a:lnTo>
                    <a:pt x="0" y="434339"/>
                  </a:lnTo>
                  <a:lnTo>
                    <a:pt x="6822" y="468154"/>
                  </a:lnTo>
                  <a:lnTo>
                    <a:pt x="25431" y="495766"/>
                  </a:lnTo>
                  <a:lnTo>
                    <a:pt x="53042" y="514382"/>
                  </a:lnTo>
                  <a:lnTo>
                    <a:pt x="86868" y="521207"/>
                  </a:lnTo>
                  <a:lnTo>
                    <a:pt x="1815845" y="521207"/>
                  </a:lnTo>
                  <a:lnTo>
                    <a:pt x="1849671" y="514382"/>
                  </a:lnTo>
                  <a:lnTo>
                    <a:pt x="1877282" y="495766"/>
                  </a:lnTo>
                  <a:lnTo>
                    <a:pt x="1895891" y="468154"/>
                  </a:lnTo>
                  <a:lnTo>
                    <a:pt x="1902714" y="434339"/>
                  </a:lnTo>
                  <a:lnTo>
                    <a:pt x="1902714" y="86867"/>
                  </a:lnTo>
                  <a:lnTo>
                    <a:pt x="1895891" y="53053"/>
                  </a:lnTo>
                  <a:lnTo>
                    <a:pt x="1877282" y="25441"/>
                  </a:lnTo>
                  <a:lnTo>
                    <a:pt x="1849671" y="6825"/>
                  </a:lnTo>
                  <a:lnTo>
                    <a:pt x="1815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6623" y="5987415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4">
                  <a:moveTo>
                    <a:pt x="0" y="86867"/>
                  </a:moveTo>
                  <a:lnTo>
                    <a:pt x="6822" y="53053"/>
                  </a:lnTo>
                  <a:lnTo>
                    <a:pt x="25431" y="25441"/>
                  </a:lnTo>
                  <a:lnTo>
                    <a:pt x="53042" y="6825"/>
                  </a:lnTo>
                  <a:lnTo>
                    <a:pt x="86868" y="0"/>
                  </a:lnTo>
                  <a:lnTo>
                    <a:pt x="1815845" y="0"/>
                  </a:lnTo>
                  <a:lnTo>
                    <a:pt x="1849671" y="6825"/>
                  </a:lnTo>
                  <a:lnTo>
                    <a:pt x="1877282" y="25441"/>
                  </a:lnTo>
                  <a:lnTo>
                    <a:pt x="1895891" y="53053"/>
                  </a:lnTo>
                  <a:lnTo>
                    <a:pt x="1902714" y="86867"/>
                  </a:lnTo>
                  <a:lnTo>
                    <a:pt x="1902714" y="434339"/>
                  </a:lnTo>
                  <a:lnTo>
                    <a:pt x="1895891" y="468154"/>
                  </a:lnTo>
                  <a:lnTo>
                    <a:pt x="1877282" y="495766"/>
                  </a:lnTo>
                  <a:lnTo>
                    <a:pt x="1849671" y="514382"/>
                  </a:lnTo>
                  <a:lnTo>
                    <a:pt x="1815845" y="521207"/>
                  </a:lnTo>
                  <a:lnTo>
                    <a:pt x="86868" y="521207"/>
                  </a:lnTo>
                  <a:lnTo>
                    <a:pt x="53042" y="514382"/>
                  </a:lnTo>
                  <a:lnTo>
                    <a:pt x="25431" y="495766"/>
                  </a:lnTo>
                  <a:lnTo>
                    <a:pt x="6822" y="468154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6863" y="6014847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77597" y="0"/>
                  </a:lnTo>
                  <a:lnTo>
                    <a:pt x="47416" y="6098"/>
                  </a:lnTo>
                  <a:lnTo>
                    <a:pt x="22748" y="22729"/>
                  </a:lnTo>
                  <a:lnTo>
                    <a:pt x="6105" y="47395"/>
                  </a:lnTo>
                  <a:lnTo>
                    <a:pt x="0" y="77597"/>
                  </a:lnTo>
                  <a:lnTo>
                    <a:pt x="0" y="387985"/>
                  </a:lnTo>
                  <a:lnTo>
                    <a:pt x="6105" y="418186"/>
                  </a:lnTo>
                  <a:lnTo>
                    <a:pt x="22748" y="442852"/>
                  </a:lnTo>
                  <a:lnTo>
                    <a:pt x="47416" y="459483"/>
                  </a:lnTo>
                  <a:lnTo>
                    <a:pt x="77597" y="465581"/>
                  </a:lnTo>
                  <a:lnTo>
                    <a:pt x="1065403" y="465581"/>
                  </a:lnTo>
                  <a:lnTo>
                    <a:pt x="1095583" y="459483"/>
                  </a:lnTo>
                  <a:lnTo>
                    <a:pt x="1120251" y="442852"/>
                  </a:lnTo>
                  <a:lnTo>
                    <a:pt x="1136894" y="418186"/>
                  </a:lnTo>
                  <a:lnTo>
                    <a:pt x="1143000" y="387985"/>
                  </a:lnTo>
                  <a:lnTo>
                    <a:pt x="1143000" y="77597"/>
                  </a:lnTo>
                  <a:lnTo>
                    <a:pt x="1136894" y="47395"/>
                  </a:lnTo>
                  <a:lnTo>
                    <a:pt x="1120251" y="22729"/>
                  </a:lnTo>
                  <a:lnTo>
                    <a:pt x="1095583" y="6098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6863" y="6014847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7"/>
                  </a:moveTo>
                  <a:lnTo>
                    <a:pt x="6105" y="47395"/>
                  </a:lnTo>
                  <a:lnTo>
                    <a:pt x="22748" y="22729"/>
                  </a:lnTo>
                  <a:lnTo>
                    <a:pt x="47416" y="6098"/>
                  </a:lnTo>
                  <a:lnTo>
                    <a:pt x="77597" y="0"/>
                  </a:lnTo>
                  <a:lnTo>
                    <a:pt x="1065403" y="0"/>
                  </a:lnTo>
                  <a:lnTo>
                    <a:pt x="1095583" y="6098"/>
                  </a:lnTo>
                  <a:lnTo>
                    <a:pt x="1120251" y="22729"/>
                  </a:lnTo>
                  <a:lnTo>
                    <a:pt x="1136894" y="47395"/>
                  </a:lnTo>
                  <a:lnTo>
                    <a:pt x="1143000" y="77597"/>
                  </a:lnTo>
                  <a:lnTo>
                    <a:pt x="1143000" y="387985"/>
                  </a:lnTo>
                  <a:lnTo>
                    <a:pt x="1136894" y="418186"/>
                  </a:lnTo>
                  <a:lnTo>
                    <a:pt x="1120251" y="442852"/>
                  </a:lnTo>
                  <a:lnTo>
                    <a:pt x="1095583" y="459483"/>
                  </a:lnTo>
                  <a:lnTo>
                    <a:pt x="1065403" y="465581"/>
                  </a:lnTo>
                  <a:lnTo>
                    <a:pt x="77597" y="465581"/>
                  </a:lnTo>
                  <a:lnTo>
                    <a:pt x="47416" y="459483"/>
                  </a:lnTo>
                  <a:lnTo>
                    <a:pt x="22748" y="442852"/>
                  </a:lnTo>
                  <a:lnTo>
                    <a:pt x="6105" y="418186"/>
                  </a:lnTo>
                  <a:lnTo>
                    <a:pt x="0" y="387985"/>
                  </a:lnTo>
                  <a:lnTo>
                    <a:pt x="0" y="7759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9863" y="6014847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77597" y="0"/>
                  </a:lnTo>
                  <a:lnTo>
                    <a:pt x="47416" y="6098"/>
                  </a:lnTo>
                  <a:lnTo>
                    <a:pt x="22748" y="22729"/>
                  </a:lnTo>
                  <a:lnTo>
                    <a:pt x="6105" y="47395"/>
                  </a:lnTo>
                  <a:lnTo>
                    <a:pt x="0" y="77597"/>
                  </a:lnTo>
                  <a:lnTo>
                    <a:pt x="0" y="387985"/>
                  </a:lnTo>
                  <a:lnTo>
                    <a:pt x="6105" y="418186"/>
                  </a:lnTo>
                  <a:lnTo>
                    <a:pt x="22748" y="442852"/>
                  </a:lnTo>
                  <a:lnTo>
                    <a:pt x="47416" y="459483"/>
                  </a:lnTo>
                  <a:lnTo>
                    <a:pt x="77597" y="465581"/>
                  </a:lnTo>
                  <a:lnTo>
                    <a:pt x="1065403" y="465581"/>
                  </a:lnTo>
                  <a:lnTo>
                    <a:pt x="1095583" y="459483"/>
                  </a:lnTo>
                  <a:lnTo>
                    <a:pt x="1120251" y="442852"/>
                  </a:lnTo>
                  <a:lnTo>
                    <a:pt x="1136894" y="418186"/>
                  </a:lnTo>
                  <a:lnTo>
                    <a:pt x="1143000" y="387985"/>
                  </a:lnTo>
                  <a:lnTo>
                    <a:pt x="1143000" y="77597"/>
                  </a:lnTo>
                  <a:lnTo>
                    <a:pt x="1136894" y="47395"/>
                  </a:lnTo>
                  <a:lnTo>
                    <a:pt x="1120251" y="22729"/>
                  </a:lnTo>
                  <a:lnTo>
                    <a:pt x="1095583" y="6098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99863" y="6014847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7"/>
                  </a:moveTo>
                  <a:lnTo>
                    <a:pt x="6105" y="47395"/>
                  </a:lnTo>
                  <a:lnTo>
                    <a:pt x="22748" y="22729"/>
                  </a:lnTo>
                  <a:lnTo>
                    <a:pt x="47416" y="6098"/>
                  </a:lnTo>
                  <a:lnTo>
                    <a:pt x="77597" y="0"/>
                  </a:lnTo>
                  <a:lnTo>
                    <a:pt x="1065403" y="0"/>
                  </a:lnTo>
                  <a:lnTo>
                    <a:pt x="1095583" y="6098"/>
                  </a:lnTo>
                  <a:lnTo>
                    <a:pt x="1120251" y="22729"/>
                  </a:lnTo>
                  <a:lnTo>
                    <a:pt x="1136894" y="47395"/>
                  </a:lnTo>
                  <a:lnTo>
                    <a:pt x="1143000" y="77597"/>
                  </a:lnTo>
                  <a:lnTo>
                    <a:pt x="1143000" y="387985"/>
                  </a:lnTo>
                  <a:lnTo>
                    <a:pt x="1136894" y="418186"/>
                  </a:lnTo>
                  <a:lnTo>
                    <a:pt x="1120251" y="442852"/>
                  </a:lnTo>
                  <a:lnTo>
                    <a:pt x="1095583" y="459483"/>
                  </a:lnTo>
                  <a:lnTo>
                    <a:pt x="1065403" y="465581"/>
                  </a:lnTo>
                  <a:lnTo>
                    <a:pt x="77597" y="465581"/>
                  </a:lnTo>
                  <a:lnTo>
                    <a:pt x="47416" y="459483"/>
                  </a:lnTo>
                  <a:lnTo>
                    <a:pt x="22748" y="442852"/>
                  </a:lnTo>
                  <a:lnTo>
                    <a:pt x="6105" y="418186"/>
                  </a:lnTo>
                  <a:lnTo>
                    <a:pt x="0" y="387985"/>
                  </a:lnTo>
                  <a:lnTo>
                    <a:pt x="0" y="7759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2863" y="6014847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1995805" y="0"/>
                  </a:moveTo>
                  <a:lnTo>
                    <a:pt x="77597" y="0"/>
                  </a:lnTo>
                  <a:lnTo>
                    <a:pt x="47416" y="6098"/>
                  </a:lnTo>
                  <a:lnTo>
                    <a:pt x="22748" y="22729"/>
                  </a:lnTo>
                  <a:lnTo>
                    <a:pt x="6105" y="47395"/>
                  </a:lnTo>
                  <a:lnTo>
                    <a:pt x="0" y="77597"/>
                  </a:lnTo>
                  <a:lnTo>
                    <a:pt x="0" y="387985"/>
                  </a:lnTo>
                  <a:lnTo>
                    <a:pt x="6105" y="418186"/>
                  </a:lnTo>
                  <a:lnTo>
                    <a:pt x="22748" y="442852"/>
                  </a:lnTo>
                  <a:lnTo>
                    <a:pt x="47416" y="459483"/>
                  </a:lnTo>
                  <a:lnTo>
                    <a:pt x="77597" y="465581"/>
                  </a:lnTo>
                  <a:lnTo>
                    <a:pt x="1995805" y="465581"/>
                  </a:lnTo>
                  <a:lnTo>
                    <a:pt x="2025985" y="459483"/>
                  </a:lnTo>
                  <a:lnTo>
                    <a:pt x="2050653" y="442852"/>
                  </a:lnTo>
                  <a:lnTo>
                    <a:pt x="2067296" y="418186"/>
                  </a:lnTo>
                  <a:lnTo>
                    <a:pt x="2073402" y="387985"/>
                  </a:lnTo>
                  <a:lnTo>
                    <a:pt x="2073402" y="77597"/>
                  </a:lnTo>
                  <a:lnTo>
                    <a:pt x="2067296" y="47395"/>
                  </a:lnTo>
                  <a:lnTo>
                    <a:pt x="2050653" y="22729"/>
                  </a:lnTo>
                  <a:lnTo>
                    <a:pt x="2025985" y="6098"/>
                  </a:lnTo>
                  <a:lnTo>
                    <a:pt x="19958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2863" y="6014847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0" y="77597"/>
                  </a:moveTo>
                  <a:lnTo>
                    <a:pt x="6105" y="47395"/>
                  </a:lnTo>
                  <a:lnTo>
                    <a:pt x="22748" y="22729"/>
                  </a:lnTo>
                  <a:lnTo>
                    <a:pt x="47416" y="6098"/>
                  </a:lnTo>
                  <a:lnTo>
                    <a:pt x="77597" y="0"/>
                  </a:lnTo>
                  <a:lnTo>
                    <a:pt x="1995805" y="0"/>
                  </a:lnTo>
                  <a:lnTo>
                    <a:pt x="2025985" y="6098"/>
                  </a:lnTo>
                  <a:lnTo>
                    <a:pt x="2050653" y="22729"/>
                  </a:lnTo>
                  <a:lnTo>
                    <a:pt x="2067296" y="47395"/>
                  </a:lnTo>
                  <a:lnTo>
                    <a:pt x="2073402" y="77597"/>
                  </a:lnTo>
                  <a:lnTo>
                    <a:pt x="2073402" y="387985"/>
                  </a:lnTo>
                  <a:lnTo>
                    <a:pt x="2067296" y="418186"/>
                  </a:lnTo>
                  <a:lnTo>
                    <a:pt x="2050653" y="442852"/>
                  </a:lnTo>
                  <a:lnTo>
                    <a:pt x="2025985" y="459483"/>
                  </a:lnTo>
                  <a:lnTo>
                    <a:pt x="1995805" y="465581"/>
                  </a:lnTo>
                  <a:lnTo>
                    <a:pt x="77597" y="465581"/>
                  </a:lnTo>
                  <a:lnTo>
                    <a:pt x="47416" y="459483"/>
                  </a:lnTo>
                  <a:lnTo>
                    <a:pt x="22748" y="442852"/>
                  </a:lnTo>
                  <a:lnTo>
                    <a:pt x="6105" y="418186"/>
                  </a:lnTo>
                  <a:lnTo>
                    <a:pt x="0" y="387985"/>
                  </a:lnTo>
                  <a:lnTo>
                    <a:pt x="0" y="77597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215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5" dirty="0"/>
              <a:t>AN</a:t>
            </a:r>
            <a:r>
              <a:rPr u="none" spc="-170" dirty="0"/>
              <a:t> </a:t>
            </a:r>
            <a:r>
              <a:rPr u="none" spc="-75" dirty="0"/>
              <a:t>ANALOGY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1928622" y="4242816"/>
            <a:ext cx="6300470" cy="537210"/>
            <a:chOff x="1928622" y="4242816"/>
            <a:chExt cx="6300470" cy="537210"/>
          </a:xfrm>
        </p:grpSpPr>
        <p:sp>
          <p:nvSpPr>
            <p:cNvPr id="21" name="object 21"/>
            <p:cNvSpPr/>
            <p:nvPr/>
          </p:nvSpPr>
          <p:spPr>
            <a:xfrm>
              <a:off x="1936623" y="4250817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5">
                  <a:moveTo>
                    <a:pt x="1815845" y="0"/>
                  </a:moveTo>
                  <a:lnTo>
                    <a:pt x="86868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8"/>
                  </a:lnTo>
                  <a:lnTo>
                    <a:pt x="0" y="434340"/>
                  </a:lnTo>
                  <a:lnTo>
                    <a:pt x="6822" y="468165"/>
                  </a:lnTo>
                  <a:lnTo>
                    <a:pt x="25431" y="495776"/>
                  </a:lnTo>
                  <a:lnTo>
                    <a:pt x="53042" y="514385"/>
                  </a:lnTo>
                  <a:lnTo>
                    <a:pt x="86868" y="521208"/>
                  </a:lnTo>
                  <a:lnTo>
                    <a:pt x="1815845" y="521208"/>
                  </a:lnTo>
                  <a:lnTo>
                    <a:pt x="1849671" y="514385"/>
                  </a:lnTo>
                  <a:lnTo>
                    <a:pt x="1877282" y="495776"/>
                  </a:lnTo>
                  <a:lnTo>
                    <a:pt x="1895891" y="468165"/>
                  </a:lnTo>
                  <a:lnTo>
                    <a:pt x="1902714" y="434340"/>
                  </a:lnTo>
                  <a:lnTo>
                    <a:pt x="1902714" y="86868"/>
                  </a:lnTo>
                  <a:lnTo>
                    <a:pt x="1895891" y="53042"/>
                  </a:lnTo>
                  <a:lnTo>
                    <a:pt x="1877282" y="25431"/>
                  </a:lnTo>
                  <a:lnTo>
                    <a:pt x="1849671" y="6822"/>
                  </a:lnTo>
                  <a:lnTo>
                    <a:pt x="1815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36623" y="4250817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5">
                  <a:moveTo>
                    <a:pt x="0" y="86868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8" y="0"/>
                  </a:lnTo>
                  <a:lnTo>
                    <a:pt x="1815845" y="0"/>
                  </a:lnTo>
                  <a:lnTo>
                    <a:pt x="1849671" y="6822"/>
                  </a:lnTo>
                  <a:lnTo>
                    <a:pt x="1877282" y="25431"/>
                  </a:lnTo>
                  <a:lnTo>
                    <a:pt x="1895891" y="53042"/>
                  </a:lnTo>
                  <a:lnTo>
                    <a:pt x="1902714" y="86868"/>
                  </a:lnTo>
                  <a:lnTo>
                    <a:pt x="1902714" y="434340"/>
                  </a:lnTo>
                  <a:lnTo>
                    <a:pt x="1895891" y="468165"/>
                  </a:lnTo>
                  <a:lnTo>
                    <a:pt x="1877282" y="495776"/>
                  </a:lnTo>
                  <a:lnTo>
                    <a:pt x="1849671" y="514385"/>
                  </a:lnTo>
                  <a:lnTo>
                    <a:pt x="1815845" y="521208"/>
                  </a:lnTo>
                  <a:lnTo>
                    <a:pt x="86868" y="521208"/>
                  </a:lnTo>
                  <a:lnTo>
                    <a:pt x="53042" y="514385"/>
                  </a:lnTo>
                  <a:lnTo>
                    <a:pt x="25431" y="495776"/>
                  </a:lnTo>
                  <a:lnTo>
                    <a:pt x="6822" y="468165"/>
                  </a:lnTo>
                  <a:lnTo>
                    <a:pt x="0" y="434340"/>
                  </a:lnTo>
                  <a:lnTo>
                    <a:pt x="0" y="86868"/>
                  </a:lnTo>
                  <a:close/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6863" y="427824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77597" y="0"/>
                  </a:lnTo>
                  <a:lnTo>
                    <a:pt x="47416" y="6105"/>
                  </a:lnTo>
                  <a:lnTo>
                    <a:pt x="22748" y="22748"/>
                  </a:lnTo>
                  <a:lnTo>
                    <a:pt x="6105" y="47416"/>
                  </a:lnTo>
                  <a:lnTo>
                    <a:pt x="0" y="77596"/>
                  </a:lnTo>
                  <a:lnTo>
                    <a:pt x="0" y="387984"/>
                  </a:lnTo>
                  <a:lnTo>
                    <a:pt x="6105" y="418165"/>
                  </a:lnTo>
                  <a:lnTo>
                    <a:pt x="22748" y="442833"/>
                  </a:lnTo>
                  <a:lnTo>
                    <a:pt x="47416" y="459476"/>
                  </a:lnTo>
                  <a:lnTo>
                    <a:pt x="77597" y="465581"/>
                  </a:lnTo>
                  <a:lnTo>
                    <a:pt x="1065403" y="465581"/>
                  </a:lnTo>
                  <a:lnTo>
                    <a:pt x="1095583" y="459476"/>
                  </a:lnTo>
                  <a:lnTo>
                    <a:pt x="1120251" y="442833"/>
                  </a:lnTo>
                  <a:lnTo>
                    <a:pt x="1136894" y="418165"/>
                  </a:lnTo>
                  <a:lnTo>
                    <a:pt x="1143000" y="387984"/>
                  </a:lnTo>
                  <a:lnTo>
                    <a:pt x="1143000" y="77596"/>
                  </a:lnTo>
                  <a:lnTo>
                    <a:pt x="1136894" y="47416"/>
                  </a:lnTo>
                  <a:lnTo>
                    <a:pt x="1120251" y="22748"/>
                  </a:lnTo>
                  <a:lnTo>
                    <a:pt x="1095583" y="6105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6863" y="427824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6"/>
                  </a:moveTo>
                  <a:lnTo>
                    <a:pt x="6105" y="47416"/>
                  </a:lnTo>
                  <a:lnTo>
                    <a:pt x="22748" y="22748"/>
                  </a:lnTo>
                  <a:lnTo>
                    <a:pt x="47416" y="6105"/>
                  </a:lnTo>
                  <a:lnTo>
                    <a:pt x="77597" y="0"/>
                  </a:lnTo>
                  <a:lnTo>
                    <a:pt x="1065403" y="0"/>
                  </a:lnTo>
                  <a:lnTo>
                    <a:pt x="1095583" y="6105"/>
                  </a:lnTo>
                  <a:lnTo>
                    <a:pt x="1120251" y="22748"/>
                  </a:lnTo>
                  <a:lnTo>
                    <a:pt x="1136894" y="47416"/>
                  </a:lnTo>
                  <a:lnTo>
                    <a:pt x="1143000" y="77596"/>
                  </a:lnTo>
                  <a:lnTo>
                    <a:pt x="1143000" y="387984"/>
                  </a:lnTo>
                  <a:lnTo>
                    <a:pt x="1136894" y="418165"/>
                  </a:lnTo>
                  <a:lnTo>
                    <a:pt x="1120251" y="442833"/>
                  </a:lnTo>
                  <a:lnTo>
                    <a:pt x="1095583" y="459476"/>
                  </a:lnTo>
                  <a:lnTo>
                    <a:pt x="1065403" y="465581"/>
                  </a:lnTo>
                  <a:lnTo>
                    <a:pt x="77597" y="465581"/>
                  </a:lnTo>
                  <a:lnTo>
                    <a:pt x="47416" y="459476"/>
                  </a:lnTo>
                  <a:lnTo>
                    <a:pt x="22748" y="442833"/>
                  </a:lnTo>
                  <a:lnTo>
                    <a:pt x="6105" y="418165"/>
                  </a:lnTo>
                  <a:lnTo>
                    <a:pt x="0" y="387984"/>
                  </a:lnTo>
                  <a:lnTo>
                    <a:pt x="0" y="775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9863" y="427824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77597" y="0"/>
                  </a:lnTo>
                  <a:lnTo>
                    <a:pt x="47416" y="6105"/>
                  </a:lnTo>
                  <a:lnTo>
                    <a:pt x="22748" y="22748"/>
                  </a:lnTo>
                  <a:lnTo>
                    <a:pt x="6105" y="47416"/>
                  </a:lnTo>
                  <a:lnTo>
                    <a:pt x="0" y="77596"/>
                  </a:lnTo>
                  <a:lnTo>
                    <a:pt x="0" y="387984"/>
                  </a:lnTo>
                  <a:lnTo>
                    <a:pt x="6105" y="418165"/>
                  </a:lnTo>
                  <a:lnTo>
                    <a:pt x="22748" y="442833"/>
                  </a:lnTo>
                  <a:lnTo>
                    <a:pt x="47416" y="459476"/>
                  </a:lnTo>
                  <a:lnTo>
                    <a:pt x="77597" y="465581"/>
                  </a:lnTo>
                  <a:lnTo>
                    <a:pt x="1065403" y="465581"/>
                  </a:lnTo>
                  <a:lnTo>
                    <a:pt x="1095583" y="459476"/>
                  </a:lnTo>
                  <a:lnTo>
                    <a:pt x="1120251" y="442833"/>
                  </a:lnTo>
                  <a:lnTo>
                    <a:pt x="1136894" y="418165"/>
                  </a:lnTo>
                  <a:lnTo>
                    <a:pt x="1143000" y="387984"/>
                  </a:lnTo>
                  <a:lnTo>
                    <a:pt x="1143000" y="77596"/>
                  </a:lnTo>
                  <a:lnTo>
                    <a:pt x="1136894" y="47416"/>
                  </a:lnTo>
                  <a:lnTo>
                    <a:pt x="1120251" y="22748"/>
                  </a:lnTo>
                  <a:lnTo>
                    <a:pt x="1095583" y="6105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9863" y="427824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6"/>
                  </a:moveTo>
                  <a:lnTo>
                    <a:pt x="6105" y="47416"/>
                  </a:lnTo>
                  <a:lnTo>
                    <a:pt x="22748" y="22748"/>
                  </a:lnTo>
                  <a:lnTo>
                    <a:pt x="47416" y="6105"/>
                  </a:lnTo>
                  <a:lnTo>
                    <a:pt x="77597" y="0"/>
                  </a:lnTo>
                  <a:lnTo>
                    <a:pt x="1065403" y="0"/>
                  </a:lnTo>
                  <a:lnTo>
                    <a:pt x="1095583" y="6105"/>
                  </a:lnTo>
                  <a:lnTo>
                    <a:pt x="1120251" y="22748"/>
                  </a:lnTo>
                  <a:lnTo>
                    <a:pt x="1136894" y="47416"/>
                  </a:lnTo>
                  <a:lnTo>
                    <a:pt x="1143000" y="77596"/>
                  </a:lnTo>
                  <a:lnTo>
                    <a:pt x="1143000" y="387984"/>
                  </a:lnTo>
                  <a:lnTo>
                    <a:pt x="1136894" y="418165"/>
                  </a:lnTo>
                  <a:lnTo>
                    <a:pt x="1120251" y="442833"/>
                  </a:lnTo>
                  <a:lnTo>
                    <a:pt x="1095583" y="459476"/>
                  </a:lnTo>
                  <a:lnTo>
                    <a:pt x="1065403" y="465581"/>
                  </a:lnTo>
                  <a:lnTo>
                    <a:pt x="77597" y="465581"/>
                  </a:lnTo>
                  <a:lnTo>
                    <a:pt x="47416" y="459476"/>
                  </a:lnTo>
                  <a:lnTo>
                    <a:pt x="22748" y="442833"/>
                  </a:lnTo>
                  <a:lnTo>
                    <a:pt x="6105" y="418165"/>
                  </a:lnTo>
                  <a:lnTo>
                    <a:pt x="0" y="387984"/>
                  </a:lnTo>
                  <a:lnTo>
                    <a:pt x="0" y="775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2862" y="4278249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1995805" y="0"/>
                  </a:moveTo>
                  <a:lnTo>
                    <a:pt x="77597" y="0"/>
                  </a:lnTo>
                  <a:lnTo>
                    <a:pt x="47416" y="6105"/>
                  </a:lnTo>
                  <a:lnTo>
                    <a:pt x="22748" y="22748"/>
                  </a:lnTo>
                  <a:lnTo>
                    <a:pt x="6105" y="47416"/>
                  </a:lnTo>
                  <a:lnTo>
                    <a:pt x="0" y="77596"/>
                  </a:lnTo>
                  <a:lnTo>
                    <a:pt x="0" y="387984"/>
                  </a:lnTo>
                  <a:lnTo>
                    <a:pt x="6105" y="418165"/>
                  </a:lnTo>
                  <a:lnTo>
                    <a:pt x="22748" y="442833"/>
                  </a:lnTo>
                  <a:lnTo>
                    <a:pt x="47416" y="459476"/>
                  </a:lnTo>
                  <a:lnTo>
                    <a:pt x="77597" y="465581"/>
                  </a:lnTo>
                  <a:lnTo>
                    <a:pt x="1995805" y="465581"/>
                  </a:lnTo>
                  <a:lnTo>
                    <a:pt x="2025985" y="459476"/>
                  </a:lnTo>
                  <a:lnTo>
                    <a:pt x="2050653" y="442833"/>
                  </a:lnTo>
                  <a:lnTo>
                    <a:pt x="2067296" y="418165"/>
                  </a:lnTo>
                  <a:lnTo>
                    <a:pt x="2073402" y="387984"/>
                  </a:lnTo>
                  <a:lnTo>
                    <a:pt x="2073402" y="77596"/>
                  </a:lnTo>
                  <a:lnTo>
                    <a:pt x="2067296" y="47416"/>
                  </a:lnTo>
                  <a:lnTo>
                    <a:pt x="2050653" y="22748"/>
                  </a:lnTo>
                  <a:lnTo>
                    <a:pt x="2025985" y="6105"/>
                  </a:lnTo>
                  <a:lnTo>
                    <a:pt x="19958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2862" y="4278249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0" y="77596"/>
                  </a:moveTo>
                  <a:lnTo>
                    <a:pt x="6105" y="47416"/>
                  </a:lnTo>
                  <a:lnTo>
                    <a:pt x="22748" y="22748"/>
                  </a:lnTo>
                  <a:lnTo>
                    <a:pt x="47416" y="6105"/>
                  </a:lnTo>
                  <a:lnTo>
                    <a:pt x="77597" y="0"/>
                  </a:lnTo>
                  <a:lnTo>
                    <a:pt x="1995805" y="0"/>
                  </a:lnTo>
                  <a:lnTo>
                    <a:pt x="2025985" y="6105"/>
                  </a:lnTo>
                  <a:lnTo>
                    <a:pt x="2050653" y="22748"/>
                  </a:lnTo>
                  <a:lnTo>
                    <a:pt x="2067296" y="47416"/>
                  </a:lnTo>
                  <a:lnTo>
                    <a:pt x="2073402" y="77596"/>
                  </a:lnTo>
                  <a:lnTo>
                    <a:pt x="2073402" y="387984"/>
                  </a:lnTo>
                  <a:lnTo>
                    <a:pt x="2067296" y="418165"/>
                  </a:lnTo>
                  <a:lnTo>
                    <a:pt x="2050653" y="442833"/>
                  </a:lnTo>
                  <a:lnTo>
                    <a:pt x="2025985" y="459476"/>
                  </a:lnTo>
                  <a:lnTo>
                    <a:pt x="1995805" y="465581"/>
                  </a:lnTo>
                  <a:lnTo>
                    <a:pt x="77597" y="465581"/>
                  </a:lnTo>
                  <a:lnTo>
                    <a:pt x="47416" y="459476"/>
                  </a:lnTo>
                  <a:lnTo>
                    <a:pt x="22748" y="442833"/>
                  </a:lnTo>
                  <a:lnTo>
                    <a:pt x="6105" y="418165"/>
                  </a:lnTo>
                  <a:lnTo>
                    <a:pt x="0" y="387984"/>
                  </a:lnTo>
                  <a:lnTo>
                    <a:pt x="0" y="7759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10259" y="1818385"/>
            <a:ext cx="7802880" cy="460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attributes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person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40" dirty="0">
                <a:latin typeface="Calibri"/>
                <a:cs typeface="Calibri"/>
              </a:rPr>
              <a:t>singer,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rich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known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many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nicknames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point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person</a:t>
            </a:r>
            <a:endParaRPr sz="2600">
              <a:latin typeface="Calibri"/>
              <a:cs typeface="Calibri"/>
            </a:endParaRPr>
          </a:p>
          <a:p>
            <a:pPr marL="464820" indent="-252095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10" dirty="0">
                <a:latin typeface="Calibri"/>
                <a:cs typeface="Calibri"/>
              </a:rPr>
              <a:t> new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nickname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88415">
              <a:lnSpc>
                <a:spcPct val="100000"/>
              </a:lnSpc>
              <a:spcBef>
                <a:spcPts val="1770"/>
              </a:spcBef>
              <a:tabLst>
                <a:tab pos="3243580" algn="l"/>
                <a:tab pos="4528185" algn="l"/>
                <a:tab pos="552767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Justin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Bieber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singer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rich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troublemaker</a:t>
            </a:r>
            <a:endParaRPr sz="2400">
              <a:latin typeface="Calibri"/>
              <a:cs typeface="Calibri"/>
            </a:endParaRPr>
          </a:p>
          <a:p>
            <a:pPr marL="396875" marR="5080" indent="-396875">
              <a:lnSpc>
                <a:spcPct val="151900"/>
              </a:lnSpc>
              <a:spcBef>
                <a:spcPts val="550"/>
              </a:spcBef>
              <a:buClr>
                <a:srgbClr val="585858"/>
              </a:buClr>
              <a:buFont typeface="Arial MT"/>
              <a:buChar char="•"/>
              <a:tabLst>
                <a:tab pos="396875" algn="l"/>
                <a:tab pos="3126105" algn="l"/>
                <a:tab pos="3243580" algn="l"/>
                <a:tab pos="4411345" algn="l"/>
                <a:tab pos="4528185" algn="l"/>
                <a:tab pos="5410200" algn="l"/>
                <a:tab pos="5527675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his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nicknames </a:t>
            </a:r>
            <a:r>
              <a:rPr sz="2400" spc="-30" dirty="0">
                <a:latin typeface="Calibri"/>
                <a:cs typeface="Calibri"/>
              </a:rPr>
              <a:t>refer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Bieb	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singer	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rich	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troublemaker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JBeebs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singer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rich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troublemaker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80054"/>
            <a:ext cx="9144000" cy="3096260"/>
            <a:chOff x="0" y="3480054"/>
            <a:chExt cx="9144000" cy="3096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2701" y="3480054"/>
              <a:ext cx="4994148" cy="28856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66759" y="5002530"/>
              <a:ext cx="777240" cy="866775"/>
            </a:xfrm>
            <a:custGeom>
              <a:avLst/>
              <a:gdLst/>
              <a:ahLst/>
              <a:cxnLst/>
              <a:rect l="l" t="t" r="r" b="b"/>
              <a:pathLst>
                <a:path w="777240" h="866775">
                  <a:moveTo>
                    <a:pt x="777240" y="0"/>
                  </a:moveTo>
                  <a:lnTo>
                    <a:pt x="0" y="0"/>
                  </a:lnTo>
                  <a:lnTo>
                    <a:pt x="0" y="866394"/>
                  </a:lnTo>
                  <a:lnTo>
                    <a:pt x="777240" y="866394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6939" y="5002530"/>
              <a:ext cx="3089910" cy="96773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924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ALIA</a:t>
            </a:r>
            <a:r>
              <a:rPr u="none" spc="-55" dirty="0"/>
              <a:t>S</a:t>
            </a:r>
            <a:r>
              <a:rPr u="none" spc="-95" dirty="0"/>
              <a:t>E</a:t>
            </a:r>
            <a:r>
              <a:rPr u="none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1814576"/>
            <a:ext cx="7346950" cy="13131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5080" indent="-91440">
              <a:lnSpc>
                <a:spcPts val="2840"/>
              </a:lnSpc>
              <a:spcBef>
                <a:spcPts val="4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ho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 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5" dirty="0">
                <a:latin typeface="Courier New"/>
                <a:cs typeface="Courier New"/>
              </a:rPr>
              <a:t>war</a:t>
            </a:r>
            <a:r>
              <a:rPr sz="2600" dirty="0">
                <a:latin typeface="Courier New"/>
                <a:cs typeface="Courier New"/>
              </a:rPr>
              <a:t>m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– changing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es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he  </a:t>
            </a:r>
            <a:r>
              <a:rPr sz="2600" spc="-10" dirty="0">
                <a:latin typeface="Calibri"/>
                <a:cs typeface="Calibri"/>
              </a:rPr>
              <a:t>other!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append()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ha</a:t>
            </a:r>
            <a:r>
              <a:rPr sz="2600" spc="-5" dirty="0">
                <a:latin typeface="Calibri"/>
                <a:cs typeface="Calibri"/>
              </a:rPr>
              <a:t>s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ect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" y="3499104"/>
            <a:ext cx="3685795" cy="25336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53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LAST</a:t>
            </a:r>
            <a:r>
              <a:rPr u="none" spc="-180" dirty="0"/>
              <a:t> </a:t>
            </a:r>
            <a:r>
              <a:rPr u="none" spc="-40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5699125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decomposition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 </a:t>
            </a:r>
            <a:r>
              <a:rPr sz="2600" spc="-20" dirty="0">
                <a:latin typeface="Calibri"/>
                <a:cs typeface="Calibri"/>
              </a:rPr>
              <a:t>create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structure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abstraction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suppress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details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10" dirty="0">
                <a:latin typeface="Calibri"/>
                <a:cs typeface="Calibri"/>
              </a:rPr>
              <a:t> functions</a:t>
            </a:r>
            <a:r>
              <a:rPr sz="2600" spc="-5" dirty="0">
                <a:latin typeface="Calibri"/>
                <a:cs typeface="Calibri"/>
              </a:rPr>
              <a:t> a lot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60420"/>
            <a:ext cx="9144000" cy="3215640"/>
            <a:chOff x="0" y="3360420"/>
            <a:chExt cx="9144000" cy="3215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8534" y="3379449"/>
              <a:ext cx="5356920" cy="27878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76444" y="5328666"/>
              <a:ext cx="4067810" cy="1072515"/>
            </a:xfrm>
            <a:custGeom>
              <a:avLst/>
              <a:gdLst/>
              <a:ahLst/>
              <a:cxnLst/>
              <a:rect l="l" t="t" r="r" b="b"/>
              <a:pathLst>
                <a:path w="4067809" h="1072514">
                  <a:moveTo>
                    <a:pt x="4067555" y="0"/>
                  </a:moveTo>
                  <a:lnTo>
                    <a:pt x="0" y="0"/>
                  </a:lnTo>
                  <a:lnTo>
                    <a:pt x="0" y="1072134"/>
                  </a:lnTo>
                  <a:lnTo>
                    <a:pt x="4067555" y="1072134"/>
                  </a:lnTo>
                  <a:lnTo>
                    <a:pt x="4067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9989" y="3360420"/>
              <a:ext cx="5414010" cy="28354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811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CLONING</a:t>
            </a:r>
            <a:r>
              <a:rPr u="none" spc="-145" dirty="0"/>
              <a:t> </a:t>
            </a:r>
            <a:r>
              <a:rPr u="none" dirty="0"/>
              <a:t>A</a:t>
            </a:r>
            <a:r>
              <a:rPr u="none" spc="-140" dirty="0"/>
              <a:t> </a:t>
            </a:r>
            <a:r>
              <a:rPr u="none" spc="-45" dirty="0"/>
              <a:t>LIST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1818385"/>
            <a:ext cx="6565900" cy="77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95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create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10" dirty="0">
                <a:latin typeface="Calibri"/>
                <a:cs typeface="Calibri"/>
              </a:rPr>
              <a:t> new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list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copy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every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element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endParaRPr sz="2600">
              <a:latin typeface="Calibri"/>
              <a:cs typeface="Calibri"/>
            </a:endParaRPr>
          </a:p>
          <a:p>
            <a:pPr marL="253365">
              <a:lnSpc>
                <a:spcPts val="2950"/>
              </a:lnSpc>
            </a:pPr>
            <a:r>
              <a:rPr sz="2600" spc="-10" dirty="0">
                <a:latin typeface="Courier New"/>
                <a:cs typeface="Courier New"/>
              </a:rPr>
              <a:t>chill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cool[:]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066" y="3388995"/>
            <a:ext cx="3419475" cy="12954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21814"/>
            <a:ext cx="9144000" cy="4254500"/>
            <a:chOff x="0" y="2321814"/>
            <a:chExt cx="9144000" cy="4254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241" y="2321814"/>
              <a:ext cx="5200650" cy="42009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10605" y="4800600"/>
              <a:ext cx="3510279" cy="1722120"/>
            </a:xfrm>
            <a:custGeom>
              <a:avLst/>
              <a:gdLst/>
              <a:ahLst/>
              <a:cxnLst/>
              <a:rect l="l" t="t" r="r" b="b"/>
              <a:pathLst>
                <a:path w="3510279" h="1722120">
                  <a:moveTo>
                    <a:pt x="3509772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3509772" y="1722120"/>
                  </a:lnTo>
                  <a:lnTo>
                    <a:pt x="3509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5420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SORTING</a:t>
            </a:r>
            <a:r>
              <a:rPr u="none" spc="-195" dirty="0"/>
              <a:t> </a:t>
            </a:r>
            <a:r>
              <a:rPr u="none" spc="-50" dirty="0"/>
              <a:t>LISTS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676039"/>
            <a:ext cx="6922134" cy="21685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calling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sort()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mutates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list,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nothing</a:t>
            </a:r>
            <a:endParaRPr sz="2600">
              <a:latin typeface="Calibri"/>
              <a:cs typeface="Calibri"/>
            </a:endParaRPr>
          </a:p>
          <a:p>
            <a:pPr marL="104139" marR="4163060" indent="-91440">
              <a:lnSpc>
                <a:spcPct val="90300"/>
              </a:lnSpc>
              <a:spcBef>
                <a:spcPts val="13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calling </a:t>
            </a:r>
            <a:r>
              <a:rPr sz="2600" spc="-5" dirty="0">
                <a:latin typeface="Courier New"/>
                <a:cs typeface="Courier New"/>
              </a:rPr>
              <a:t>sorted()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does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mutate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list,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</a:t>
            </a:r>
            <a:r>
              <a:rPr sz="2600" spc="-15" dirty="0">
                <a:latin typeface="Calibri"/>
                <a:cs typeface="Calibri"/>
              </a:rPr>
              <a:t> to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variable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1064" y="2321051"/>
            <a:ext cx="8944610" cy="4217670"/>
            <a:chOff x="131064" y="2321051"/>
            <a:chExt cx="8944610" cy="42176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" y="3915155"/>
              <a:ext cx="3610355" cy="23431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1242" y="2321051"/>
              <a:ext cx="5195316" cy="42146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65647" y="4779264"/>
              <a:ext cx="3510279" cy="1722120"/>
            </a:xfrm>
            <a:custGeom>
              <a:avLst/>
              <a:gdLst/>
              <a:ahLst/>
              <a:cxnLst/>
              <a:rect l="l" t="t" r="r" b="b"/>
              <a:pathLst>
                <a:path w="3510279" h="1722120">
                  <a:moveTo>
                    <a:pt x="3509772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3509772" y="1722120"/>
                  </a:lnTo>
                  <a:lnTo>
                    <a:pt x="3509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9717" y="2324100"/>
              <a:ext cx="5195316" cy="421462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87929"/>
            <a:ext cx="9144000" cy="4370070"/>
            <a:chOff x="0" y="2487929"/>
            <a:chExt cx="9144000" cy="4370070"/>
          </a:xfrm>
        </p:grpSpPr>
        <p:sp>
          <p:nvSpPr>
            <p:cNvPr id="3" name="object 3"/>
            <p:cNvSpPr/>
            <p:nvPr/>
          </p:nvSpPr>
          <p:spPr>
            <a:xfrm>
              <a:off x="0" y="640080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1855" y="2487929"/>
              <a:ext cx="4781549" cy="40126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10" y="3931540"/>
              <a:ext cx="2934079" cy="20387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50" dirty="0"/>
              <a:t>LISTS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-50" dirty="0"/>
              <a:t>LISTS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0" dirty="0"/>
              <a:t> </a:t>
            </a:r>
            <a:r>
              <a:rPr spc="-50" dirty="0"/>
              <a:t>LISTS</a:t>
            </a:r>
            <a:r>
              <a:rPr spc="-110" dirty="0"/>
              <a:t> </a:t>
            </a:r>
            <a:r>
              <a:rPr spc="-40" dirty="0"/>
              <a:t>OF….	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10259" y="1679849"/>
            <a:ext cx="3234690" cy="145161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nested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lists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side </a:t>
            </a:r>
            <a:r>
              <a:rPr sz="2600" spc="-20" dirty="0">
                <a:latin typeface="Calibri"/>
                <a:cs typeface="Calibri"/>
              </a:rPr>
              <a:t>effects </a:t>
            </a:r>
            <a:r>
              <a:rPr sz="2600" spc="-10" dirty="0">
                <a:latin typeface="Calibri"/>
                <a:cs typeface="Calibri"/>
              </a:rPr>
              <a:t>still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possible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after </a:t>
            </a:r>
            <a:r>
              <a:rPr sz="2600" spc="-10" dirty="0">
                <a:latin typeface="Calibri"/>
                <a:cs typeface="Calibri"/>
              </a:rPr>
              <a:t>mutation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54304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30"/>
              </a:lnSpc>
              <a:spcBef>
                <a:spcPts val="100"/>
              </a:spcBef>
            </a:pPr>
            <a:r>
              <a:rPr u="none" spc="-50" dirty="0"/>
              <a:t>MU</a:t>
            </a:r>
            <a:r>
              <a:rPr u="none" spc="-425" dirty="0"/>
              <a:t>TA</a:t>
            </a:r>
            <a:r>
              <a:rPr u="none" spc="-50" dirty="0"/>
              <a:t>TI</a:t>
            </a:r>
            <a:r>
              <a:rPr u="none" spc="-55" dirty="0"/>
              <a:t>O</a:t>
            </a:r>
            <a:r>
              <a:rPr u="none" dirty="0"/>
              <a:t>N</a:t>
            </a:r>
            <a:r>
              <a:rPr u="none" spc="-120" dirty="0"/>
              <a:t> </a:t>
            </a:r>
            <a:r>
              <a:rPr u="none" spc="-50" dirty="0"/>
              <a:t>AN</a:t>
            </a:r>
            <a:r>
              <a:rPr u="none" dirty="0"/>
              <a:t>D</a:t>
            </a:r>
            <a:r>
              <a:rPr u="none" spc="-114" dirty="0"/>
              <a:t> </a:t>
            </a:r>
            <a:r>
              <a:rPr u="none" spc="-50" dirty="0"/>
              <a:t>ITER</a:t>
            </a:r>
            <a:r>
              <a:rPr u="none" spc="-425" dirty="0"/>
              <a:t>A</a:t>
            </a:r>
            <a:r>
              <a:rPr u="none" spc="-50" dirty="0"/>
              <a:t>TI</a:t>
            </a:r>
            <a:r>
              <a:rPr u="none" spc="-55" dirty="0"/>
              <a:t>O</a:t>
            </a:r>
            <a:r>
              <a:rPr u="none" dirty="0"/>
              <a:t>N</a:t>
            </a:r>
          </a:p>
          <a:p>
            <a:pPr marL="12700">
              <a:lnSpc>
                <a:spcPts val="5330"/>
              </a:lnSpc>
            </a:pPr>
            <a:r>
              <a:rPr u="none" spc="-135" dirty="0"/>
              <a:t>Try</a:t>
            </a:r>
            <a:r>
              <a:rPr u="none" spc="-125" dirty="0"/>
              <a:t> </a:t>
            </a:r>
            <a:r>
              <a:rPr u="none" spc="-40" dirty="0"/>
              <a:t>this</a:t>
            </a:r>
            <a:r>
              <a:rPr u="none" spc="-110" dirty="0"/>
              <a:t> </a:t>
            </a:r>
            <a:r>
              <a:rPr u="none" spc="-25" dirty="0"/>
              <a:t>in</a:t>
            </a:r>
            <a:r>
              <a:rPr u="none" spc="-110" dirty="0"/>
              <a:t> </a:t>
            </a:r>
            <a:r>
              <a:rPr u="none" spc="-50" dirty="0"/>
              <a:t>Python</a:t>
            </a:r>
            <a:r>
              <a:rPr u="none" spc="-114" dirty="0"/>
              <a:t> </a:t>
            </a:r>
            <a:r>
              <a:rPr u="none" spc="-105" dirty="0"/>
              <a:t>Tutor!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108" y="1812797"/>
            <a:ext cx="6045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mutating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iterating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108" y="2188006"/>
            <a:ext cx="349377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0" marR="5080" indent="-578485">
              <a:lnSpc>
                <a:spcPct val="11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def </a:t>
            </a:r>
            <a:r>
              <a:rPr sz="1900" spc="-10" dirty="0">
                <a:latin typeface="Courier New"/>
                <a:cs typeface="Courier New"/>
              </a:rPr>
              <a:t>remove_dups(L1, </a:t>
            </a:r>
            <a:r>
              <a:rPr sz="1900" spc="-5" dirty="0">
                <a:latin typeface="Courier New"/>
                <a:cs typeface="Courier New"/>
              </a:rPr>
              <a:t>L2): </a:t>
            </a:r>
            <a:r>
              <a:rPr sz="1900" spc="-11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for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L1:</a:t>
            </a:r>
            <a:endParaRPr sz="1900">
              <a:latin typeface="Courier New"/>
              <a:cs typeface="Courier New"/>
            </a:endParaRPr>
          </a:p>
          <a:p>
            <a:pPr marL="1024255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in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L2:</a:t>
            </a:r>
            <a:endParaRPr sz="1900">
              <a:latin typeface="Courier New"/>
              <a:cs typeface="Courier New"/>
            </a:endParaRPr>
          </a:p>
          <a:p>
            <a:pPr marL="1746885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Courier New"/>
                <a:cs typeface="Courier New"/>
              </a:rPr>
              <a:t>L1.remove(e)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108" y="3780840"/>
            <a:ext cx="8584565" cy="25895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900" spc="-5" dirty="0">
                <a:latin typeface="Courier New"/>
                <a:cs typeface="Courier New"/>
              </a:rPr>
              <a:t>L1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[1,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2,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3,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4]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latin typeface="Courier New"/>
                <a:cs typeface="Courier New"/>
              </a:rPr>
              <a:t>L2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[1,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2,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5,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6]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Courier New"/>
                <a:cs typeface="Courier New"/>
              </a:rPr>
              <a:t>remove_dups(L1,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L2)</a:t>
            </a:r>
            <a:endParaRPr sz="1900">
              <a:latin typeface="Courier New"/>
              <a:cs typeface="Courier New"/>
            </a:endParaRPr>
          </a:p>
          <a:p>
            <a:pPr marL="334645" indent="-322580">
              <a:lnSpc>
                <a:spcPct val="100000"/>
              </a:lnSpc>
              <a:spcBef>
                <a:spcPts val="1019"/>
              </a:spcBef>
              <a:buClr>
                <a:srgbClr val="585858"/>
              </a:buClr>
              <a:buFont typeface="Wingdings"/>
              <a:buChar char=""/>
              <a:tabLst>
                <a:tab pos="334645" algn="l"/>
                <a:tab pos="335280" algn="l"/>
              </a:tabLst>
            </a:pPr>
            <a:r>
              <a:rPr sz="2400" spc="-5" dirty="0">
                <a:latin typeface="Courier New"/>
                <a:cs typeface="Courier New"/>
              </a:rPr>
              <a:t>L1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[2,3,4]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[3,4]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alibri"/>
                <a:cs typeface="Calibri"/>
              </a:rPr>
              <a:t>Why?</a:t>
            </a:r>
            <a:endParaRPr sz="2400">
              <a:latin typeface="Calibri"/>
              <a:cs typeface="Calibri"/>
            </a:endParaRPr>
          </a:p>
          <a:p>
            <a:pPr marL="459740" lvl="1" indent="-247015">
              <a:lnSpc>
                <a:spcPct val="100000"/>
              </a:lnSpc>
              <a:spcBef>
                <a:spcPts val="170"/>
              </a:spcBef>
              <a:buClr>
                <a:srgbClr val="585858"/>
              </a:buClr>
              <a:buFont typeface="Arial MT"/>
              <a:buChar char="•"/>
              <a:tabLst>
                <a:tab pos="459740" algn="l"/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-5" dirty="0">
                <a:latin typeface="Calibri"/>
                <a:cs typeface="Calibri"/>
              </a:rPr>
              <a:t> uses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internal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keep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track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index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loop</a:t>
            </a:r>
            <a:endParaRPr sz="2200">
              <a:latin typeface="Calibri"/>
              <a:cs typeface="Calibri"/>
            </a:endParaRPr>
          </a:p>
          <a:p>
            <a:pPr marL="459740" lvl="1" indent="-247015">
              <a:lnSpc>
                <a:spcPct val="100000"/>
              </a:lnSpc>
              <a:spcBef>
                <a:spcPts val="340"/>
              </a:spcBef>
              <a:buClr>
                <a:srgbClr val="585858"/>
              </a:buClr>
              <a:buFont typeface="Arial MT"/>
              <a:buChar char="•"/>
              <a:tabLst>
                <a:tab pos="459740" algn="l"/>
                <a:tab pos="460375" algn="l"/>
              </a:tabLst>
            </a:pPr>
            <a:r>
              <a:rPr sz="2200" spc="-10" dirty="0">
                <a:latin typeface="Calibri"/>
                <a:cs typeface="Calibri"/>
              </a:rPr>
              <a:t>mutating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length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doesn’t</a:t>
            </a:r>
            <a:r>
              <a:rPr sz="2200" spc="-10" dirty="0">
                <a:latin typeface="Calibri"/>
                <a:cs typeface="Calibri"/>
              </a:rPr>
              <a:t> update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counter</a:t>
            </a:r>
            <a:endParaRPr sz="2200">
              <a:latin typeface="Calibri"/>
              <a:cs typeface="Calibri"/>
            </a:endParaRPr>
          </a:p>
          <a:p>
            <a:pPr marL="459740" lvl="1" indent="-247015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Font typeface="Arial MT"/>
              <a:buChar char="•"/>
              <a:tabLst>
                <a:tab pos="459740" algn="l"/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loop</a:t>
            </a:r>
            <a:r>
              <a:rPr sz="2200" spc="-10" dirty="0">
                <a:latin typeface="Calibri"/>
                <a:cs typeface="Calibri"/>
              </a:rPr>
              <a:t> never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sees element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3800" y="2179319"/>
            <a:ext cx="34937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def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remove_dups(L1,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L2):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158" y="2468880"/>
            <a:ext cx="219329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ourier New"/>
                <a:cs typeface="Courier New"/>
              </a:rPr>
              <a:t>L1_copy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L1[:]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2158" y="2758439"/>
            <a:ext cx="291528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marR="438150" indent="-57785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for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in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L1_copy: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in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L2:</a:t>
            </a:r>
            <a:endParaRPr sz="1900">
              <a:latin typeface="Courier New"/>
              <a:cs typeface="Courier New"/>
            </a:endParaRPr>
          </a:p>
          <a:p>
            <a:pPr marL="1168400"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L1.remove(e)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2858" y="2507360"/>
            <a:ext cx="870585" cy="266700"/>
          </a:xfrm>
          <a:custGeom>
            <a:avLst/>
            <a:gdLst/>
            <a:ahLst/>
            <a:cxnLst/>
            <a:rect l="l" t="t" r="r" b="b"/>
            <a:pathLst>
              <a:path w="870584" h="266700">
                <a:moveTo>
                  <a:pt x="0" y="266700"/>
                </a:moveTo>
                <a:lnTo>
                  <a:pt x="870203" y="266700"/>
                </a:lnTo>
                <a:lnTo>
                  <a:pt x="870203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3769" y="3894327"/>
            <a:ext cx="2046985" cy="110388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09981" y="3164458"/>
            <a:ext cx="479425" cy="465455"/>
            <a:chOff x="509981" y="3164458"/>
            <a:chExt cx="479425" cy="465455"/>
          </a:xfrm>
        </p:grpSpPr>
        <p:sp>
          <p:nvSpPr>
            <p:cNvPr id="12" name="object 12"/>
            <p:cNvSpPr/>
            <p:nvPr/>
          </p:nvSpPr>
          <p:spPr>
            <a:xfrm>
              <a:off x="517982" y="3172459"/>
              <a:ext cx="462915" cy="449580"/>
            </a:xfrm>
            <a:custGeom>
              <a:avLst/>
              <a:gdLst/>
              <a:ahLst/>
              <a:cxnLst/>
              <a:rect l="l" t="t" r="r" b="b"/>
              <a:pathLst>
                <a:path w="462915" h="449579">
                  <a:moveTo>
                    <a:pt x="357962" y="0"/>
                  </a:moveTo>
                  <a:lnTo>
                    <a:pt x="231444" y="119379"/>
                  </a:lnTo>
                  <a:lnTo>
                    <a:pt x="104927" y="0"/>
                  </a:lnTo>
                  <a:lnTo>
                    <a:pt x="0" y="111251"/>
                  </a:lnTo>
                  <a:lnTo>
                    <a:pt x="120065" y="224535"/>
                  </a:lnTo>
                  <a:lnTo>
                    <a:pt x="0" y="337819"/>
                  </a:lnTo>
                  <a:lnTo>
                    <a:pt x="104927" y="449071"/>
                  </a:lnTo>
                  <a:lnTo>
                    <a:pt x="231444" y="329691"/>
                  </a:lnTo>
                  <a:lnTo>
                    <a:pt x="357962" y="449071"/>
                  </a:lnTo>
                  <a:lnTo>
                    <a:pt x="462889" y="337819"/>
                  </a:lnTo>
                  <a:lnTo>
                    <a:pt x="342823" y="224535"/>
                  </a:lnTo>
                  <a:lnTo>
                    <a:pt x="462889" y="111251"/>
                  </a:lnTo>
                  <a:lnTo>
                    <a:pt x="3579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982" y="3172459"/>
              <a:ext cx="462915" cy="449580"/>
            </a:xfrm>
            <a:custGeom>
              <a:avLst/>
              <a:gdLst/>
              <a:ahLst/>
              <a:cxnLst/>
              <a:rect l="l" t="t" r="r" b="b"/>
              <a:pathLst>
                <a:path w="462915" h="449579">
                  <a:moveTo>
                    <a:pt x="0" y="111251"/>
                  </a:moveTo>
                  <a:lnTo>
                    <a:pt x="104927" y="0"/>
                  </a:lnTo>
                  <a:lnTo>
                    <a:pt x="231444" y="119379"/>
                  </a:lnTo>
                  <a:lnTo>
                    <a:pt x="357962" y="0"/>
                  </a:lnTo>
                  <a:lnTo>
                    <a:pt x="462889" y="111251"/>
                  </a:lnTo>
                  <a:lnTo>
                    <a:pt x="342823" y="224535"/>
                  </a:lnTo>
                  <a:lnTo>
                    <a:pt x="462889" y="337819"/>
                  </a:lnTo>
                  <a:lnTo>
                    <a:pt x="357962" y="449071"/>
                  </a:lnTo>
                  <a:lnTo>
                    <a:pt x="231444" y="329691"/>
                  </a:lnTo>
                  <a:lnTo>
                    <a:pt x="104927" y="449071"/>
                  </a:lnTo>
                  <a:lnTo>
                    <a:pt x="0" y="337819"/>
                  </a:lnTo>
                  <a:lnTo>
                    <a:pt x="120065" y="224535"/>
                  </a:lnTo>
                  <a:lnTo>
                    <a:pt x="0" y="111251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886705" y="3048761"/>
            <a:ext cx="627380" cy="635000"/>
            <a:chOff x="4886705" y="3048761"/>
            <a:chExt cx="627380" cy="635000"/>
          </a:xfrm>
        </p:grpSpPr>
        <p:sp>
          <p:nvSpPr>
            <p:cNvPr id="15" name="object 15"/>
            <p:cNvSpPr/>
            <p:nvPr/>
          </p:nvSpPr>
          <p:spPr>
            <a:xfrm>
              <a:off x="4975478" y="3396614"/>
              <a:ext cx="219710" cy="137795"/>
            </a:xfrm>
            <a:custGeom>
              <a:avLst/>
              <a:gdLst/>
              <a:ahLst/>
              <a:cxnLst/>
              <a:rect l="l" t="t" r="r" b="b"/>
              <a:pathLst>
                <a:path w="219710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7117" y="3137534"/>
              <a:ext cx="298450" cy="4572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493133" y="2175129"/>
            <a:ext cx="27305" cy="1546860"/>
          </a:xfrm>
          <a:custGeom>
            <a:avLst/>
            <a:gdLst/>
            <a:ahLst/>
            <a:cxnLst/>
            <a:rect l="l" t="t" r="r" b="b"/>
            <a:pathLst>
              <a:path w="27304" h="1546860">
                <a:moveTo>
                  <a:pt x="0" y="0"/>
                </a:moveTo>
                <a:lnTo>
                  <a:pt x="27305" y="1546352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</a:t>
            </a:r>
            <a:r>
              <a:rPr u="none" spc="-95" dirty="0"/>
              <a:t>D</a:t>
            </a:r>
            <a:r>
              <a:rPr u="none" spc="-380" dirty="0"/>
              <a:t>A</a:t>
            </a:r>
            <a:r>
              <a:rPr u="none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2226"/>
            <a:ext cx="7777480" cy="351662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2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0" dirty="0">
                <a:latin typeface="Calibri"/>
                <a:cs typeface="Calibri"/>
              </a:rPr>
              <a:t>seen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types: </a:t>
            </a:r>
            <a:r>
              <a:rPr sz="2600" spc="-5" dirty="0">
                <a:latin typeface="Courier New"/>
                <a:cs typeface="Courier New"/>
              </a:rPr>
              <a:t>int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float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bool,string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introduce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compound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tuples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lists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idea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aliasing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idea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mutability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idea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cloning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811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TUPL</a:t>
            </a:r>
            <a:r>
              <a:rPr u="none" spc="-95" dirty="0"/>
              <a:t>E</a:t>
            </a:r>
            <a:r>
              <a:rPr u="none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88555"/>
            <a:ext cx="7317740" cy="185673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9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ordered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elements, 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 </a:t>
            </a:r>
            <a:r>
              <a:rPr sz="2400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5" dirty="0">
                <a:latin typeface="Calibri"/>
                <a:cs typeface="Calibri"/>
              </a:rPr>
              <a:t>represented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parentheses</a:t>
            </a:r>
            <a:endParaRPr sz="24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Courier New"/>
                <a:cs typeface="Courier New"/>
              </a:rPr>
              <a:t>te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3514039"/>
            <a:ext cx="292100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4045">
              <a:lnSpc>
                <a:spcPct val="14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(2,"mit",3)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t[0]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latin typeface="Courier New"/>
                <a:cs typeface="Courier New"/>
              </a:rPr>
              <a:t>(2,"mit",3)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(5,6)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8114" y="3946092"/>
            <a:ext cx="3929379" cy="8686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(2,"mit",3,5,6)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060" y="4788357"/>
            <a:ext cx="939800" cy="129159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spc="-5" dirty="0">
                <a:latin typeface="Courier New"/>
                <a:cs typeface="Courier New"/>
              </a:rPr>
              <a:t>t[1:2]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-5" dirty="0">
                <a:latin typeface="Courier New"/>
                <a:cs typeface="Courier New"/>
              </a:rPr>
              <a:t>t[1:3]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-5" dirty="0">
                <a:latin typeface="Courier New"/>
                <a:cs typeface="Courier New"/>
              </a:rPr>
              <a:t>len(t)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9314" y="4906009"/>
            <a:ext cx="403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slice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tuple,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("mit",)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314" y="5211267"/>
            <a:ext cx="4183379" cy="8686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slice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tuple,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("mit",3)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060" y="6170929"/>
            <a:ext cx="5045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6700" algn="l"/>
              </a:tabLst>
            </a:pPr>
            <a:r>
              <a:rPr sz="2000" spc="-5" dirty="0">
                <a:latin typeface="Courier New"/>
                <a:cs typeface="Courier New"/>
              </a:rPr>
              <a:t>t[1]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4	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gives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error,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can’t</a:t>
            </a:r>
            <a:r>
              <a:rPr sz="2000" dirty="0">
                <a:latin typeface="Calibri"/>
                <a:cs typeface="Calibri"/>
              </a:rPr>
              <a:t> modify</a:t>
            </a:r>
            <a:r>
              <a:rPr sz="2000" spc="-5" dirty="0">
                <a:latin typeface="Calibri"/>
                <a:cs typeface="Calibri"/>
              </a:rPr>
              <a:t> object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5460" y="4830698"/>
            <a:ext cx="342900" cy="459740"/>
          </a:xfrm>
          <a:custGeom>
            <a:avLst/>
            <a:gdLst/>
            <a:ahLst/>
            <a:cxnLst/>
            <a:rect l="l" t="t" r="r" b="b"/>
            <a:pathLst>
              <a:path w="342900" h="459739">
                <a:moveTo>
                  <a:pt x="0" y="459485"/>
                </a:moveTo>
                <a:lnTo>
                  <a:pt x="342900" y="459485"/>
                </a:lnTo>
                <a:lnTo>
                  <a:pt x="342900" y="0"/>
                </a:lnTo>
                <a:lnTo>
                  <a:pt x="0" y="0"/>
                </a:lnTo>
                <a:lnTo>
                  <a:pt x="0" y="459485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5452" y="4973192"/>
            <a:ext cx="1727199" cy="11038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8991" y="2254757"/>
            <a:ext cx="2571749" cy="98145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867280" y="3175635"/>
            <a:ext cx="486409" cy="459105"/>
          </a:xfrm>
          <a:custGeom>
            <a:avLst/>
            <a:gdLst/>
            <a:ahLst/>
            <a:cxnLst/>
            <a:rect l="l" t="t" r="r" b="b"/>
            <a:pathLst>
              <a:path w="486410" h="459104">
                <a:moveTo>
                  <a:pt x="0" y="458723"/>
                </a:moveTo>
                <a:lnTo>
                  <a:pt x="486156" y="458723"/>
                </a:lnTo>
                <a:lnTo>
                  <a:pt x="486156" y="0"/>
                </a:lnTo>
                <a:lnTo>
                  <a:pt x="0" y="0"/>
                </a:lnTo>
                <a:lnTo>
                  <a:pt x="0" y="458723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1800" y="3092830"/>
            <a:ext cx="561594" cy="59182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1811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TU</a:t>
            </a:r>
            <a:r>
              <a:rPr u="none" spc="-55" dirty="0"/>
              <a:t>P</a:t>
            </a:r>
            <a:r>
              <a:rPr u="none" spc="-50" dirty="0"/>
              <a:t>L</a:t>
            </a:r>
            <a:r>
              <a:rPr u="none" spc="-95" dirty="0"/>
              <a:t>E</a:t>
            </a:r>
            <a:r>
              <a:rPr u="none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86382"/>
            <a:ext cx="5876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conveniently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swap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2180539"/>
            <a:ext cx="787400" cy="8699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-5" dirty="0">
                <a:latin typeface="Courier New"/>
                <a:cs typeface="Courier New"/>
              </a:rPr>
              <a:t>y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3714" y="2180539"/>
            <a:ext cx="1244600" cy="129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temp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latin typeface="Courier New"/>
                <a:cs typeface="Courier New"/>
              </a:rPr>
              <a:t>y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temp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7167" y="2298192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(x,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y)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(y,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3395345"/>
            <a:ext cx="7258050" cy="26797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return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function</a:t>
            </a:r>
            <a:endParaRPr sz="2600">
              <a:latin typeface="Calibri"/>
              <a:cs typeface="Calibri"/>
            </a:endParaRPr>
          </a:p>
          <a:p>
            <a:pPr marL="927100" marR="1902460" indent="-610235">
              <a:lnSpc>
                <a:spcPts val="3320"/>
              </a:lnSpc>
              <a:spcBef>
                <a:spcPts val="254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quotient_and_remainder(x,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q = x //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55"/>
              </a:spcBef>
            </a:pP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%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25"/>
              </a:spcBef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(q,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latin typeface="Courier New"/>
                <a:cs typeface="Courier New"/>
              </a:rPr>
              <a:t>(quot,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rem)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quotient_and_remainder(4,5)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9875" y="2256663"/>
            <a:ext cx="13335" cy="1299210"/>
          </a:xfrm>
          <a:custGeom>
            <a:avLst/>
            <a:gdLst/>
            <a:ahLst/>
            <a:cxnLst/>
            <a:rect l="l" t="t" r="r" b="b"/>
            <a:pathLst>
              <a:path w="13335" h="1299210">
                <a:moveTo>
                  <a:pt x="0" y="0"/>
                </a:moveTo>
                <a:lnTo>
                  <a:pt x="13208" y="1298702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26055" y="2998977"/>
            <a:ext cx="478790" cy="464820"/>
            <a:chOff x="2226055" y="2998977"/>
            <a:chExt cx="478790" cy="464820"/>
          </a:xfrm>
        </p:grpSpPr>
        <p:sp>
          <p:nvSpPr>
            <p:cNvPr id="10" name="object 10"/>
            <p:cNvSpPr/>
            <p:nvPr/>
          </p:nvSpPr>
          <p:spPr>
            <a:xfrm>
              <a:off x="2234056" y="3006978"/>
              <a:ext cx="462915" cy="448945"/>
            </a:xfrm>
            <a:custGeom>
              <a:avLst/>
              <a:gdLst/>
              <a:ahLst/>
              <a:cxnLst/>
              <a:rect l="l" t="t" r="r" b="b"/>
              <a:pathLst>
                <a:path w="462914" h="448945">
                  <a:moveTo>
                    <a:pt x="358013" y="0"/>
                  </a:moveTo>
                  <a:lnTo>
                    <a:pt x="231394" y="119380"/>
                  </a:lnTo>
                  <a:lnTo>
                    <a:pt x="104775" y="0"/>
                  </a:lnTo>
                  <a:lnTo>
                    <a:pt x="0" y="111125"/>
                  </a:lnTo>
                  <a:lnTo>
                    <a:pt x="120014" y="224282"/>
                  </a:lnTo>
                  <a:lnTo>
                    <a:pt x="0" y="337439"/>
                  </a:lnTo>
                  <a:lnTo>
                    <a:pt x="104775" y="448564"/>
                  </a:lnTo>
                  <a:lnTo>
                    <a:pt x="231394" y="329184"/>
                  </a:lnTo>
                  <a:lnTo>
                    <a:pt x="358013" y="448564"/>
                  </a:lnTo>
                  <a:lnTo>
                    <a:pt x="462788" y="337439"/>
                  </a:lnTo>
                  <a:lnTo>
                    <a:pt x="342773" y="224282"/>
                  </a:lnTo>
                  <a:lnTo>
                    <a:pt x="462788" y="111125"/>
                  </a:lnTo>
                  <a:lnTo>
                    <a:pt x="3580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34056" y="3006978"/>
              <a:ext cx="462915" cy="448945"/>
            </a:xfrm>
            <a:custGeom>
              <a:avLst/>
              <a:gdLst/>
              <a:ahLst/>
              <a:cxnLst/>
              <a:rect l="l" t="t" r="r" b="b"/>
              <a:pathLst>
                <a:path w="462914" h="448945">
                  <a:moveTo>
                    <a:pt x="0" y="111125"/>
                  </a:moveTo>
                  <a:lnTo>
                    <a:pt x="104775" y="0"/>
                  </a:lnTo>
                  <a:lnTo>
                    <a:pt x="231394" y="119380"/>
                  </a:lnTo>
                  <a:lnTo>
                    <a:pt x="358013" y="0"/>
                  </a:lnTo>
                  <a:lnTo>
                    <a:pt x="462788" y="111125"/>
                  </a:lnTo>
                  <a:lnTo>
                    <a:pt x="342773" y="224282"/>
                  </a:lnTo>
                  <a:lnTo>
                    <a:pt x="462788" y="337439"/>
                  </a:lnTo>
                  <a:lnTo>
                    <a:pt x="358013" y="448564"/>
                  </a:lnTo>
                  <a:lnTo>
                    <a:pt x="231394" y="329184"/>
                  </a:lnTo>
                  <a:lnTo>
                    <a:pt x="104775" y="448564"/>
                  </a:lnTo>
                  <a:lnTo>
                    <a:pt x="0" y="337439"/>
                  </a:lnTo>
                  <a:lnTo>
                    <a:pt x="120014" y="224282"/>
                  </a:lnTo>
                  <a:lnTo>
                    <a:pt x="0" y="111125"/>
                  </a:lnTo>
                  <a:close/>
                </a:path>
              </a:pathLst>
            </a:custGeom>
            <a:ln w="160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30902" y="2250186"/>
            <a:ext cx="683895" cy="1311910"/>
            <a:chOff x="4930902" y="2250186"/>
            <a:chExt cx="683895" cy="1311910"/>
          </a:xfrm>
        </p:grpSpPr>
        <p:sp>
          <p:nvSpPr>
            <p:cNvPr id="13" name="object 13"/>
            <p:cNvSpPr/>
            <p:nvPr/>
          </p:nvSpPr>
          <p:spPr>
            <a:xfrm>
              <a:off x="5594985" y="2256663"/>
              <a:ext cx="13335" cy="1299210"/>
            </a:xfrm>
            <a:custGeom>
              <a:avLst/>
              <a:gdLst/>
              <a:ahLst/>
              <a:cxnLst/>
              <a:rect l="l" t="t" r="r" b="b"/>
              <a:pathLst>
                <a:path w="13335" h="1299210">
                  <a:moveTo>
                    <a:pt x="0" y="0"/>
                  </a:moveTo>
                  <a:lnTo>
                    <a:pt x="13208" y="1298702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9675" y="3165729"/>
              <a:ext cx="219710" cy="137795"/>
            </a:xfrm>
            <a:custGeom>
              <a:avLst/>
              <a:gdLst/>
              <a:ahLst/>
              <a:cxnLst/>
              <a:rect l="l" t="t" r="r" b="b"/>
              <a:pathLst>
                <a:path w="219710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2075" y="2906648"/>
              <a:ext cx="298450" cy="4572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622285" y="2817875"/>
            <a:ext cx="628650" cy="635000"/>
            <a:chOff x="7622285" y="2817875"/>
            <a:chExt cx="628650" cy="635000"/>
          </a:xfrm>
        </p:grpSpPr>
        <p:sp>
          <p:nvSpPr>
            <p:cNvPr id="17" name="object 17"/>
            <p:cNvSpPr/>
            <p:nvPr/>
          </p:nvSpPr>
          <p:spPr>
            <a:xfrm>
              <a:off x="7711058" y="3165728"/>
              <a:ext cx="219710" cy="137795"/>
            </a:xfrm>
            <a:custGeom>
              <a:avLst/>
              <a:gdLst/>
              <a:ahLst/>
              <a:cxnLst/>
              <a:rect l="l" t="t" r="r" b="b"/>
              <a:pathLst>
                <a:path w="219709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3458" y="2906648"/>
              <a:ext cx="298450" cy="4572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602610" y="4461890"/>
            <a:ext cx="410209" cy="459105"/>
          </a:xfrm>
          <a:custGeom>
            <a:avLst/>
            <a:gdLst/>
            <a:ahLst/>
            <a:cxnLst/>
            <a:rect l="l" t="t" r="r" b="b"/>
            <a:pathLst>
              <a:path w="410210" h="459104">
                <a:moveTo>
                  <a:pt x="0" y="458724"/>
                </a:moveTo>
                <a:lnTo>
                  <a:pt x="409956" y="458724"/>
                </a:lnTo>
                <a:lnTo>
                  <a:pt x="409956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127" y="4590669"/>
            <a:ext cx="794638" cy="619251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0565"/>
            <a:ext cx="512508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u="none" spc="-75" dirty="0"/>
              <a:t>MANIPULATING</a:t>
            </a:r>
            <a:r>
              <a:rPr sz="4300" u="none" spc="-165" dirty="0"/>
              <a:t> </a:t>
            </a:r>
            <a:r>
              <a:rPr sz="4300" u="none" spc="-50" dirty="0"/>
              <a:t>TUPLES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810259" y="1756664"/>
            <a:ext cx="3274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iterate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over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tuples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524505"/>
            <a:ext cx="289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def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get_data(aTuple):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6613" y="2875026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nums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6613" y="3149346"/>
            <a:ext cx="2347595" cy="1076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latin typeface="Courier New"/>
                <a:cs typeface="Courier New"/>
              </a:rPr>
              <a:t>words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558800" marR="5080" indent="-546735">
              <a:lnSpc>
                <a:spcPct val="127800"/>
              </a:lnSpc>
            </a:pPr>
            <a:r>
              <a:rPr sz="1800" spc="-10" dirty="0"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t </a:t>
            </a:r>
            <a:r>
              <a:rPr sz="1800" spc="-5" dirty="0">
                <a:latin typeface="Courier New"/>
                <a:cs typeface="Courier New"/>
              </a:rPr>
              <a:t>in </a:t>
            </a:r>
            <a:r>
              <a:rPr sz="1800" spc="-10" dirty="0">
                <a:latin typeface="Courier New"/>
                <a:cs typeface="Courier New"/>
              </a:rPr>
              <a:t>aTuple: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nums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nums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7709" y="3906392"/>
            <a:ext cx="1228090" cy="36449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ourier New"/>
                <a:cs typeface="Courier New"/>
              </a:rPr>
              <a:t>(t[0],)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6613" y="4201244"/>
            <a:ext cx="4806315" cy="21285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695"/>
              </a:spcBef>
            </a:pPr>
            <a:r>
              <a:rPr sz="1800" spc="-5" dirty="0">
                <a:latin typeface="Courier New"/>
                <a:cs typeface="Courier New"/>
              </a:rPr>
              <a:t>if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words: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ourier New"/>
                <a:cs typeface="Courier New"/>
              </a:rPr>
              <a:t>words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words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(t[1],)</a:t>
            </a:r>
            <a:endParaRPr sz="1800">
              <a:latin typeface="Courier New"/>
              <a:cs typeface="Courier New"/>
            </a:endParaRPr>
          </a:p>
          <a:p>
            <a:pPr marL="12700" marR="2463165">
              <a:lnSpc>
                <a:spcPct val="127800"/>
              </a:lnSpc>
            </a:pPr>
            <a:r>
              <a:rPr sz="1800" spc="-10" dirty="0">
                <a:latin typeface="Courier New"/>
                <a:cs typeface="Courier New"/>
              </a:rPr>
              <a:t>min_n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min(nums)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max_n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max(nums)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ourier New"/>
                <a:cs typeface="Courier New"/>
              </a:rPr>
              <a:t>unique_words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len(words)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(min_n,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max_n,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unique_words)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1339" y="2911220"/>
            <a:ext cx="346075" cy="365125"/>
          </a:xfrm>
          <a:custGeom>
            <a:avLst/>
            <a:gdLst/>
            <a:ahLst/>
            <a:cxnLst/>
            <a:rect l="l" t="t" r="r" b="b"/>
            <a:pathLst>
              <a:path w="346075" h="365125">
                <a:moveTo>
                  <a:pt x="0" y="364998"/>
                </a:moveTo>
                <a:lnTo>
                  <a:pt x="345948" y="364998"/>
                </a:lnTo>
                <a:lnTo>
                  <a:pt x="345948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62" y="3169538"/>
            <a:ext cx="1011148" cy="5787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63" y="4266438"/>
            <a:ext cx="1242695" cy="70383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91179" y="1016761"/>
            <a:ext cx="612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aTuple:((</a:t>
            </a:r>
            <a:r>
              <a:rPr sz="4000" spc="-30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),(</a:t>
            </a:r>
            <a:r>
              <a:rPr sz="4000" spc="-2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),(</a:t>
            </a:r>
            <a:r>
              <a:rPr sz="4000" spc="-2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))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33872" y="806576"/>
            <a:ext cx="3547110" cy="1970405"/>
            <a:chOff x="5333872" y="806576"/>
            <a:chExt cx="3547110" cy="1970405"/>
          </a:xfrm>
        </p:grpSpPr>
        <p:sp>
          <p:nvSpPr>
            <p:cNvPr id="14" name="object 14"/>
            <p:cNvSpPr/>
            <p:nvPr/>
          </p:nvSpPr>
          <p:spPr>
            <a:xfrm>
              <a:off x="5821298" y="1188339"/>
              <a:ext cx="163195" cy="398780"/>
            </a:xfrm>
            <a:custGeom>
              <a:avLst/>
              <a:gdLst/>
              <a:ahLst/>
              <a:cxnLst/>
              <a:rect l="l" t="t" r="r" b="b"/>
              <a:pathLst>
                <a:path w="163195" h="398780">
                  <a:moveTo>
                    <a:pt x="135890" y="0"/>
                  </a:moveTo>
                  <a:lnTo>
                    <a:pt x="27178" y="0"/>
                  </a:lnTo>
                  <a:lnTo>
                    <a:pt x="16609" y="2139"/>
                  </a:lnTo>
                  <a:lnTo>
                    <a:pt x="7969" y="7969"/>
                  </a:lnTo>
                  <a:lnTo>
                    <a:pt x="2139" y="16609"/>
                  </a:lnTo>
                  <a:lnTo>
                    <a:pt x="0" y="27177"/>
                  </a:lnTo>
                  <a:lnTo>
                    <a:pt x="0" y="371347"/>
                  </a:lnTo>
                  <a:lnTo>
                    <a:pt x="2139" y="381916"/>
                  </a:lnTo>
                  <a:lnTo>
                    <a:pt x="7969" y="390556"/>
                  </a:lnTo>
                  <a:lnTo>
                    <a:pt x="16609" y="396386"/>
                  </a:lnTo>
                  <a:lnTo>
                    <a:pt x="27178" y="398525"/>
                  </a:lnTo>
                  <a:lnTo>
                    <a:pt x="135890" y="398525"/>
                  </a:lnTo>
                  <a:lnTo>
                    <a:pt x="146458" y="396386"/>
                  </a:lnTo>
                  <a:lnTo>
                    <a:pt x="155098" y="390556"/>
                  </a:lnTo>
                  <a:lnTo>
                    <a:pt x="160928" y="381916"/>
                  </a:lnTo>
                  <a:lnTo>
                    <a:pt x="163068" y="371347"/>
                  </a:lnTo>
                  <a:lnTo>
                    <a:pt x="163068" y="27177"/>
                  </a:lnTo>
                  <a:lnTo>
                    <a:pt x="160928" y="16609"/>
                  </a:lnTo>
                  <a:lnTo>
                    <a:pt x="155098" y="7969"/>
                  </a:lnTo>
                  <a:lnTo>
                    <a:pt x="146458" y="2139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1298" y="1188339"/>
              <a:ext cx="163195" cy="398780"/>
            </a:xfrm>
            <a:custGeom>
              <a:avLst/>
              <a:gdLst/>
              <a:ahLst/>
              <a:cxnLst/>
              <a:rect l="l" t="t" r="r" b="b"/>
              <a:pathLst>
                <a:path w="163195" h="398780">
                  <a:moveTo>
                    <a:pt x="0" y="27177"/>
                  </a:moveTo>
                  <a:lnTo>
                    <a:pt x="2139" y="16609"/>
                  </a:lnTo>
                  <a:lnTo>
                    <a:pt x="7969" y="7969"/>
                  </a:lnTo>
                  <a:lnTo>
                    <a:pt x="16609" y="2139"/>
                  </a:lnTo>
                  <a:lnTo>
                    <a:pt x="27178" y="0"/>
                  </a:lnTo>
                  <a:lnTo>
                    <a:pt x="135890" y="0"/>
                  </a:lnTo>
                  <a:lnTo>
                    <a:pt x="146458" y="2139"/>
                  </a:lnTo>
                  <a:lnTo>
                    <a:pt x="155098" y="7969"/>
                  </a:lnTo>
                  <a:lnTo>
                    <a:pt x="160928" y="16609"/>
                  </a:lnTo>
                  <a:lnTo>
                    <a:pt x="163068" y="27177"/>
                  </a:lnTo>
                  <a:lnTo>
                    <a:pt x="163068" y="371347"/>
                  </a:lnTo>
                  <a:lnTo>
                    <a:pt x="160928" y="381916"/>
                  </a:lnTo>
                  <a:lnTo>
                    <a:pt x="155098" y="390556"/>
                  </a:lnTo>
                  <a:lnTo>
                    <a:pt x="146458" y="396386"/>
                  </a:lnTo>
                  <a:lnTo>
                    <a:pt x="135890" y="398525"/>
                  </a:lnTo>
                  <a:lnTo>
                    <a:pt x="27178" y="398525"/>
                  </a:lnTo>
                  <a:lnTo>
                    <a:pt x="16609" y="396386"/>
                  </a:lnTo>
                  <a:lnTo>
                    <a:pt x="7969" y="390556"/>
                  </a:lnTo>
                  <a:lnTo>
                    <a:pt x="2139" y="381916"/>
                  </a:lnTo>
                  <a:lnTo>
                    <a:pt x="0" y="371347"/>
                  </a:lnTo>
                  <a:lnTo>
                    <a:pt x="0" y="27177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3515" y="806576"/>
              <a:ext cx="699515" cy="7882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55512" y="873124"/>
              <a:ext cx="333375" cy="227329"/>
            </a:xfrm>
            <a:custGeom>
              <a:avLst/>
              <a:gdLst/>
              <a:ahLst/>
              <a:cxnLst/>
              <a:rect l="l" t="t" r="r" b="b"/>
              <a:pathLst>
                <a:path w="333375" h="227330">
                  <a:moveTo>
                    <a:pt x="36448" y="128270"/>
                  </a:moveTo>
                  <a:lnTo>
                    <a:pt x="29590" y="128270"/>
                  </a:lnTo>
                  <a:lnTo>
                    <a:pt x="28320" y="129540"/>
                  </a:lnTo>
                  <a:lnTo>
                    <a:pt x="26669" y="129540"/>
                  </a:lnTo>
                  <a:lnTo>
                    <a:pt x="25018" y="130810"/>
                  </a:lnTo>
                  <a:lnTo>
                    <a:pt x="22732" y="132080"/>
                  </a:lnTo>
                  <a:lnTo>
                    <a:pt x="21716" y="133350"/>
                  </a:lnTo>
                  <a:lnTo>
                    <a:pt x="20573" y="134620"/>
                  </a:lnTo>
                  <a:lnTo>
                    <a:pt x="19811" y="134620"/>
                  </a:lnTo>
                  <a:lnTo>
                    <a:pt x="19811" y="137160"/>
                  </a:lnTo>
                  <a:lnTo>
                    <a:pt x="66547" y="227330"/>
                  </a:lnTo>
                  <a:lnTo>
                    <a:pt x="73024" y="227330"/>
                  </a:lnTo>
                  <a:lnTo>
                    <a:pt x="74421" y="226060"/>
                  </a:lnTo>
                  <a:lnTo>
                    <a:pt x="75945" y="224790"/>
                  </a:lnTo>
                  <a:lnTo>
                    <a:pt x="77596" y="224790"/>
                  </a:lnTo>
                  <a:lnTo>
                    <a:pt x="78993" y="223520"/>
                  </a:lnTo>
                  <a:lnTo>
                    <a:pt x="80009" y="223520"/>
                  </a:lnTo>
                  <a:lnTo>
                    <a:pt x="80898" y="222250"/>
                  </a:lnTo>
                  <a:lnTo>
                    <a:pt x="81660" y="222250"/>
                  </a:lnTo>
                  <a:lnTo>
                    <a:pt x="82549" y="220980"/>
                  </a:lnTo>
                  <a:lnTo>
                    <a:pt x="83057" y="218440"/>
                  </a:lnTo>
                  <a:lnTo>
                    <a:pt x="82676" y="218440"/>
                  </a:lnTo>
                  <a:lnTo>
                    <a:pt x="36448" y="128270"/>
                  </a:lnTo>
                  <a:close/>
                </a:path>
                <a:path w="333375" h="227330">
                  <a:moveTo>
                    <a:pt x="80898" y="104140"/>
                  </a:moveTo>
                  <a:lnTo>
                    <a:pt x="76326" y="104140"/>
                  </a:lnTo>
                  <a:lnTo>
                    <a:pt x="75310" y="105410"/>
                  </a:lnTo>
                  <a:lnTo>
                    <a:pt x="74040" y="105410"/>
                  </a:lnTo>
                  <a:lnTo>
                    <a:pt x="72643" y="106680"/>
                  </a:lnTo>
                  <a:lnTo>
                    <a:pt x="71119" y="106680"/>
                  </a:lnTo>
                  <a:lnTo>
                    <a:pt x="69849" y="107950"/>
                  </a:lnTo>
                  <a:lnTo>
                    <a:pt x="68960" y="107950"/>
                  </a:lnTo>
                  <a:lnTo>
                    <a:pt x="68198" y="109220"/>
                  </a:lnTo>
                  <a:lnTo>
                    <a:pt x="67436" y="109220"/>
                  </a:lnTo>
                  <a:lnTo>
                    <a:pt x="67055" y="110490"/>
                  </a:lnTo>
                  <a:lnTo>
                    <a:pt x="66420" y="110490"/>
                  </a:lnTo>
                  <a:lnTo>
                    <a:pt x="66420" y="111760"/>
                  </a:lnTo>
                  <a:lnTo>
                    <a:pt x="112902" y="201930"/>
                  </a:lnTo>
                  <a:lnTo>
                    <a:pt x="113283" y="203200"/>
                  </a:lnTo>
                  <a:lnTo>
                    <a:pt x="118617" y="203200"/>
                  </a:lnTo>
                  <a:lnTo>
                    <a:pt x="119760" y="201930"/>
                  </a:lnTo>
                  <a:lnTo>
                    <a:pt x="121030" y="201930"/>
                  </a:lnTo>
                  <a:lnTo>
                    <a:pt x="122681" y="200660"/>
                  </a:lnTo>
                  <a:lnTo>
                    <a:pt x="124332" y="200660"/>
                  </a:lnTo>
                  <a:lnTo>
                    <a:pt x="126618" y="199390"/>
                  </a:lnTo>
                  <a:lnTo>
                    <a:pt x="127634" y="198120"/>
                  </a:lnTo>
                  <a:lnTo>
                    <a:pt x="128396" y="198120"/>
                  </a:lnTo>
                  <a:lnTo>
                    <a:pt x="128777" y="196850"/>
                  </a:lnTo>
                  <a:lnTo>
                    <a:pt x="129285" y="196850"/>
                  </a:lnTo>
                  <a:lnTo>
                    <a:pt x="129539" y="195580"/>
                  </a:lnTo>
                  <a:lnTo>
                    <a:pt x="129666" y="194310"/>
                  </a:lnTo>
                  <a:lnTo>
                    <a:pt x="97027" y="130810"/>
                  </a:lnTo>
                  <a:lnTo>
                    <a:pt x="98551" y="123190"/>
                  </a:lnTo>
                  <a:lnTo>
                    <a:pt x="100710" y="116840"/>
                  </a:lnTo>
                  <a:lnTo>
                    <a:pt x="87629" y="116840"/>
                  </a:lnTo>
                  <a:lnTo>
                    <a:pt x="81279" y="105410"/>
                  </a:lnTo>
                  <a:lnTo>
                    <a:pt x="80898" y="104140"/>
                  </a:lnTo>
                  <a:close/>
                </a:path>
                <a:path w="333375" h="227330">
                  <a:moveTo>
                    <a:pt x="177926" y="171450"/>
                  </a:moveTo>
                  <a:lnTo>
                    <a:pt x="174497" y="171450"/>
                  </a:lnTo>
                  <a:lnTo>
                    <a:pt x="175005" y="172720"/>
                  </a:lnTo>
                  <a:lnTo>
                    <a:pt x="177037" y="172720"/>
                  </a:lnTo>
                  <a:lnTo>
                    <a:pt x="177926" y="171450"/>
                  </a:lnTo>
                  <a:close/>
                </a:path>
                <a:path w="333375" h="227330">
                  <a:moveTo>
                    <a:pt x="156654" y="99060"/>
                  </a:moveTo>
                  <a:lnTo>
                    <a:pt x="128523" y="99060"/>
                  </a:lnTo>
                  <a:lnTo>
                    <a:pt x="131190" y="100330"/>
                  </a:lnTo>
                  <a:lnTo>
                    <a:pt x="133857" y="102870"/>
                  </a:lnTo>
                  <a:lnTo>
                    <a:pt x="173481" y="171450"/>
                  </a:lnTo>
                  <a:lnTo>
                    <a:pt x="180212" y="171450"/>
                  </a:lnTo>
                  <a:lnTo>
                    <a:pt x="181609" y="170180"/>
                  </a:lnTo>
                  <a:lnTo>
                    <a:pt x="183260" y="170180"/>
                  </a:lnTo>
                  <a:lnTo>
                    <a:pt x="184784" y="168910"/>
                  </a:lnTo>
                  <a:lnTo>
                    <a:pt x="186054" y="167640"/>
                  </a:lnTo>
                  <a:lnTo>
                    <a:pt x="187070" y="167640"/>
                  </a:lnTo>
                  <a:lnTo>
                    <a:pt x="188086" y="166370"/>
                  </a:lnTo>
                  <a:lnTo>
                    <a:pt x="188848" y="166370"/>
                  </a:lnTo>
                  <a:lnTo>
                    <a:pt x="189737" y="165100"/>
                  </a:lnTo>
                  <a:lnTo>
                    <a:pt x="189991" y="165100"/>
                  </a:lnTo>
                  <a:lnTo>
                    <a:pt x="190118" y="163830"/>
                  </a:lnTo>
                  <a:lnTo>
                    <a:pt x="189991" y="162560"/>
                  </a:lnTo>
                  <a:lnTo>
                    <a:pt x="189737" y="162560"/>
                  </a:lnTo>
                  <a:lnTo>
                    <a:pt x="161543" y="107950"/>
                  </a:lnTo>
                  <a:lnTo>
                    <a:pt x="158368" y="101600"/>
                  </a:lnTo>
                  <a:lnTo>
                    <a:pt x="156654" y="99060"/>
                  </a:lnTo>
                  <a:close/>
                </a:path>
                <a:path w="333375" h="227330">
                  <a:moveTo>
                    <a:pt x="179323" y="24130"/>
                  </a:moveTo>
                  <a:lnTo>
                    <a:pt x="171322" y="24130"/>
                  </a:lnTo>
                  <a:lnTo>
                    <a:pt x="169671" y="25400"/>
                  </a:lnTo>
                  <a:lnTo>
                    <a:pt x="168147" y="26670"/>
                  </a:lnTo>
                  <a:lnTo>
                    <a:pt x="166750" y="26670"/>
                  </a:lnTo>
                  <a:lnTo>
                    <a:pt x="165861" y="27940"/>
                  </a:lnTo>
                  <a:lnTo>
                    <a:pt x="164845" y="27940"/>
                  </a:lnTo>
                  <a:lnTo>
                    <a:pt x="164083" y="29210"/>
                  </a:lnTo>
                  <a:lnTo>
                    <a:pt x="163575" y="29210"/>
                  </a:lnTo>
                  <a:lnTo>
                    <a:pt x="163194" y="30480"/>
                  </a:lnTo>
                  <a:lnTo>
                    <a:pt x="162940" y="30480"/>
                  </a:lnTo>
                  <a:lnTo>
                    <a:pt x="162813" y="31750"/>
                  </a:lnTo>
                  <a:lnTo>
                    <a:pt x="162940" y="33020"/>
                  </a:lnTo>
                  <a:lnTo>
                    <a:pt x="174116" y="54610"/>
                  </a:lnTo>
                  <a:lnTo>
                    <a:pt x="161289" y="60960"/>
                  </a:lnTo>
                  <a:lnTo>
                    <a:pt x="160781" y="60960"/>
                  </a:lnTo>
                  <a:lnTo>
                    <a:pt x="160527" y="62230"/>
                  </a:lnTo>
                  <a:lnTo>
                    <a:pt x="160019" y="62230"/>
                  </a:lnTo>
                  <a:lnTo>
                    <a:pt x="160273" y="64770"/>
                  </a:lnTo>
                  <a:lnTo>
                    <a:pt x="160781" y="67310"/>
                  </a:lnTo>
                  <a:lnTo>
                    <a:pt x="181228" y="67310"/>
                  </a:lnTo>
                  <a:lnTo>
                    <a:pt x="208152" y="119380"/>
                  </a:lnTo>
                  <a:lnTo>
                    <a:pt x="210819" y="124460"/>
                  </a:lnTo>
                  <a:lnTo>
                    <a:pt x="213613" y="129540"/>
                  </a:lnTo>
                  <a:lnTo>
                    <a:pt x="216534" y="132080"/>
                  </a:lnTo>
                  <a:lnTo>
                    <a:pt x="219582" y="135890"/>
                  </a:lnTo>
                  <a:lnTo>
                    <a:pt x="222630" y="138430"/>
                  </a:lnTo>
                  <a:lnTo>
                    <a:pt x="229488" y="140970"/>
                  </a:lnTo>
                  <a:lnTo>
                    <a:pt x="241045" y="140970"/>
                  </a:lnTo>
                  <a:lnTo>
                    <a:pt x="245363" y="138430"/>
                  </a:lnTo>
                  <a:lnTo>
                    <a:pt x="249935" y="137160"/>
                  </a:lnTo>
                  <a:lnTo>
                    <a:pt x="251459" y="135890"/>
                  </a:lnTo>
                  <a:lnTo>
                    <a:pt x="252856" y="134620"/>
                  </a:lnTo>
                  <a:lnTo>
                    <a:pt x="254380" y="133350"/>
                  </a:lnTo>
                  <a:lnTo>
                    <a:pt x="255777" y="133350"/>
                  </a:lnTo>
                  <a:lnTo>
                    <a:pt x="258317" y="130810"/>
                  </a:lnTo>
                  <a:lnTo>
                    <a:pt x="259460" y="129540"/>
                  </a:lnTo>
                  <a:lnTo>
                    <a:pt x="260476" y="129540"/>
                  </a:lnTo>
                  <a:lnTo>
                    <a:pt x="261238" y="128270"/>
                  </a:lnTo>
                  <a:lnTo>
                    <a:pt x="262127" y="127000"/>
                  </a:lnTo>
                  <a:lnTo>
                    <a:pt x="262635" y="125730"/>
                  </a:lnTo>
                  <a:lnTo>
                    <a:pt x="262889" y="125730"/>
                  </a:lnTo>
                  <a:lnTo>
                    <a:pt x="263143" y="124460"/>
                  </a:lnTo>
                  <a:lnTo>
                    <a:pt x="263143" y="123190"/>
                  </a:lnTo>
                  <a:lnTo>
                    <a:pt x="236727" y="123190"/>
                  </a:lnTo>
                  <a:lnTo>
                    <a:pt x="233298" y="121920"/>
                  </a:lnTo>
                  <a:lnTo>
                    <a:pt x="229869" y="119380"/>
                  </a:lnTo>
                  <a:lnTo>
                    <a:pt x="226567" y="115570"/>
                  </a:lnTo>
                  <a:lnTo>
                    <a:pt x="197611" y="59690"/>
                  </a:lnTo>
                  <a:lnTo>
                    <a:pt x="220471" y="46990"/>
                  </a:lnTo>
                  <a:lnTo>
                    <a:pt x="221487" y="46990"/>
                  </a:lnTo>
                  <a:lnTo>
                    <a:pt x="221995" y="45720"/>
                  </a:lnTo>
                  <a:lnTo>
                    <a:pt x="190499" y="45720"/>
                  </a:lnTo>
                  <a:lnTo>
                    <a:pt x="179323" y="24130"/>
                  </a:lnTo>
                  <a:close/>
                </a:path>
                <a:path w="333375" h="227330">
                  <a:moveTo>
                    <a:pt x="34924" y="127000"/>
                  </a:moveTo>
                  <a:lnTo>
                    <a:pt x="31876" y="127000"/>
                  </a:lnTo>
                  <a:lnTo>
                    <a:pt x="30733" y="128270"/>
                  </a:lnTo>
                  <a:lnTo>
                    <a:pt x="35305" y="128270"/>
                  </a:lnTo>
                  <a:lnTo>
                    <a:pt x="34924" y="127000"/>
                  </a:lnTo>
                  <a:close/>
                </a:path>
                <a:path w="333375" h="227330">
                  <a:moveTo>
                    <a:pt x="256920" y="111760"/>
                  </a:moveTo>
                  <a:lnTo>
                    <a:pt x="256158" y="111760"/>
                  </a:lnTo>
                  <a:lnTo>
                    <a:pt x="255396" y="113030"/>
                  </a:lnTo>
                  <a:lnTo>
                    <a:pt x="254380" y="113030"/>
                  </a:lnTo>
                  <a:lnTo>
                    <a:pt x="252729" y="115570"/>
                  </a:lnTo>
                  <a:lnTo>
                    <a:pt x="251967" y="115570"/>
                  </a:lnTo>
                  <a:lnTo>
                    <a:pt x="251205" y="116840"/>
                  </a:lnTo>
                  <a:lnTo>
                    <a:pt x="250316" y="118110"/>
                  </a:lnTo>
                  <a:lnTo>
                    <a:pt x="249300" y="118110"/>
                  </a:lnTo>
                  <a:lnTo>
                    <a:pt x="248284" y="119380"/>
                  </a:lnTo>
                  <a:lnTo>
                    <a:pt x="245490" y="120650"/>
                  </a:lnTo>
                  <a:lnTo>
                    <a:pt x="240791" y="123190"/>
                  </a:lnTo>
                  <a:lnTo>
                    <a:pt x="263143" y="123190"/>
                  </a:lnTo>
                  <a:lnTo>
                    <a:pt x="262762" y="121920"/>
                  </a:lnTo>
                  <a:lnTo>
                    <a:pt x="262508" y="120650"/>
                  </a:lnTo>
                  <a:lnTo>
                    <a:pt x="261873" y="119380"/>
                  </a:lnTo>
                  <a:lnTo>
                    <a:pt x="260857" y="116840"/>
                  </a:lnTo>
                  <a:lnTo>
                    <a:pt x="260222" y="116840"/>
                  </a:lnTo>
                  <a:lnTo>
                    <a:pt x="259587" y="115570"/>
                  </a:lnTo>
                  <a:lnTo>
                    <a:pt x="258571" y="114300"/>
                  </a:lnTo>
                  <a:lnTo>
                    <a:pt x="257301" y="113030"/>
                  </a:lnTo>
                  <a:lnTo>
                    <a:pt x="256920" y="111760"/>
                  </a:lnTo>
                  <a:close/>
                </a:path>
                <a:path w="333375" h="227330">
                  <a:moveTo>
                    <a:pt x="131063" y="80010"/>
                  </a:moveTo>
                  <a:lnTo>
                    <a:pt x="92582" y="102870"/>
                  </a:lnTo>
                  <a:lnTo>
                    <a:pt x="87629" y="116840"/>
                  </a:lnTo>
                  <a:lnTo>
                    <a:pt x="100710" y="116840"/>
                  </a:lnTo>
                  <a:lnTo>
                    <a:pt x="103250" y="111760"/>
                  </a:lnTo>
                  <a:lnTo>
                    <a:pt x="105917" y="106680"/>
                  </a:lnTo>
                  <a:lnTo>
                    <a:pt x="109219" y="102870"/>
                  </a:lnTo>
                  <a:lnTo>
                    <a:pt x="113283" y="101600"/>
                  </a:lnTo>
                  <a:lnTo>
                    <a:pt x="116458" y="99060"/>
                  </a:lnTo>
                  <a:lnTo>
                    <a:pt x="156654" y="99060"/>
                  </a:lnTo>
                  <a:lnTo>
                    <a:pt x="154939" y="96520"/>
                  </a:lnTo>
                  <a:lnTo>
                    <a:pt x="148081" y="88900"/>
                  </a:lnTo>
                  <a:lnTo>
                    <a:pt x="144271" y="85090"/>
                  </a:lnTo>
                  <a:lnTo>
                    <a:pt x="139953" y="83820"/>
                  </a:lnTo>
                  <a:lnTo>
                    <a:pt x="135762" y="81280"/>
                  </a:lnTo>
                  <a:lnTo>
                    <a:pt x="131063" y="80010"/>
                  </a:lnTo>
                  <a:close/>
                </a:path>
                <a:path w="333375" h="227330">
                  <a:moveTo>
                    <a:pt x="14477" y="90170"/>
                  </a:moveTo>
                  <a:lnTo>
                    <a:pt x="11556" y="91440"/>
                  </a:lnTo>
                  <a:lnTo>
                    <a:pt x="7619" y="92710"/>
                  </a:lnTo>
                  <a:lnTo>
                    <a:pt x="3809" y="95250"/>
                  </a:lnTo>
                  <a:lnTo>
                    <a:pt x="1396" y="97790"/>
                  </a:lnTo>
                  <a:lnTo>
                    <a:pt x="761" y="99060"/>
                  </a:lnTo>
                  <a:lnTo>
                    <a:pt x="0" y="101600"/>
                  </a:lnTo>
                  <a:lnTo>
                    <a:pt x="634" y="104140"/>
                  </a:lnTo>
                  <a:lnTo>
                    <a:pt x="2539" y="107950"/>
                  </a:lnTo>
                  <a:lnTo>
                    <a:pt x="4571" y="111760"/>
                  </a:lnTo>
                  <a:lnTo>
                    <a:pt x="6603" y="114300"/>
                  </a:lnTo>
                  <a:lnTo>
                    <a:pt x="8635" y="115570"/>
                  </a:lnTo>
                  <a:lnTo>
                    <a:pt x="13842" y="115570"/>
                  </a:lnTo>
                  <a:lnTo>
                    <a:pt x="17652" y="113030"/>
                  </a:lnTo>
                  <a:lnTo>
                    <a:pt x="21589" y="110490"/>
                  </a:lnTo>
                  <a:lnTo>
                    <a:pt x="23875" y="109220"/>
                  </a:lnTo>
                  <a:lnTo>
                    <a:pt x="24637" y="106680"/>
                  </a:lnTo>
                  <a:lnTo>
                    <a:pt x="25272" y="104140"/>
                  </a:lnTo>
                  <a:lnTo>
                    <a:pt x="24637" y="101600"/>
                  </a:lnTo>
                  <a:lnTo>
                    <a:pt x="22732" y="97790"/>
                  </a:lnTo>
                  <a:lnTo>
                    <a:pt x="20700" y="93980"/>
                  </a:lnTo>
                  <a:lnTo>
                    <a:pt x="18668" y="91440"/>
                  </a:lnTo>
                  <a:lnTo>
                    <a:pt x="16636" y="91440"/>
                  </a:lnTo>
                  <a:lnTo>
                    <a:pt x="14477" y="90170"/>
                  </a:lnTo>
                  <a:close/>
                </a:path>
                <a:path w="333375" h="227330">
                  <a:moveTo>
                    <a:pt x="293242" y="111760"/>
                  </a:moveTo>
                  <a:lnTo>
                    <a:pt x="277875" y="111760"/>
                  </a:lnTo>
                  <a:lnTo>
                    <a:pt x="279018" y="113030"/>
                  </a:lnTo>
                  <a:lnTo>
                    <a:pt x="287908" y="113030"/>
                  </a:lnTo>
                  <a:lnTo>
                    <a:pt x="293242" y="111760"/>
                  </a:lnTo>
                  <a:close/>
                </a:path>
                <a:path w="333375" h="227330">
                  <a:moveTo>
                    <a:pt x="330136" y="62230"/>
                  </a:moveTo>
                  <a:lnTo>
                    <a:pt x="306069" y="62230"/>
                  </a:lnTo>
                  <a:lnTo>
                    <a:pt x="310387" y="64770"/>
                  </a:lnTo>
                  <a:lnTo>
                    <a:pt x="312165" y="67310"/>
                  </a:lnTo>
                  <a:lnTo>
                    <a:pt x="315340" y="73660"/>
                  </a:lnTo>
                  <a:lnTo>
                    <a:pt x="315467" y="78740"/>
                  </a:lnTo>
                  <a:lnTo>
                    <a:pt x="314959" y="81280"/>
                  </a:lnTo>
                  <a:lnTo>
                    <a:pt x="313816" y="82550"/>
                  </a:lnTo>
                  <a:lnTo>
                    <a:pt x="312800" y="85090"/>
                  </a:lnTo>
                  <a:lnTo>
                    <a:pt x="311276" y="86360"/>
                  </a:lnTo>
                  <a:lnTo>
                    <a:pt x="307466" y="90170"/>
                  </a:lnTo>
                  <a:lnTo>
                    <a:pt x="305053" y="91440"/>
                  </a:lnTo>
                  <a:lnTo>
                    <a:pt x="302259" y="92710"/>
                  </a:lnTo>
                  <a:lnTo>
                    <a:pt x="298576" y="95250"/>
                  </a:lnTo>
                  <a:lnTo>
                    <a:pt x="295147" y="96520"/>
                  </a:lnTo>
                  <a:lnTo>
                    <a:pt x="291845" y="96520"/>
                  </a:lnTo>
                  <a:lnTo>
                    <a:pt x="288543" y="97790"/>
                  </a:lnTo>
                  <a:lnTo>
                    <a:pt x="271779" y="97790"/>
                  </a:lnTo>
                  <a:lnTo>
                    <a:pt x="271398" y="99060"/>
                  </a:lnTo>
                  <a:lnTo>
                    <a:pt x="270890" y="99060"/>
                  </a:lnTo>
                  <a:lnTo>
                    <a:pt x="270763" y="100330"/>
                  </a:lnTo>
                  <a:lnTo>
                    <a:pt x="271525" y="102870"/>
                  </a:lnTo>
                  <a:lnTo>
                    <a:pt x="271779" y="104140"/>
                  </a:lnTo>
                  <a:lnTo>
                    <a:pt x="272287" y="105410"/>
                  </a:lnTo>
                  <a:lnTo>
                    <a:pt x="273938" y="107950"/>
                  </a:lnTo>
                  <a:lnTo>
                    <a:pt x="275970" y="110490"/>
                  </a:lnTo>
                  <a:lnTo>
                    <a:pt x="276859" y="111760"/>
                  </a:lnTo>
                  <a:lnTo>
                    <a:pt x="296163" y="111760"/>
                  </a:lnTo>
                  <a:lnTo>
                    <a:pt x="302513" y="109220"/>
                  </a:lnTo>
                  <a:lnTo>
                    <a:pt x="305561" y="107950"/>
                  </a:lnTo>
                  <a:lnTo>
                    <a:pt x="308736" y="106680"/>
                  </a:lnTo>
                  <a:lnTo>
                    <a:pt x="313943" y="104140"/>
                  </a:lnTo>
                  <a:lnTo>
                    <a:pt x="318388" y="100330"/>
                  </a:lnTo>
                  <a:lnTo>
                    <a:pt x="321944" y="97790"/>
                  </a:lnTo>
                  <a:lnTo>
                    <a:pt x="332866" y="77470"/>
                  </a:lnTo>
                  <a:lnTo>
                    <a:pt x="332612" y="68580"/>
                  </a:lnTo>
                  <a:lnTo>
                    <a:pt x="331342" y="64770"/>
                  </a:lnTo>
                  <a:lnTo>
                    <a:pt x="330136" y="62230"/>
                  </a:lnTo>
                  <a:close/>
                </a:path>
                <a:path w="333375" h="227330">
                  <a:moveTo>
                    <a:pt x="181228" y="67310"/>
                  </a:moveTo>
                  <a:lnTo>
                    <a:pt x="161289" y="67310"/>
                  </a:lnTo>
                  <a:lnTo>
                    <a:pt x="163194" y="71120"/>
                  </a:lnTo>
                  <a:lnTo>
                    <a:pt x="164337" y="73660"/>
                  </a:lnTo>
                  <a:lnTo>
                    <a:pt x="166623" y="74930"/>
                  </a:lnTo>
                  <a:lnTo>
                    <a:pt x="167766" y="74930"/>
                  </a:lnTo>
                  <a:lnTo>
                    <a:pt x="168655" y="73660"/>
                  </a:lnTo>
                  <a:lnTo>
                    <a:pt x="181228" y="67310"/>
                  </a:lnTo>
                  <a:close/>
                </a:path>
                <a:path w="333375" h="227330">
                  <a:moveTo>
                    <a:pt x="292734" y="1270"/>
                  </a:moveTo>
                  <a:lnTo>
                    <a:pt x="272033" y="1270"/>
                  </a:lnTo>
                  <a:lnTo>
                    <a:pt x="269366" y="2540"/>
                  </a:lnTo>
                  <a:lnTo>
                    <a:pt x="264540" y="5080"/>
                  </a:lnTo>
                  <a:lnTo>
                    <a:pt x="259079" y="7620"/>
                  </a:lnTo>
                  <a:lnTo>
                    <a:pt x="254761" y="11430"/>
                  </a:lnTo>
                  <a:lnTo>
                    <a:pt x="248157" y="17780"/>
                  </a:lnTo>
                  <a:lnTo>
                    <a:pt x="245744" y="21590"/>
                  </a:lnTo>
                  <a:lnTo>
                    <a:pt x="244347" y="25400"/>
                  </a:lnTo>
                  <a:lnTo>
                    <a:pt x="242823" y="29210"/>
                  </a:lnTo>
                  <a:lnTo>
                    <a:pt x="242485" y="31750"/>
                  </a:lnTo>
                  <a:lnTo>
                    <a:pt x="242400" y="34290"/>
                  </a:lnTo>
                  <a:lnTo>
                    <a:pt x="242823" y="40640"/>
                  </a:lnTo>
                  <a:lnTo>
                    <a:pt x="265048" y="63500"/>
                  </a:lnTo>
                  <a:lnTo>
                    <a:pt x="278510" y="63500"/>
                  </a:lnTo>
                  <a:lnTo>
                    <a:pt x="285368" y="62230"/>
                  </a:lnTo>
                  <a:lnTo>
                    <a:pt x="330136" y="62230"/>
                  </a:lnTo>
                  <a:lnTo>
                    <a:pt x="328929" y="59690"/>
                  </a:lnTo>
                  <a:lnTo>
                    <a:pt x="326897" y="55880"/>
                  </a:lnTo>
                  <a:lnTo>
                    <a:pt x="324611" y="53340"/>
                  </a:lnTo>
                  <a:lnTo>
                    <a:pt x="321817" y="50800"/>
                  </a:lnTo>
                  <a:lnTo>
                    <a:pt x="319150" y="48260"/>
                  </a:lnTo>
                  <a:lnTo>
                    <a:pt x="316229" y="46990"/>
                  </a:lnTo>
                  <a:lnTo>
                    <a:pt x="271017" y="46990"/>
                  </a:lnTo>
                  <a:lnTo>
                    <a:pt x="268477" y="45720"/>
                  </a:lnTo>
                  <a:lnTo>
                    <a:pt x="266318" y="44450"/>
                  </a:lnTo>
                  <a:lnTo>
                    <a:pt x="264032" y="43180"/>
                  </a:lnTo>
                  <a:lnTo>
                    <a:pt x="262254" y="41910"/>
                  </a:lnTo>
                  <a:lnTo>
                    <a:pt x="260984" y="39370"/>
                  </a:lnTo>
                  <a:lnTo>
                    <a:pt x="259460" y="35560"/>
                  </a:lnTo>
                  <a:lnTo>
                    <a:pt x="259291" y="33020"/>
                  </a:lnTo>
                  <a:lnTo>
                    <a:pt x="259333" y="30480"/>
                  </a:lnTo>
                  <a:lnTo>
                    <a:pt x="259460" y="29210"/>
                  </a:lnTo>
                  <a:lnTo>
                    <a:pt x="260222" y="27940"/>
                  </a:lnTo>
                  <a:lnTo>
                    <a:pt x="260984" y="25400"/>
                  </a:lnTo>
                  <a:lnTo>
                    <a:pt x="262254" y="24130"/>
                  </a:lnTo>
                  <a:lnTo>
                    <a:pt x="264032" y="22860"/>
                  </a:lnTo>
                  <a:lnTo>
                    <a:pt x="265810" y="20320"/>
                  </a:lnTo>
                  <a:lnTo>
                    <a:pt x="268096" y="19050"/>
                  </a:lnTo>
                  <a:lnTo>
                    <a:pt x="270890" y="17780"/>
                  </a:lnTo>
                  <a:lnTo>
                    <a:pt x="274065" y="16510"/>
                  </a:lnTo>
                  <a:lnTo>
                    <a:pt x="276986" y="15240"/>
                  </a:lnTo>
                  <a:lnTo>
                    <a:pt x="282574" y="13970"/>
                  </a:lnTo>
                  <a:lnTo>
                    <a:pt x="296036" y="13970"/>
                  </a:lnTo>
                  <a:lnTo>
                    <a:pt x="296417" y="12700"/>
                  </a:lnTo>
                  <a:lnTo>
                    <a:pt x="297052" y="12700"/>
                  </a:lnTo>
                  <a:lnTo>
                    <a:pt x="297179" y="11430"/>
                  </a:lnTo>
                  <a:lnTo>
                    <a:pt x="296925" y="10160"/>
                  </a:lnTo>
                  <a:lnTo>
                    <a:pt x="296544" y="8890"/>
                  </a:lnTo>
                  <a:lnTo>
                    <a:pt x="296290" y="7620"/>
                  </a:lnTo>
                  <a:lnTo>
                    <a:pt x="295274" y="5080"/>
                  </a:lnTo>
                  <a:lnTo>
                    <a:pt x="294639" y="5080"/>
                  </a:lnTo>
                  <a:lnTo>
                    <a:pt x="293623" y="2540"/>
                  </a:lnTo>
                  <a:lnTo>
                    <a:pt x="293242" y="2540"/>
                  </a:lnTo>
                  <a:lnTo>
                    <a:pt x="292734" y="1270"/>
                  </a:lnTo>
                  <a:close/>
                </a:path>
                <a:path w="333375" h="227330">
                  <a:moveTo>
                    <a:pt x="306577" y="44450"/>
                  </a:moveTo>
                  <a:lnTo>
                    <a:pt x="299719" y="44450"/>
                  </a:lnTo>
                  <a:lnTo>
                    <a:pt x="292861" y="45720"/>
                  </a:lnTo>
                  <a:lnTo>
                    <a:pt x="286130" y="45720"/>
                  </a:lnTo>
                  <a:lnTo>
                    <a:pt x="282955" y="46990"/>
                  </a:lnTo>
                  <a:lnTo>
                    <a:pt x="316229" y="46990"/>
                  </a:lnTo>
                  <a:lnTo>
                    <a:pt x="309879" y="45720"/>
                  </a:lnTo>
                  <a:lnTo>
                    <a:pt x="306577" y="44450"/>
                  </a:lnTo>
                  <a:close/>
                </a:path>
                <a:path w="333375" h="227330">
                  <a:moveTo>
                    <a:pt x="215518" y="33020"/>
                  </a:moveTo>
                  <a:lnTo>
                    <a:pt x="213994" y="33020"/>
                  </a:lnTo>
                  <a:lnTo>
                    <a:pt x="190499" y="45720"/>
                  </a:lnTo>
                  <a:lnTo>
                    <a:pt x="221995" y="45720"/>
                  </a:lnTo>
                  <a:lnTo>
                    <a:pt x="222122" y="43180"/>
                  </a:lnTo>
                  <a:lnTo>
                    <a:pt x="218947" y="36830"/>
                  </a:lnTo>
                  <a:lnTo>
                    <a:pt x="218439" y="35560"/>
                  </a:lnTo>
                  <a:lnTo>
                    <a:pt x="217296" y="34290"/>
                  </a:lnTo>
                  <a:lnTo>
                    <a:pt x="216026" y="34290"/>
                  </a:lnTo>
                  <a:lnTo>
                    <a:pt x="215518" y="33020"/>
                  </a:lnTo>
                  <a:close/>
                </a:path>
                <a:path w="333375" h="227330">
                  <a:moveTo>
                    <a:pt x="178434" y="22860"/>
                  </a:moveTo>
                  <a:lnTo>
                    <a:pt x="175005" y="22860"/>
                  </a:lnTo>
                  <a:lnTo>
                    <a:pt x="173862" y="24130"/>
                  </a:lnTo>
                  <a:lnTo>
                    <a:pt x="178942" y="24130"/>
                  </a:lnTo>
                  <a:lnTo>
                    <a:pt x="178434" y="22860"/>
                  </a:lnTo>
                  <a:close/>
                </a:path>
                <a:path w="333375" h="227330">
                  <a:moveTo>
                    <a:pt x="291718" y="0"/>
                  </a:moveTo>
                  <a:lnTo>
                    <a:pt x="276986" y="0"/>
                  </a:lnTo>
                  <a:lnTo>
                    <a:pt x="274573" y="1270"/>
                  </a:lnTo>
                  <a:lnTo>
                    <a:pt x="292480" y="1270"/>
                  </a:lnTo>
                  <a:lnTo>
                    <a:pt x="29171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8952" y="2248281"/>
              <a:ext cx="3536950" cy="523875"/>
            </a:xfrm>
            <a:custGeom>
              <a:avLst/>
              <a:gdLst/>
              <a:ahLst/>
              <a:cxnLst/>
              <a:rect l="l" t="t" r="r" b="b"/>
              <a:pathLst>
                <a:path w="3536950" h="523875">
                  <a:moveTo>
                    <a:pt x="0" y="523494"/>
                  </a:moveTo>
                  <a:lnTo>
                    <a:pt x="3536441" y="523494"/>
                  </a:lnTo>
                  <a:lnTo>
                    <a:pt x="3536441" y="0"/>
                  </a:lnTo>
                  <a:lnTo>
                    <a:pt x="0" y="0"/>
                  </a:lnTo>
                  <a:lnTo>
                    <a:pt x="0" y="523494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33640" y="1171575"/>
              <a:ext cx="163195" cy="398780"/>
            </a:xfrm>
            <a:custGeom>
              <a:avLst/>
              <a:gdLst/>
              <a:ahLst/>
              <a:cxnLst/>
              <a:rect l="l" t="t" r="r" b="b"/>
              <a:pathLst>
                <a:path w="163195" h="398780">
                  <a:moveTo>
                    <a:pt x="135890" y="0"/>
                  </a:moveTo>
                  <a:lnTo>
                    <a:pt x="27178" y="0"/>
                  </a:lnTo>
                  <a:lnTo>
                    <a:pt x="16609" y="2139"/>
                  </a:lnTo>
                  <a:lnTo>
                    <a:pt x="7969" y="7969"/>
                  </a:lnTo>
                  <a:lnTo>
                    <a:pt x="2139" y="16609"/>
                  </a:lnTo>
                  <a:lnTo>
                    <a:pt x="0" y="27177"/>
                  </a:lnTo>
                  <a:lnTo>
                    <a:pt x="0" y="371347"/>
                  </a:lnTo>
                  <a:lnTo>
                    <a:pt x="2139" y="381916"/>
                  </a:lnTo>
                  <a:lnTo>
                    <a:pt x="7969" y="390556"/>
                  </a:lnTo>
                  <a:lnTo>
                    <a:pt x="16609" y="396386"/>
                  </a:lnTo>
                  <a:lnTo>
                    <a:pt x="27178" y="398525"/>
                  </a:lnTo>
                  <a:lnTo>
                    <a:pt x="135890" y="398525"/>
                  </a:lnTo>
                  <a:lnTo>
                    <a:pt x="146458" y="396386"/>
                  </a:lnTo>
                  <a:lnTo>
                    <a:pt x="155098" y="390556"/>
                  </a:lnTo>
                  <a:lnTo>
                    <a:pt x="160928" y="381916"/>
                  </a:lnTo>
                  <a:lnTo>
                    <a:pt x="163068" y="371347"/>
                  </a:lnTo>
                  <a:lnTo>
                    <a:pt x="163068" y="27177"/>
                  </a:lnTo>
                  <a:lnTo>
                    <a:pt x="160928" y="16609"/>
                  </a:lnTo>
                  <a:lnTo>
                    <a:pt x="155098" y="7969"/>
                  </a:lnTo>
                  <a:lnTo>
                    <a:pt x="146458" y="2139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33640" y="1171575"/>
              <a:ext cx="163195" cy="398780"/>
            </a:xfrm>
            <a:custGeom>
              <a:avLst/>
              <a:gdLst/>
              <a:ahLst/>
              <a:cxnLst/>
              <a:rect l="l" t="t" r="r" b="b"/>
              <a:pathLst>
                <a:path w="163195" h="398780">
                  <a:moveTo>
                    <a:pt x="0" y="27177"/>
                  </a:moveTo>
                  <a:lnTo>
                    <a:pt x="2139" y="16609"/>
                  </a:lnTo>
                  <a:lnTo>
                    <a:pt x="7969" y="7969"/>
                  </a:lnTo>
                  <a:lnTo>
                    <a:pt x="16609" y="2139"/>
                  </a:lnTo>
                  <a:lnTo>
                    <a:pt x="27178" y="0"/>
                  </a:lnTo>
                  <a:lnTo>
                    <a:pt x="135890" y="0"/>
                  </a:lnTo>
                  <a:lnTo>
                    <a:pt x="146458" y="2139"/>
                  </a:lnTo>
                  <a:lnTo>
                    <a:pt x="155098" y="7969"/>
                  </a:lnTo>
                  <a:lnTo>
                    <a:pt x="160928" y="16609"/>
                  </a:lnTo>
                  <a:lnTo>
                    <a:pt x="163068" y="27177"/>
                  </a:lnTo>
                  <a:lnTo>
                    <a:pt x="163068" y="371347"/>
                  </a:lnTo>
                  <a:lnTo>
                    <a:pt x="160928" y="381916"/>
                  </a:lnTo>
                  <a:lnTo>
                    <a:pt x="155098" y="390556"/>
                  </a:lnTo>
                  <a:lnTo>
                    <a:pt x="146458" y="396386"/>
                  </a:lnTo>
                  <a:lnTo>
                    <a:pt x="135890" y="398525"/>
                  </a:lnTo>
                  <a:lnTo>
                    <a:pt x="27178" y="398525"/>
                  </a:lnTo>
                  <a:lnTo>
                    <a:pt x="16609" y="396386"/>
                  </a:lnTo>
                  <a:lnTo>
                    <a:pt x="7969" y="390556"/>
                  </a:lnTo>
                  <a:lnTo>
                    <a:pt x="2139" y="381916"/>
                  </a:lnTo>
                  <a:lnTo>
                    <a:pt x="0" y="371347"/>
                  </a:lnTo>
                  <a:lnTo>
                    <a:pt x="0" y="27177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53858" y="1171574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136525" y="0"/>
                  </a:moveTo>
                  <a:lnTo>
                    <a:pt x="27305" y="0"/>
                  </a:lnTo>
                  <a:lnTo>
                    <a:pt x="16662" y="2141"/>
                  </a:lnTo>
                  <a:lnTo>
                    <a:pt x="7985" y="7985"/>
                  </a:lnTo>
                  <a:lnTo>
                    <a:pt x="2141" y="16662"/>
                  </a:lnTo>
                  <a:lnTo>
                    <a:pt x="0" y="27304"/>
                  </a:lnTo>
                  <a:lnTo>
                    <a:pt x="0" y="371220"/>
                  </a:lnTo>
                  <a:lnTo>
                    <a:pt x="2141" y="381863"/>
                  </a:lnTo>
                  <a:lnTo>
                    <a:pt x="7985" y="390540"/>
                  </a:lnTo>
                  <a:lnTo>
                    <a:pt x="16662" y="396384"/>
                  </a:lnTo>
                  <a:lnTo>
                    <a:pt x="27305" y="398525"/>
                  </a:lnTo>
                  <a:lnTo>
                    <a:pt x="136525" y="398525"/>
                  </a:lnTo>
                  <a:lnTo>
                    <a:pt x="147167" y="396384"/>
                  </a:lnTo>
                  <a:lnTo>
                    <a:pt x="155844" y="390540"/>
                  </a:lnTo>
                  <a:lnTo>
                    <a:pt x="161688" y="381863"/>
                  </a:lnTo>
                  <a:lnTo>
                    <a:pt x="163830" y="371220"/>
                  </a:lnTo>
                  <a:lnTo>
                    <a:pt x="163830" y="27304"/>
                  </a:lnTo>
                  <a:lnTo>
                    <a:pt x="161688" y="16662"/>
                  </a:lnTo>
                  <a:lnTo>
                    <a:pt x="155844" y="7985"/>
                  </a:lnTo>
                  <a:lnTo>
                    <a:pt x="147167" y="2141"/>
                  </a:lnTo>
                  <a:lnTo>
                    <a:pt x="136525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53858" y="1171574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0" y="27304"/>
                  </a:moveTo>
                  <a:lnTo>
                    <a:pt x="2141" y="16662"/>
                  </a:lnTo>
                  <a:lnTo>
                    <a:pt x="7985" y="7985"/>
                  </a:lnTo>
                  <a:lnTo>
                    <a:pt x="16662" y="2141"/>
                  </a:lnTo>
                  <a:lnTo>
                    <a:pt x="27305" y="0"/>
                  </a:lnTo>
                  <a:lnTo>
                    <a:pt x="136525" y="0"/>
                  </a:lnTo>
                  <a:lnTo>
                    <a:pt x="147167" y="2141"/>
                  </a:lnTo>
                  <a:lnTo>
                    <a:pt x="155844" y="7985"/>
                  </a:lnTo>
                  <a:lnTo>
                    <a:pt x="161688" y="16662"/>
                  </a:lnTo>
                  <a:lnTo>
                    <a:pt x="163830" y="27304"/>
                  </a:lnTo>
                  <a:lnTo>
                    <a:pt x="163830" y="371220"/>
                  </a:lnTo>
                  <a:lnTo>
                    <a:pt x="161688" y="381863"/>
                  </a:lnTo>
                  <a:lnTo>
                    <a:pt x="155844" y="390540"/>
                  </a:lnTo>
                  <a:lnTo>
                    <a:pt x="147167" y="396384"/>
                  </a:lnTo>
                  <a:lnTo>
                    <a:pt x="136525" y="398525"/>
                  </a:lnTo>
                  <a:lnTo>
                    <a:pt x="27305" y="398525"/>
                  </a:lnTo>
                  <a:lnTo>
                    <a:pt x="16662" y="396384"/>
                  </a:lnTo>
                  <a:lnTo>
                    <a:pt x="7985" y="390540"/>
                  </a:lnTo>
                  <a:lnTo>
                    <a:pt x="2141" y="381863"/>
                  </a:lnTo>
                  <a:lnTo>
                    <a:pt x="0" y="371220"/>
                  </a:lnTo>
                  <a:lnTo>
                    <a:pt x="0" y="27304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58936" y="1188339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136525" y="0"/>
                  </a:moveTo>
                  <a:lnTo>
                    <a:pt x="27305" y="0"/>
                  </a:lnTo>
                  <a:lnTo>
                    <a:pt x="16662" y="2141"/>
                  </a:lnTo>
                  <a:lnTo>
                    <a:pt x="7985" y="7985"/>
                  </a:lnTo>
                  <a:lnTo>
                    <a:pt x="2141" y="16662"/>
                  </a:lnTo>
                  <a:lnTo>
                    <a:pt x="0" y="27304"/>
                  </a:lnTo>
                  <a:lnTo>
                    <a:pt x="0" y="371220"/>
                  </a:lnTo>
                  <a:lnTo>
                    <a:pt x="2141" y="381863"/>
                  </a:lnTo>
                  <a:lnTo>
                    <a:pt x="7985" y="390540"/>
                  </a:lnTo>
                  <a:lnTo>
                    <a:pt x="16662" y="396384"/>
                  </a:lnTo>
                  <a:lnTo>
                    <a:pt x="27305" y="398525"/>
                  </a:lnTo>
                  <a:lnTo>
                    <a:pt x="136525" y="398525"/>
                  </a:lnTo>
                  <a:lnTo>
                    <a:pt x="147167" y="396384"/>
                  </a:lnTo>
                  <a:lnTo>
                    <a:pt x="155844" y="390540"/>
                  </a:lnTo>
                  <a:lnTo>
                    <a:pt x="161688" y="381863"/>
                  </a:lnTo>
                  <a:lnTo>
                    <a:pt x="163830" y="371220"/>
                  </a:lnTo>
                  <a:lnTo>
                    <a:pt x="163830" y="27304"/>
                  </a:lnTo>
                  <a:lnTo>
                    <a:pt x="161688" y="16662"/>
                  </a:lnTo>
                  <a:lnTo>
                    <a:pt x="155844" y="7985"/>
                  </a:lnTo>
                  <a:lnTo>
                    <a:pt x="147167" y="2141"/>
                  </a:lnTo>
                  <a:lnTo>
                    <a:pt x="1365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58936" y="1188339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0" y="27304"/>
                  </a:moveTo>
                  <a:lnTo>
                    <a:pt x="2141" y="16662"/>
                  </a:lnTo>
                  <a:lnTo>
                    <a:pt x="7985" y="7985"/>
                  </a:lnTo>
                  <a:lnTo>
                    <a:pt x="16662" y="2141"/>
                  </a:lnTo>
                  <a:lnTo>
                    <a:pt x="27305" y="0"/>
                  </a:lnTo>
                  <a:lnTo>
                    <a:pt x="136525" y="0"/>
                  </a:lnTo>
                  <a:lnTo>
                    <a:pt x="147167" y="2141"/>
                  </a:lnTo>
                  <a:lnTo>
                    <a:pt x="155844" y="7985"/>
                  </a:lnTo>
                  <a:lnTo>
                    <a:pt x="161688" y="16662"/>
                  </a:lnTo>
                  <a:lnTo>
                    <a:pt x="163830" y="27304"/>
                  </a:lnTo>
                  <a:lnTo>
                    <a:pt x="163830" y="371220"/>
                  </a:lnTo>
                  <a:lnTo>
                    <a:pt x="161688" y="381863"/>
                  </a:lnTo>
                  <a:lnTo>
                    <a:pt x="155844" y="390540"/>
                  </a:lnTo>
                  <a:lnTo>
                    <a:pt x="147167" y="396384"/>
                  </a:lnTo>
                  <a:lnTo>
                    <a:pt x="136525" y="398525"/>
                  </a:lnTo>
                  <a:lnTo>
                    <a:pt x="27305" y="398525"/>
                  </a:lnTo>
                  <a:lnTo>
                    <a:pt x="16662" y="396384"/>
                  </a:lnTo>
                  <a:lnTo>
                    <a:pt x="7985" y="390540"/>
                  </a:lnTo>
                  <a:lnTo>
                    <a:pt x="2141" y="381863"/>
                  </a:lnTo>
                  <a:lnTo>
                    <a:pt x="0" y="371220"/>
                  </a:lnTo>
                  <a:lnTo>
                    <a:pt x="0" y="27304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79154" y="1188339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136525" y="0"/>
                  </a:moveTo>
                  <a:lnTo>
                    <a:pt x="27305" y="0"/>
                  </a:lnTo>
                  <a:lnTo>
                    <a:pt x="16662" y="2141"/>
                  </a:lnTo>
                  <a:lnTo>
                    <a:pt x="7985" y="7985"/>
                  </a:lnTo>
                  <a:lnTo>
                    <a:pt x="2141" y="16662"/>
                  </a:lnTo>
                  <a:lnTo>
                    <a:pt x="0" y="27304"/>
                  </a:lnTo>
                  <a:lnTo>
                    <a:pt x="0" y="371220"/>
                  </a:lnTo>
                  <a:lnTo>
                    <a:pt x="2141" y="381863"/>
                  </a:lnTo>
                  <a:lnTo>
                    <a:pt x="7985" y="390540"/>
                  </a:lnTo>
                  <a:lnTo>
                    <a:pt x="16662" y="396384"/>
                  </a:lnTo>
                  <a:lnTo>
                    <a:pt x="27305" y="398525"/>
                  </a:lnTo>
                  <a:lnTo>
                    <a:pt x="136525" y="398525"/>
                  </a:lnTo>
                  <a:lnTo>
                    <a:pt x="147167" y="396384"/>
                  </a:lnTo>
                  <a:lnTo>
                    <a:pt x="155844" y="390540"/>
                  </a:lnTo>
                  <a:lnTo>
                    <a:pt x="161688" y="381863"/>
                  </a:lnTo>
                  <a:lnTo>
                    <a:pt x="163830" y="371220"/>
                  </a:lnTo>
                  <a:lnTo>
                    <a:pt x="163830" y="27304"/>
                  </a:lnTo>
                  <a:lnTo>
                    <a:pt x="161688" y="16662"/>
                  </a:lnTo>
                  <a:lnTo>
                    <a:pt x="155844" y="7985"/>
                  </a:lnTo>
                  <a:lnTo>
                    <a:pt x="147167" y="2141"/>
                  </a:lnTo>
                  <a:lnTo>
                    <a:pt x="136525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79154" y="1188339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0" y="27304"/>
                  </a:moveTo>
                  <a:lnTo>
                    <a:pt x="2141" y="16662"/>
                  </a:lnTo>
                  <a:lnTo>
                    <a:pt x="7985" y="7985"/>
                  </a:lnTo>
                  <a:lnTo>
                    <a:pt x="16662" y="2141"/>
                  </a:lnTo>
                  <a:lnTo>
                    <a:pt x="27305" y="0"/>
                  </a:lnTo>
                  <a:lnTo>
                    <a:pt x="136525" y="0"/>
                  </a:lnTo>
                  <a:lnTo>
                    <a:pt x="147167" y="2141"/>
                  </a:lnTo>
                  <a:lnTo>
                    <a:pt x="155844" y="7985"/>
                  </a:lnTo>
                  <a:lnTo>
                    <a:pt x="161688" y="16662"/>
                  </a:lnTo>
                  <a:lnTo>
                    <a:pt x="163830" y="27304"/>
                  </a:lnTo>
                  <a:lnTo>
                    <a:pt x="163830" y="371220"/>
                  </a:lnTo>
                  <a:lnTo>
                    <a:pt x="161688" y="381863"/>
                  </a:lnTo>
                  <a:lnTo>
                    <a:pt x="155844" y="390540"/>
                  </a:lnTo>
                  <a:lnTo>
                    <a:pt x="147167" y="396384"/>
                  </a:lnTo>
                  <a:lnTo>
                    <a:pt x="136525" y="398525"/>
                  </a:lnTo>
                  <a:lnTo>
                    <a:pt x="27305" y="398525"/>
                  </a:lnTo>
                  <a:lnTo>
                    <a:pt x="16662" y="396384"/>
                  </a:lnTo>
                  <a:lnTo>
                    <a:pt x="7985" y="390540"/>
                  </a:lnTo>
                  <a:lnTo>
                    <a:pt x="2141" y="381863"/>
                  </a:lnTo>
                  <a:lnTo>
                    <a:pt x="0" y="371220"/>
                  </a:lnTo>
                  <a:lnTo>
                    <a:pt x="0" y="27304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18073" y="2239263"/>
            <a:ext cx="3218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2120" algn="l"/>
              </a:tabLst>
            </a:pPr>
            <a:r>
              <a:rPr sz="2800" spc="-5" dirty="0">
                <a:latin typeface="Courier New"/>
                <a:cs typeface="Courier New"/>
              </a:rPr>
              <a:t>nu</a:t>
            </a:r>
            <a:r>
              <a:rPr sz="2800" spc="-20" dirty="0">
                <a:latin typeface="Courier New"/>
                <a:cs typeface="Courier New"/>
              </a:rPr>
              <a:t>m</a:t>
            </a:r>
            <a:r>
              <a:rPr sz="2800" spc="-10" dirty="0">
                <a:latin typeface="Courier New"/>
                <a:cs typeface="Courier New"/>
              </a:rPr>
              <a:t>s</a:t>
            </a:r>
            <a:r>
              <a:rPr sz="2800" dirty="0">
                <a:latin typeface="Courier New"/>
                <a:cs typeface="Courier New"/>
              </a:rPr>
              <a:t>(	)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34000" y="1567307"/>
            <a:ext cx="3546475" cy="2661285"/>
            <a:chOff x="5334000" y="1567307"/>
            <a:chExt cx="3546475" cy="2661285"/>
          </a:xfrm>
        </p:grpSpPr>
        <p:sp>
          <p:nvSpPr>
            <p:cNvPr id="29" name="object 29"/>
            <p:cNvSpPr/>
            <p:nvPr/>
          </p:nvSpPr>
          <p:spPr>
            <a:xfrm>
              <a:off x="5896597" y="1567319"/>
              <a:ext cx="2452370" cy="1012190"/>
            </a:xfrm>
            <a:custGeom>
              <a:avLst/>
              <a:gdLst/>
              <a:ahLst/>
              <a:cxnLst/>
              <a:rect l="l" t="t" r="r" b="b"/>
              <a:pathLst>
                <a:path w="2452370" h="1012189">
                  <a:moveTo>
                    <a:pt x="747649" y="941184"/>
                  </a:moveTo>
                  <a:lnTo>
                    <a:pt x="738022" y="896734"/>
                  </a:lnTo>
                  <a:lnTo>
                    <a:pt x="729615" y="857999"/>
                  </a:lnTo>
                  <a:lnTo>
                    <a:pt x="706183" y="876833"/>
                  </a:lnTo>
                  <a:lnTo>
                    <a:pt x="12446" y="14592"/>
                  </a:lnTo>
                  <a:lnTo>
                    <a:pt x="0" y="24498"/>
                  </a:lnTo>
                  <a:lnTo>
                    <a:pt x="693648" y="886904"/>
                  </a:lnTo>
                  <a:lnTo>
                    <a:pt x="670179" y="905751"/>
                  </a:lnTo>
                  <a:lnTo>
                    <a:pt x="747649" y="941184"/>
                  </a:lnTo>
                  <a:close/>
                </a:path>
                <a:path w="2452370" h="1012189">
                  <a:moveTo>
                    <a:pt x="1584071" y="856615"/>
                  </a:moveTo>
                  <a:lnTo>
                    <a:pt x="1555927" y="867295"/>
                  </a:lnTo>
                  <a:lnTo>
                    <a:pt x="1226058" y="0"/>
                  </a:lnTo>
                  <a:lnTo>
                    <a:pt x="1211072" y="5588"/>
                  </a:lnTo>
                  <a:lnTo>
                    <a:pt x="1540929" y="872985"/>
                  </a:lnTo>
                  <a:lnTo>
                    <a:pt x="1512824" y="883666"/>
                  </a:lnTo>
                  <a:lnTo>
                    <a:pt x="1575562" y="941451"/>
                  </a:lnTo>
                  <a:lnTo>
                    <a:pt x="1581238" y="884936"/>
                  </a:lnTo>
                  <a:lnTo>
                    <a:pt x="1584071" y="856615"/>
                  </a:lnTo>
                  <a:close/>
                </a:path>
                <a:path w="2452370" h="1012189">
                  <a:moveTo>
                    <a:pt x="2452116" y="20447"/>
                  </a:moveTo>
                  <a:lnTo>
                    <a:pt x="2436114" y="18669"/>
                  </a:lnTo>
                  <a:lnTo>
                    <a:pt x="2337397" y="935558"/>
                  </a:lnTo>
                  <a:lnTo>
                    <a:pt x="2307463" y="932307"/>
                  </a:lnTo>
                  <a:lnTo>
                    <a:pt x="2337181" y="1012190"/>
                  </a:lnTo>
                  <a:lnTo>
                    <a:pt x="2377236" y="949960"/>
                  </a:lnTo>
                  <a:lnTo>
                    <a:pt x="2383282" y="940562"/>
                  </a:lnTo>
                  <a:lnTo>
                    <a:pt x="2353284" y="937285"/>
                  </a:lnTo>
                  <a:lnTo>
                    <a:pt x="2452116" y="20447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8952" y="2838830"/>
              <a:ext cx="3536950" cy="1384935"/>
            </a:xfrm>
            <a:custGeom>
              <a:avLst/>
              <a:gdLst/>
              <a:ahLst/>
              <a:cxnLst/>
              <a:rect l="l" t="t" r="r" b="b"/>
              <a:pathLst>
                <a:path w="3536950" h="1384935">
                  <a:moveTo>
                    <a:pt x="0" y="1384553"/>
                  </a:moveTo>
                  <a:lnTo>
                    <a:pt x="3536441" y="1384553"/>
                  </a:lnTo>
                  <a:lnTo>
                    <a:pt x="3536441" y="0"/>
                  </a:lnTo>
                  <a:lnTo>
                    <a:pt x="0" y="0"/>
                  </a:lnTo>
                  <a:lnTo>
                    <a:pt x="0" y="1384553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7209" y="1568195"/>
              <a:ext cx="2452370" cy="1525905"/>
            </a:xfrm>
            <a:custGeom>
              <a:avLst/>
              <a:gdLst/>
              <a:ahLst/>
              <a:cxnLst/>
              <a:rect l="l" t="t" r="r" b="b"/>
              <a:pathLst>
                <a:path w="2452370" h="1525905">
                  <a:moveTo>
                    <a:pt x="1040511" y="1525524"/>
                  </a:moveTo>
                  <a:lnTo>
                    <a:pt x="1033894" y="1477772"/>
                  </a:lnTo>
                  <a:lnTo>
                    <a:pt x="1028827" y="1441196"/>
                  </a:lnTo>
                  <a:lnTo>
                    <a:pt x="1003947" y="1458239"/>
                  </a:lnTo>
                  <a:lnTo>
                    <a:pt x="13208" y="14097"/>
                  </a:lnTo>
                  <a:lnTo>
                    <a:pt x="0" y="23241"/>
                  </a:lnTo>
                  <a:lnTo>
                    <a:pt x="990752" y="1467269"/>
                  </a:lnTo>
                  <a:lnTo>
                    <a:pt x="965962" y="1484249"/>
                  </a:lnTo>
                  <a:lnTo>
                    <a:pt x="1040511" y="1525524"/>
                  </a:lnTo>
                  <a:close/>
                </a:path>
                <a:path w="2452370" h="1525905">
                  <a:moveTo>
                    <a:pt x="1599044" y="1442847"/>
                  </a:moveTo>
                  <a:lnTo>
                    <a:pt x="1569834" y="1449768"/>
                  </a:lnTo>
                  <a:lnTo>
                    <a:pt x="1226680" y="0"/>
                  </a:lnTo>
                  <a:lnTo>
                    <a:pt x="1211186" y="3810"/>
                  </a:lnTo>
                  <a:lnTo>
                    <a:pt x="1554213" y="1453464"/>
                  </a:lnTo>
                  <a:lnTo>
                    <a:pt x="1525003" y="1460373"/>
                  </a:lnTo>
                  <a:lnTo>
                    <a:pt x="1579613" y="1525778"/>
                  </a:lnTo>
                  <a:lnTo>
                    <a:pt x="1593659" y="1465834"/>
                  </a:lnTo>
                  <a:lnTo>
                    <a:pt x="1599044" y="1442847"/>
                  </a:lnTo>
                  <a:close/>
                </a:path>
                <a:path w="2452370" h="1525905">
                  <a:moveTo>
                    <a:pt x="2451976" y="20332"/>
                  </a:moveTo>
                  <a:lnTo>
                    <a:pt x="2436355" y="17030"/>
                  </a:lnTo>
                  <a:lnTo>
                    <a:pt x="2125002" y="1449412"/>
                  </a:lnTo>
                  <a:lnTo>
                    <a:pt x="2095487" y="1442986"/>
                  </a:lnTo>
                  <a:lnTo>
                    <a:pt x="2116569" y="1525536"/>
                  </a:lnTo>
                  <a:lnTo>
                    <a:pt x="2165223" y="1465211"/>
                  </a:lnTo>
                  <a:lnTo>
                    <a:pt x="2170036" y="1459242"/>
                  </a:lnTo>
                  <a:lnTo>
                    <a:pt x="2140610" y="1452816"/>
                  </a:lnTo>
                  <a:lnTo>
                    <a:pt x="2451976" y="20332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366765" y="2580004"/>
            <a:ext cx="3334385" cy="141160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070"/>
              </a:spcBef>
              <a:tabLst>
                <a:tab pos="1764664" algn="l"/>
                <a:tab pos="2304415" algn="l"/>
                <a:tab pos="2839720" algn="l"/>
              </a:tabLst>
            </a:pPr>
            <a:r>
              <a:rPr sz="2800" spc="-10" dirty="0">
                <a:latin typeface="Courier New"/>
                <a:cs typeface="Courier New"/>
              </a:rPr>
              <a:t>words(	</a:t>
            </a:r>
            <a:r>
              <a:rPr sz="2700" baseline="-29320" dirty="0">
                <a:solidFill>
                  <a:srgbClr val="FF0000"/>
                </a:solidFill>
                <a:latin typeface="Calibri"/>
                <a:cs typeface="Calibri"/>
              </a:rPr>
              <a:t>?	</a:t>
            </a:r>
            <a:r>
              <a:rPr sz="2700" baseline="-30864" dirty="0">
                <a:solidFill>
                  <a:srgbClr val="FF0000"/>
                </a:solidFill>
                <a:latin typeface="Calibri"/>
                <a:cs typeface="Calibri"/>
              </a:rPr>
              <a:t>?	?</a:t>
            </a:r>
            <a:r>
              <a:rPr sz="2700" spc="457" baseline="-308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247650">
              <a:lnSpc>
                <a:spcPct val="100000"/>
              </a:lnSpc>
              <a:spcBef>
                <a:spcPts val="126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not already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words</a:t>
            </a:r>
            <a:endParaRPr sz="1800">
              <a:latin typeface="Calibri"/>
              <a:cs typeface="Calibri"/>
            </a:endParaRPr>
          </a:p>
          <a:p>
            <a:pPr marL="24765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i.e.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unique strings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from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aTuple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245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LI</a:t>
            </a:r>
            <a:r>
              <a:rPr u="none" spc="-80" dirty="0"/>
              <a:t>S</a:t>
            </a:r>
            <a:r>
              <a:rPr u="none" spc="-70" dirty="0"/>
              <a:t>T</a:t>
            </a:r>
            <a:r>
              <a:rPr u="none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83662"/>
            <a:ext cx="7429500" cy="297116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ordered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sequence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information,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accessible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index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list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denoted 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square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brackets</a:t>
            </a:r>
            <a:r>
              <a:rPr sz="2600" spc="-20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[]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2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contains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elements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homogeneous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integers)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mixed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common)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list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 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mutable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873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INDICES</a:t>
            </a:r>
            <a:r>
              <a:rPr u="none" spc="-130" dirty="0"/>
              <a:t> </a:t>
            </a:r>
            <a:r>
              <a:rPr u="none" spc="-35" dirty="0"/>
              <a:t>AND</a:t>
            </a:r>
            <a:r>
              <a:rPr u="none" spc="-150" dirty="0"/>
              <a:t> </a:t>
            </a:r>
            <a:r>
              <a:rPr u="none" spc="-45" dirty="0"/>
              <a:t>ORDERING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500" y="1810003"/>
            <a:ext cx="1613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ourier New"/>
                <a:cs typeface="Courier New"/>
              </a:rPr>
              <a:t>a_list</a:t>
            </a:r>
            <a:r>
              <a:rPr sz="2600" spc="-7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6273" y="1800986"/>
            <a:ext cx="568960" cy="45910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70"/>
              </a:spcBef>
            </a:pPr>
            <a:r>
              <a:rPr sz="2600" spc="-5" dirty="0">
                <a:latin typeface="Courier New"/>
                <a:cs typeface="Courier New"/>
              </a:rPr>
              <a:t>[]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" y="2344674"/>
            <a:ext cx="43891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L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[2,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'a',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4,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[1,2]]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7450" y="2931742"/>
          <a:ext cx="3887469" cy="14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919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len(L)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855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2855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L[0]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19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L[2]+1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06500" y="4350461"/>
            <a:ext cx="1216025" cy="200596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600" spc="-5" dirty="0">
                <a:latin typeface="Courier New"/>
                <a:cs typeface="Courier New"/>
              </a:rPr>
              <a:t>L[3]</a:t>
            </a:r>
            <a:endParaRPr sz="2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1090"/>
              </a:spcBef>
            </a:pPr>
            <a:r>
              <a:rPr sz="2600" spc="-5" dirty="0">
                <a:latin typeface="Courier New"/>
                <a:cs typeface="Courier New"/>
              </a:rPr>
              <a:t>L[4]</a:t>
            </a:r>
            <a:endParaRPr sz="2600">
              <a:latin typeface="Courier New"/>
              <a:cs typeface="Courier New"/>
            </a:endParaRPr>
          </a:p>
          <a:p>
            <a:pPr marL="12700" marR="5080">
              <a:lnSpc>
                <a:spcPts val="3020"/>
              </a:lnSpc>
              <a:spcBef>
                <a:spcPts val="1220"/>
              </a:spcBef>
            </a:pPr>
            <a:r>
              <a:rPr sz="2600" spc="-5" dirty="0">
                <a:latin typeface="Courier New"/>
                <a:cs typeface="Courier New"/>
              </a:rPr>
              <a:t>i = 2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L</a:t>
            </a:r>
            <a:r>
              <a:rPr sz="2600" spc="-5" dirty="0">
                <a:latin typeface="Courier New"/>
                <a:cs typeface="Courier New"/>
              </a:rPr>
              <a:t>[</a:t>
            </a:r>
            <a:r>
              <a:rPr sz="2600" dirty="0">
                <a:latin typeface="Courier New"/>
                <a:cs typeface="Courier New"/>
              </a:rPr>
              <a:t>i-</a:t>
            </a:r>
            <a:r>
              <a:rPr sz="2600" spc="-5" dirty="0">
                <a:latin typeface="Courier New"/>
                <a:cs typeface="Courier New"/>
              </a:rPr>
              <a:t>1]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314" y="4350461"/>
            <a:ext cx="6444615" cy="201104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evaluates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[1,2]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another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list!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534035" algn="l"/>
              </a:tabLst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Calibri"/>
                <a:cs typeface="Calibri"/>
              </a:rPr>
              <a:t>gives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72135" algn="l"/>
              </a:tabLst>
            </a:pP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alibri"/>
                <a:cs typeface="Calibri"/>
              </a:rPr>
              <a:t>evaluates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‘a’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L[1]='a'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above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1001" y="1810639"/>
            <a:ext cx="829437" cy="5033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15447"/>
            <a:ext cx="9144000" cy="2061210"/>
            <a:chOff x="0" y="4515447"/>
            <a:chExt cx="9144000" cy="2061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9508" y="4515447"/>
              <a:ext cx="2061288" cy="20081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4579" y="6088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505459" y="0"/>
                  </a:moveTo>
                  <a:lnTo>
                    <a:pt x="53848" y="0"/>
                  </a:lnTo>
                  <a:lnTo>
                    <a:pt x="32896" y="4231"/>
                  </a:lnTo>
                  <a:lnTo>
                    <a:pt x="15779" y="15770"/>
                  </a:lnTo>
                  <a:lnTo>
                    <a:pt x="4234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201"/>
                  </a:lnTo>
                  <a:lnTo>
                    <a:pt x="15779" y="307317"/>
                  </a:lnTo>
                  <a:lnTo>
                    <a:pt x="32896" y="318856"/>
                  </a:lnTo>
                  <a:lnTo>
                    <a:pt x="53848" y="323088"/>
                  </a:lnTo>
                  <a:lnTo>
                    <a:pt x="505459" y="323088"/>
                  </a:lnTo>
                  <a:lnTo>
                    <a:pt x="526411" y="318856"/>
                  </a:lnTo>
                  <a:lnTo>
                    <a:pt x="543528" y="307317"/>
                  </a:lnTo>
                  <a:lnTo>
                    <a:pt x="555073" y="290201"/>
                  </a:lnTo>
                  <a:lnTo>
                    <a:pt x="559308" y="269240"/>
                  </a:lnTo>
                  <a:lnTo>
                    <a:pt x="559308" y="53848"/>
                  </a:lnTo>
                  <a:lnTo>
                    <a:pt x="555073" y="32886"/>
                  </a:lnTo>
                  <a:lnTo>
                    <a:pt x="543528" y="15770"/>
                  </a:lnTo>
                  <a:lnTo>
                    <a:pt x="526411" y="4231"/>
                  </a:lnTo>
                  <a:lnTo>
                    <a:pt x="5054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4579" y="6088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0" y="53848"/>
                  </a:moveTo>
                  <a:lnTo>
                    <a:pt x="4234" y="32886"/>
                  </a:lnTo>
                  <a:lnTo>
                    <a:pt x="15779" y="15770"/>
                  </a:lnTo>
                  <a:lnTo>
                    <a:pt x="32896" y="4231"/>
                  </a:lnTo>
                  <a:lnTo>
                    <a:pt x="53848" y="0"/>
                  </a:lnTo>
                  <a:lnTo>
                    <a:pt x="505459" y="0"/>
                  </a:lnTo>
                  <a:lnTo>
                    <a:pt x="526411" y="4231"/>
                  </a:lnTo>
                  <a:lnTo>
                    <a:pt x="543528" y="15770"/>
                  </a:lnTo>
                  <a:lnTo>
                    <a:pt x="555073" y="32886"/>
                  </a:lnTo>
                  <a:lnTo>
                    <a:pt x="559308" y="53848"/>
                  </a:lnTo>
                  <a:lnTo>
                    <a:pt x="559308" y="269240"/>
                  </a:lnTo>
                  <a:lnTo>
                    <a:pt x="555073" y="290201"/>
                  </a:lnTo>
                  <a:lnTo>
                    <a:pt x="543528" y="307317"/>
                  </a:lnTo>
                  <a:lnTo>
                    <a:pt x="526411" y="318856"/>
                  </a:lnTo>
                  <a:lnTo>
                    <a:pt x="505459" y="323088"/>
                  </a:lnTo>
                  <a:lnTo>
                    <a:pt x="53848" y="323088"/>
                  </a:lnTo>
                  <a:lnTo>
                    <a:pt x="32896" y="318856"/>
                  </a:lnTo>
                  <a:lnTo>
                    <a:pt x="15779" y="307317"/>
                  </a:lnTo>
                  <a:lnTo>
                    <a:pt x="4234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427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CHANGING</a:t>
            </a:r>
            <a:r>
              <a:rPr u="none" spc="-145" dirty="0"/>
              <a:t> </a:t>
            </a:r>
            <a:r>
              <a:rPr u="none" spc="-50" dirty="0"/>
              <a:t>ELEMENTS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1679849"/>
            <a:ext cx="7451725" cy="269430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lists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mutable</a:t>
            </a:r>
            <a:r>
              <a:rPr sz="2600" spc="-10" dirty="0">
                <a:latin typeface="Calibri"/>
                <a:cs typeface="Calibri"/>
              </a:rPr>
              <a:t>!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assigning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element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index</a:t>
            </a:r>
            <a:r>
              <a:rPr sz="2600" spc="-5" dirty="0">
                <a:latin typeface="Calibri"/>
                <a:cs typeface="Calibri"/>
              </a:rPr>
              <a:t> changes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408940">
              <a:lnSpc>
                <a:spcPct val="100000"/>
              </a:lnSpc>
              <a:spcBef>
                <a:spcPts val="1030"/>
              </a:spcBef>
            </a:pPr>
            <a:r>
              <a:rPr sz="2600" spc="-5" dirty="0">
                <a:latin typeface="Courier New"/>
                <a:cs typeface="Courier New"/>
              </a:rPr>
              <a:t>L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[2,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1,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3]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Courier New"/>
                <a:cs typeface="Courier New"/>
              </a:rPr>
              <a:t>L[1]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2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L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[2,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5,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3]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note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 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object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2572" y="607390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43505" y="5058536"/>
            <a:ext cx="3140710" cy="1205865"/>
            <a:chOff x="2143505" y="5058536"/>
            <a:chExt cx="3140710" cy="1205865"/>
          </a:xfrm>
        </p:grpSpPr>
        <p:sp>
          <p:nvSpPr>
            <p:cNvPr id="10" name="object 10"/>
            <p:cNvSpPr/>
            <p:nvPr/>
          </p:nvSpPr>
          <p:spPr>
            <a:xfrm>
              <a:off x="3920870" y="5058536"/>
              <a:ext cx="1351280" cy="306070"/>
            </a:xfrm>
            <a:custGeom>
              <a:avLst/>
              <a:gdLst/>
              <a:ahLst/>
              <a:cxnLst/>
              <a:rect l="l" t="t" r="r" b="b"/>
              <a:pathLst>
                <a:path w="1351279" h="306070">
                  <a:moveTo>
                    <a:pt x="1300099" y="0"/>
                  </a:moveTo>
                  <a:lnTo>
                    <a:pt x="50927" y="0"/>
                  </a:lnTo>
                  <a:lnTo>
                    <a:pt x="31128" y="4010"/>
                  </a:lnTo>
                  <a:lnTo>
                    <a:pt x="14938" y="14938"/>
                  </a:lnTo>
                  <a:lnTo>
                    <a:pt x="4010" y="31128"/>
                  </a:lnTo>
                  <a:lnTo>
                    <a:pt x="0" y="50926"/>
                  </a:lnTo>
                  <a:lnTo>
                    <a:pt x="0" y="254634"/>
                  </a:lnTo>
                  <a:lnTo>
                    <a:pt x="4010" y="274433"/>
                  </a:lnTo>
                  <a:lnTo>
                    <a:pt x="14938" y="290623"/>
                  </a:lnTo>
                  <a:lnTo>
                    <a:pt x="31128" y="301551"/>
                  </a:lnTo>
                  <a:lnTo>
                    <a:pt x="50927" y="305561"/>
                  </a:lnTo>
                  <a:lnTo>
                    <a:pt x="1300099" y="305561"/>
                  </a:lnTo>
                  <a:lnTo>
                    <a:pt x="1319897" y="301551"/>
                  </a:lnTo>
                  <a:lnTo>
                    <a:pt x="1336087" y="290623"/>
                  </a:lnTo>
                  <a:lnTo>
                    <a:pt x="1347015" y="274433"/>
                  </a:lnTo>
                  <a:lnTo>
                    <a:pt x="1351026" y="254634"/>
                  </a:lnTo>
                  <a:lnTo>
                    <a:pt x="1351026" y="50926"/>
                  </a:lnTo>
                  <a:lnTo>
                    <a:pt x="1347015" y="31128"/>
                  </a:lnTo>
                  <a:lnTo>
                    <a:pt x="1336087" y="14938"/>
                  </a:lnTo>
                  <a:lnTo>
                    <a:pt x="1319897" y="4010"/>
                  </a:lnTo>
                  <a:lnTo>
                    <a:pt x="130009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3505" y="5167121"/>
              <a:ext cx="1776730" cy="1097280"/>
            </a:xfrm>
            <a:custGeom>
              <a:avLst/>
              <a:gdLst/>
              <a:ahLst/>
              <a:cxnLst/>
              <a:rect l="l" t="t" r="r" b="b"/>
              <a:pathLst>
                <a:path w="1776729" h="1097279">
                  <a:moveTo>
                    <a:pt x="873760" y="1068019"/>
                  </a:moveTo>
                  <a:lnTo>
                    <a:pt x="0" y="1068019"/>
                  </a:lnTo>
                  <a:lnTo>
                    <a:pt x="0" y="1096975"/>
                  </a:lnTo>
                  <a:lnTo>
                    <a:pt x="896238" y="1096975"/>
                  </a:lnTo>
                  <a:lnTo>
                    <a:pt x="902716" y="1090485"/>
                  </a:lnTo>
                  <a:lnTo>
                    <a:pt x="902716" y="1082497"/>
                  </a:lnTo>
                  <a:lnTo>
                    <a:pt x="873760" y="1082497"/>
                  </a:lnTo>
                  <a:lnTo>
                    <a:pt x="873760" y="1068019"/>
                  </a:lnTo>
                  <a:close/>
                </a:path>
                <a:path w="1776729" h="1097279">
                  <a:moveTo>
                    <a:pt x="1689735" y="28955"/>
                  </a:moveTo>
                  <a:lnTo>
                    <a:pt x="880363" y="28955"/>
                  </a:lnTo>
                  <a:lnTo>
                    <a:pt x="873760" y="35432"/>
                  </a:lnTo>
                  <a:lnTo>
                    <a:pt x="873760" y="1082497"/>
                  </a:lnTo>
                  <a:lnTo>
                    <a:pt x="888238" y="1068019"/>
                  </a:lnTo>
                  <a:lnTo>
                    <a:pt x="902716" y="1068019"/>
                  </a:lnTo>
                  <a:lnTo>
                    <a:pt x="902716" y="57911"/>
                  </a:lnTo>
                  <a:lnTo>
                    <a:pt x="888238" y="57911"/>
                  </a:lnTo>
                  <a:lnTo>
                    <a:pt x="902716" y="43433"/>
                  </a:lnTo>
                  <a:lnTo>
                    <a:pt x="1689735" y="43433"/>
                  </a:lnTo>
                  <a:lnTo>
                    <a:pt x="1689735" y="28955"/>
                  </a:lnTo>
                  <a:close/>
                </a:path>
                <a:path w="1776729" h="1097279">
                  <a:moveTo>
                    <a:pt x="902716" y="1068019"/>
                  </a:moveTo>
                  <a:lnTo>
                    <a:pt x="888238" y="1068019"/>
                  </a:lnTo>
                  <a:lnTo>
                    <a:pt x="873760" y="1082497"/>
                  </a:lnTo>
                  <a:lnTo>
                    <a:pt x="902716" y="1082497"/>
                  </a:lnTo>
                  <a:lnTo>
                    <a:pt x="902716" y="1068019"/>
                  </a:lnTo>
                  <a:close/>
                </a:path>
                <a:path w="1776729" h="1097279">
                  <a:moveTo>
                    <a:pt x="1689735" y="0"/>
                  </a:moveTo>
                  <a:lnTo>
                    <a:pt x="1689735" y="86867"/>
                  </a:lnTo>
                  <a:lnTo>
                    <a:pt x="1747646" y="57911"/>
                  </a:lnTo>
                  <a:lnTo>
                    <a:pt x="1704213" y="57911"/>
                  </a:lnTo>
                  <a:lnTo>
                    <a:pt x="1704213" y="28955"/>
                  </a:lnTo>
                  <a:lnTo>
                    <a:pt x="1747646" y="28955"/>
                  </a:lnTo>
                  <a:lnTo>
                    <a:pt x="1689735" y="0"/>
                  </a:lnTo>
                  <a:close/>
                </a:path>
                <a:path w="1776729" h="1097279">
                  <a:moveTo>
                    <a:pt x="902716" y="43433"/>
                  </a:moveTo>
                  <a:lnTo>
                    <a:pt x="888238" y="57911"/>
                  </a:lnTo>
                  <a:lnTo>
                    <a:pt x="902716" y="57911"/>
                  </a:lnTo>
                  <a:lnTo>
                    <a:pt x="902716" y="43433"/>
                  </a:lnTo>
                  <a:close/>
                </a:path>
                <a:path w="1776729" h="1097279">
                  <a:moveTo>
                    <a:pt x="1689735" y="43433"/>
                  </a:moveTo>
                  <a:lnTo>
                    <a:pt x="902716" y="43433"/>
                  </a:lnTo>
                  <a:lnTo>
                    <a:pt x="902716" y="57911"/>
                  </a:lnTo>
                  <a:lnTo>
                    <a:pt x="1689735" y="57911"/>
                  </a:lnTo>
                  <a:lnTo>
                    <a:pt x="1689735" y="43433"/>
                  </a:lnTo>
                  <a:close/>
                </a:path>
                <a:path w="1776729" h="1097279">
                  <a:moveTo>
                    <a:pt x="1747646" y="28955"/>
                  </a:moveTo>
                  <a:lnTo>
                    <a:pt x="1704213" y="28955"/>
                  </a:lnTo>
                  <a:lnTo>
                    <a:pt x="1704213" y="57911"/>
                  </a:lnTo>
                  <a:lnTo>
                    <a:pt x="1747646" y="57911"/>
                  </a:lnTo>
                  <a:lnTo>
                    <a:pt x="1776602" y="43433"/>
                  </a:lnTo>
                  <a:lnTo>
                    <a:pt x="1747646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3251" y="5058536"/>
              <a:ext cx="1370965" cy="306070"/>
            </a:xfrm>
            <a:custGeom>
              <a:avLst/>
              <a:gdLst/>
              <a:ahLst/>
              <a:cxnLst/>
              <a:rect l="l" t="t" r="r" b="b"/>
              <a:pathLst>
                <a:path w="1370964" h="306070">
                  <a:moveTo>
                    <a:pt x="1319911" y="0"/>
                  </a:moveTo>
                  <a:lnTo>
                    <a:pt x="50927" y="0"/>
                  </a:lnTo>
                  <a:lnTo>
                    <a:pt x="31128" y="4010"/>
                  </a:lnTo>
                  <a:lnTo>
                    <a:pt x="14938" y="14938"/>
                  </a:lnTo>
                  <a:lnTo>
                    <a:pt x="4010" y="31128"/>
                  </a:lnTo>
                  <a:lnTo>
                    <a:pt x="0" y="50926"/>
                  </a:lnTo>
                  <a:lnTo>
                    <a:pt x="0" y="254634"/>
                  </a:lnTo>
                  <a:lnTo>
                    <a:pt x="4010" y="274433"/>
                  </a:lnTo>
                  <a:lnTo>
                    <a:pt x="14938" y="290623"/>
                  </a:lnTo>
                  <a:lnTo>
                    <a:pt x="31128" y="301551"/>
                  </a:lnTo>
                  <a:lnTo>
                    <a:pt x="50927" y="305561"/>
                  </a:lnTo>
                  <a:lnTo>
                    <a:pt x="1319911" y="305561"/>
                  </a:lnTo>
                  <a:lnTo>
                    <a:pt x="1339709" y="301551"/>
                  </a:lnTo>
                  <a:lnTo>
                    <a:pt x="1355899" y="290623"/>
                  </a:lnTo>
                  <a:lnTo>
                    <a:pt x="1366827" y="274433"/>
                  </a:lnTo>
                  <a:lnTo>
                    <a:pt x="1370838" y="254634"/>
                  </a:lnTo>
                  <a:lnTo>
                    <a:pt x="1370838" y="50926"/>
                  </a:lnTo>
                  <a:lnTo>
                    <a:pt x="1366827" y="31128"/>
                  </a:lnTo>
                  <a:lnTo>
                    <a:pt x="1355899" y="14938"/>
                  </a:lnTo>
                  <a:lnTo>
                    <a:pt x="1339709" y="4010"/>
                  </a:lnTo>
                  <a:lnTo>
                    <a:pt x="1319911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15489" y="5016500"/>
            <a:ext cx="1229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heavy" spc="-130" dirty="0">
                <a:solidFill>
                  <a:srgbClr val="FFFFFF"/>
                </a:solidFill>
                <a:uFill>
                  <a:solidFill>
                    <a:srgbClr val="6C2522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6C2522"/>
                  </a:solidFill>
                </a:uFill>
                <a:latin typeface="Courier New"/>
                <a:cs typeface="Courier New"/>
              </a:rPr>
              <a:t>[2,5,3]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LEC5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1623</Words>
  <Application>Microsoft Office PowerPoint</Application>
  <PresentationFormat>On-screen Show (4:3)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MT</vt:lpstr>
      <vt:lpstr>Calibri</vt:lpstr>
      <vt:lpstr>Calibri Light</vt:lpstr>
      <vt:lpstr>Courier New</vt:lpstr>
      <vt:lpstr>Times New Roman</vt:lpstr>
      <vt:lpstr>Wingdings</vt:lpstr>
      <vt:lpstr>Office Theme</vt:lpstr>
      <vt:lpstr>TUPLES, LISTS,  ALIASING,  MUTABILITY, CLONING</vt:lpstr>
      <vt:lpstr>LAST TIME</vt:lpstr>
      <vt:lpstr>TODAY</vt:lpstr>
      <vt:lpstr>TUPLES</vt:lpstr>
      <vt:lpstr>TUPLES</vt:lpstr>
      <vt:lpstr>MANIPULATING TUPLES</vt:lpstr>
      <vt:lpstr>LISTS</vt:lpstr>
      <vt:lpstr>INDICES AND ORDERING</vt:lpstr>
      <vt:lpstr>CHANGING ELEMENTS</vt:lpstr>
      <vt:lpstr>ITERATING OVER A LIST </vt:lpstr>
      <vt:lpstr>OPERATIONS ON LISTS - ADD</vt:lpstr>
      <vt:lpstr>OPERATIONS ON LISTS - ADD</vt:lpstr>
      <vt:lpstr>OPERATIONS ON LISTS -  REMOVE</vt:lpstr>
      <vt:lpstr>CONVERT LISTS TO STRINGS  AND BACK</vt:lpstr>
      <vt:lpstr>OTHER LIST OPERATIONS </vt:lpstr>
      <vt:lpstr>MUTATION, ALIASING, CLONING</vt:lpstr>
      <vt:lpstr>LISTS IN MEMORY</vt:lpstr>
      <vt:lpstr>AN ANALOGY</vt:lpstr>
      <vt:lpstr>ALIASES</vt:lpstr>
      <vt:lpstr>CLONING A LIST</vt:lpstr>
      <vt:lpstr>SORTING LISTS</vt:lpstr>
      <vt:lpstr>LISTS OF LISTS OF LISTS OF…. </vt:lpstr>
      <vt:lpstr>MUTATION AND ITERATION Try this in Python Tutor!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MIT6_0001F16_Tuples, Lists, Aliasing, Mutability, Cloning</dc:title>
  <dc:creator>Bell, Ana</dc:creator>
  <cp:lastModifiedBy>Ernesto Lee</cp:lastModifiedBy>
  <cp:revision>1</cp:revision>
  <dcterms:created xsi:type="dcterms:W3CDTF">2021-06-18T11:35:27Z</dcterms:created>
  <dcterms:modified xsi:type="dcterms:W3CDTF">2021-06-18T11:37:20Z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2021-06-18T00:00:00Z</vt:filetime>
  </property>
</Properties>
</file>