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1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" y="6400799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9141714" y="0"/>
                </a:moveTo>
                <a:lnTo>
                  <a:pt x="0" y="0"/>
                </a:lnTo>
                <a:lnTo>
                  <a:pt x="0" y="457200"/>
                </a:lnTo>
                <a:lnTo>
                  <a:pt x="9141714" y="457200"/>
                </a:lnTo>
                <a:lnTo>
                  <a:pt x="914171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9141714" y="0"/>
                </a:moveTo>
                <a:lnTo>
                  <a:pt x="0" y="0"/>
                </a:lnTo>
                <a:lnTo>
                  <a:pt x="0" y="64008"/>
                </a:lnTo>
                <a:lnTo>
                  <a:pt x="9141714" y="64008"/>
                </a:lnTo>
                <a:lnTo>
                  <a:pt x="914171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2170684"/>
            <a:ext cx="7806055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604546"/>
            <a:ext cx="6581775" cy="1219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291845"/>
            <a:ext cx="7340600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6290" y="2167889"/>
            <a:ext cx="7551419" cy="265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747" y="6637845"/>
            <a:ext cx="2120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 marR="5080">
              <a:lnSpc>
                <a:spcPts val="6120"/>
              </a:lnSpc>
              <a:spcBef>
                <a:spcPts val="1205"/>
              </a:spcBef>
            </a:pPr>
            <a:r>
              <a:rPr spc="-60" dirty="0"/>
              <a:t>TESTING, </a:t>
            </a:r>
            <a:r>
              <a:rPr spc="-50" dirty="0"/>
              <a:t>DEBUGGING, </a:t>
            </a:r>
            <a:r>
              <a:rPr spc="-45" dirty="0"/>
              <a:t> </a:t>
            </a:r>
            <a:r>
              <a:rPr spc="-65" dirty="0"/>
              <a:t>EXCEPTIONS,</a:t>
            </a:r>
            <a:r>
              <a:rPr spc="-150" dirty="0"/>
              <a:t> </a:t>
            </a:r>
            <a:r>
              <a:rPr spc="-60" dirty="0"/>
              <a:t>ASSERTIONS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45" dirty="0"/>
              <a:t>(</a:t>
            </a:r>
            <a:r>
              <a:rPr spc="-50" dirty="0"/>
              <a:t>d</a:t>
            </a:r>
            <a:r>
              <a:rPr spc="-60" dirty="0"/>
              <a:t>o</a:t>
            </a:r>
            <a:r>
              <a:rPr spc="-50" dirty="0"/>
              <a:t>w</a:t>
            </a:r>
            <a:r>
              <a:rPr spc="-55" dirty="0"/>
              <a:t>n</a:t>
            </a:r>
            <a:r>
              <a:rPr spc="-60" dirty="0"/>
              <a:t>l</a:t>
            </a:r>
            <a:r>
              <a:rPr spc="-55" dirty="0"/>
              <a:t>o</a:t>
            </a:r>
            <a:r>
              <a:rPr spc="-65" dirty="0"/>
              <a:t>a</a:t>
            </a:r>
            <a:r>
              <a:rPr dirty="0"/>
              <a:t>d</a:t>
            </a:r>
            <a:r>
              <a:rPr spc="-120" dirty="0"/>
              <a:t> </a:t>
            </a:r>
            <a:r>
              <a:rPr spc="-50" dirty="0"/>
              <a:t>sl</a:t>
            </a:r>
            <a:r>
              <a:rPr spc="-60" dirty="0"/>
              <a:t>i</a:t>
            </a:r>
            <a:r>
              <a:rPr spc="-55" dirty="0"/>
              <a:t>d</a:t>
            </a:r>
            <a:r>
              <a:rPr spc="-50" dirty="0"/>
              <a:t>e</a:t>
            </a:r>
            <a:r>
              <a:rPr dirty="0"/>
              <a:t>s</a:t>
            </a:r>
            <a:r>
              <a:rPr spc="-114" dirty="0"/>
              <a:t> </a:t>
            </a:r>
            <a:r>
              <a:rPr spc="-50" dirty="0"/>
              <a:t>a</a:t>
            </a:r>
            <a:r>
              <a:rPr spc="-55" dirty="0"/>
              <a:t>n</a:t>
            </a:r>
            <a:r>
              <a:rPr dirty="0"/>
              <a:t>d</a:t>
            </a:r>
            <a:r>
              <a:rPr spc="-120" dirty="0"/>
              <a:t> </a:t>
            </a:r>
            <a:r>
              <a:rPr spc="-40" dirty="0"/>
              <a:t>.</a:t>
            </a:r>
            <a:r>
              <a:rPr spc="-60" dirty="0"/>
              <a:t>p</a:t>
            </a:r>
            <a:r>
              <a:rPr dirty="0"/>
              <a:t>y</a:t>
            </a:r>
            <a:r>
              <a:rPr spc="-110" dirty="0"/>
              <a:t> </a:t>
            </a:r>
            <a:r>
              <a:rPr spc="-45" dirty="0"/>
              <a:t>f</a:t>
            </a:r>
            <a:r>
              <a:rPr spc="-50" dirty="0"/>
              <a:t>il</a:t>
            </a:r>
            <a:r>
              <a:rPr spc="-45" dirty="0"/>
              <a:t>e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14" dirty="0"/>
              <a:t>f</a:t>
            </a:r>
            <a:r>
              <a:rPr spc="-50" dirty="0"/>
              <a:t>o</a:t>
            </a:r>
            <a:r>
              <a:rPr spc="-60" dirty="0"/>
              <a:t>llo</a:t>
            </a:r>
            <a:r>
              <a:rPr dirty="0"/>
              <a:t>w</a:t>
            </a:r>
            <a:r>
              <a:rPr spc="-114" dirty="0"/>
              <a:t> </a:t>
            </a:r>
            <a:r>
              <a:rPr spc="-50" dirty="0"/>
              <a:t>al</a:t>
            </a:r>
            <a:r>
              <a:rPr spc="-55" dirty="0"/>
              <a:t>on</a:t>
            </a:r>
            <a:r>
              <a:rPr spc="-50" dirty="0"/>
              <a:t>g</a:t>
            </a:r>
            <a:r>
              <a:rPr spc="-60" dirty="0"/>
              <a:t>!)</a:t>
            </a:r>
          </a:p>
          <a:p>
            <a:pPr marL="14604">
              <a:lnSpc>
                <a:spcPct val="100000"/>
              </a:lnSpc>
              <a:spcBef>
                <a:spcPts val="1460"/>
              </a:spcBef>
            </a:pPr>
            <a:r>
              <a:rPr lang="en-US" sz="2400" spc="160" dirty="0">
                <a:solidFill>
                  <a:srgbClr val="585858"/>
                </a:solidFill>
              </a:rPr>
              <a:t>COP1000 - LEC7</a:t>
            </a:r>
            <a:endParaRPr sz="2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144779"/>
            <a:ext cx="629412" cy="6619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8076" y="5541733"/>
            <a:ext cx="906856" cy="8464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211566" y="6575107"/>
            <a:ext cx="144145" cy="2216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82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GLASS</a:t>
            </a:r>
            <a:r>
              <a:rPr spc="-140" dirty="0"/>
              <a:t> </a:t>
            </a:r>
            <a:r>
              <a:rPr spc="-80" dirty="0"/>
              <a:t>BOX</a:t>
            </a:r>
            <a:r>
              <a:rPr spc="-13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7306309" cy="45237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use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directly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guide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design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cases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called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path-complete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if </a:t>
            </a:r>
            <a:r>
              <a:rPr sz="2600" spc="-10" dirty="0">
                <a:latin typeface="Calibri"/>
                <a:cs typeface="Calibri"/>
              </a:rPr>
              <a:t>every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potential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through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least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once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drawbacks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 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testing?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3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go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arbitrarily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missing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paths</a:t>
            </a:r>
            <a:endParaRPr sz="2400">
              <a:latin typeface="Calibri"/>
              <a:cs typeface="Calibri"/>
            </a:endParaRPr>
          </a:p>
          <a:p>
            <a:pPr marL="238125" marR="5700395" indent="-238760" algn="r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guidel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nes</a:t>
            </a:r>
            <a:endParaRPr sz="2600">
              <a:latin typeface="Calibri"/>
              <a:cs typeface="Calibri"/>
            </a:endParaRPr>
          </a:p>
          <a:p>
            <a:pPr marL="250825" marR="5706745" lvl="1" indent="-250825" algn="r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250825" algn="l"/>
                <a:tab pos="251460" algn="l"/>
              </a:tabLst>
            </a:pP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anches</a:t>
            </a:r>
            <a:endParaRPr sz="2400">
              <a:latin typeface="Calibri"/>
              <a:cs typeface="Calibri"/>
            </a:endParaRPr>
          </a:p>
          <a:p>
            <a:pPr marL="250825" marR="5741035" lvl="1" indent="-250825" algn="r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250825" algn="l"/>
                <a:tab pos="251460" algn="l"/>
              </a:tabLst>
            </a:pP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1917" y="6186639"/>
            <a:ext cx="401320" cy="196215"/>
          </a:xfrm>
          <a:custGeom>
            <a:avLst/>
            <a:gdLst/>
            <a:ahLst/>
            <a:cxnLst/>
            <a:rect l="l" t="t" r="r" b="b"/>
            <a:pathLst>
              <a:path w="401320" h="196214">
                <a:moveTo>
                  <a:pt x="14604" y="42951"/>
                </a:moveTo>
                <a:lnTo>
                  <a:pt x="0" y="49949"/>
                </a:lnTo>
                <a:lnTo>
                  <a:pt x="38861" y="193929"/>
                </a:lnTo>
                <a:lnTo>
                  <a:pt x="38988" y="194500"/>
                </a:lnTo>
                <a:lnTo>
                  <a:pt x="39242" y="194957"/>
                </a:lnTo>
                <a:lnTo>
                  <a:pt x="40004" y="195605"/>
                </a:lnTo>
                <a:lnTo>
                  <a:pt x="40512" y="195821"/>
                </a:lnTo>
                <a:lnTo>
                  <a:pt x="42036" y="196037"/>
                </a:lnTo>
                <a:lnTo>
                  <a:pt x="43052" y="195999"/>
                </a:lnTo>
                <a:lnTo>
                  <a:pt x="56641" y="190703"/>
                </a:lnTo>
                <a:lnTo>
                  <a:pt x="56641" y="189128"/>
                </a:lnTo>
                <a:lnTo>
                  <a:pt x="17779" y="45161"/>
                </a:lnTo>
                <a:lnTo>
                  <a:pt x="17652" y="44577"/>
                </a:lnTo>
                <a:lnTo>
                  <a:pt x="17398" y="44119"/>
                </a:lnTo>
                <a:lnTo>
                  <a:pt x="17017" y="43764"/>
                </a:lnTo>
                <a:lnTo>
                  <a:pt x="16509" y="43408"/>
                </a:lnTo>
                <a:lnTo>
                  <a:pt x="16001" y="43180"/>
                </a:lnTo>
                <a:lnTo>
                  <a:pt x="14604" y="42951"/>
                </a:lnTo>
                <a:close/>
              </a:path>
              <a:path w="401320" h="196214">
                <a:moveTo>
                  <a:pt x="120141" y="64033"/>
                </a:moveTo>
                <a:lnTo>
                  <a:pt x="78739" y="81038"/>
                </a:lnTo>
                <a:lnTo>
                  <a:pt x="66928" y="118973"/>
                </a:lnTo>
                <a:lnTo>
                  <a:pt x="67817" y="126530"/>
                </a:lnTo>
                <a:lnTo>
                  <a:pt x="86994" y="166281"/>
                </a:lnTo>
                <a:lnTo>
                  <a:pt x="116331" y="176860"/>
                </a:lnTo>
                <a:lnTo>
                  <a:pt x="123570" y="176161"/>
                </a:lnTo>
                <a:lnTo>
                  <a:pt x="139699" y="171805"/>
                </a:lnTo>
                <a:lnTo>
                  <a:pt x="146557" y="168516"/>
                </a:lnTo>
                <a:lnTo>
                  <a:pt x="152018" y="164147"/>
                </a:lnTo>
                <a:lnTo>
                  <a:pt x="156537" y="160604"/>
                </a:lnTo>
                <a:lnTo>
                  <a:pt x="117601" y="160604"/>
                </a:lnTo>
                <a:lnTo>
                  <a:pt x="108838" y="158572"/>
                </a:lnTo>
                <a:lnTo>
                  <a:pt x="105028" y="156641"/>
                </a:lnTo>
                <a:lnTo>
                  <a:pt x="101853" y="153771"/>
                </a:lnTo>
                <a:lnTo>
                  <a:pt x="98551" y="150901"/>
                </a:lnTo>
                <a:lnTo>
                  <a:pt x="88137" y="128270"/>
                </a:lnTo>
                <a:lnTo>
                  <a:pt x="86613" y="122745"/>
                </a:lnTo>
                <a:lnTo>
                  <a:pt x="85851" y="117475"/>
                </a:lnTo>
                <a:lnTo>
                  <a:pt x="85767" y="107238"/>
                </a:lnTo>
                <a:lnTo>
                  <a:pt x="86486" y="102958"/>
                </a:lnTo>
                <a:lnTo>
                  <a:pt x="118998" y="80124"/>
                </a:lnTo>
                <a:lnTo>
                  <a:pt x="154428" y="80124"/>
                </a:lnTo>
                <a:lnTo>
                  <a:pt x="153923" y="79311"/>
                </a:lnTo>
                <a:lnTo>
                  <a:pt x="149478" y="74612"/>
                </a:lnTo>
                <a:lnTo>
                  <a:pt x="139064" y="67691"/>
                </a:lnTo>
                <a:lnTo>
                  <a:pt x="133222" y="65582"/>
                </a:lnTo>
                <a:lnTo>
                  <a:pt x="120141" y="64033"/>
                </a:lnTo>
                <a:close/>
              </a:path>
              <a:path w="401320" h="196214">
                <a:moveTo>
                  <a:pt x="154428" y="80124"/>
                </a:moveTo>
                <a:lnTo>
                  <a:pt x="118998" y="80124"/>
                </a:lnTo>
                <a:lnTo>
                  <a:pt x="127761" y="82143"/>
                </a:lnTo>
                <a:lnTo>
                  <a:pt x="131571" y="84112"/>
                </a:lnTo>
                <a:lnTo>
                  <a:pt x="148335" y="112483"/>
                </a:lnTo>
                <a:lnTo>
                  <a:pt x="149859" y="118084"/>
                </a:lnTo>
                <a:lnTo>
                  <a:pt x="150621" y="123380"/>
                </a:lnTo>
                <a:lnTo>
                  <a:pt x="150746" y="128270"/>
                </a:lnTo>
                <a:lnTo>
                  <a:pt x="150835" y="133591"/>
                </a:lnTo>
                <a:lnTo>
                  <a:pt x="150113" y="137858"/>
                </a:lnTo>
                <a:lnTo>
                  <a:pt x="147065" y="145935"/>
                </a:lnTo>
                <a:lnTo>
                  <a:pt x="144652" y="149415"/>
                </a:lnTo>
                <a:lnTo>
                  <a:pt x="141223" y="152323"/>
                </a:lnTo>
                <a:lnTo>
                  <a:pt x="137921" y="155219"/>
                </a:lnTo>
                <a:lnTo>
                  <a:pt x="133603" y="157378"/>
                </a:lnTo>
                <a:lnTo>
                  <a:pt x="122681" y="160337"/>
                </a:lnTo>
                <a:lnTo>
                  <a:pt x="117601" y="160604"/>
                </a:lnTo>
                <a:lnTo>
                  <a:pt x="156537" y="160604"/>
                </a:lnTo>
                <a:lnTo>
                  <a:pt x="169544" y="121780"/>
                </a:lnTo>
                <a:lnTo>
                  <a:pt x="168655" y="114223"/>
                </a:lnTo>
                <a:lnTo>
                  <a:pt x="166496" y="106324"/>
                </a:lnTo>
                <a:lnTo>
                  <a:pt x="164337" y="98209"/>
                </a:lnTo>
                <a:lnTo>
                  <a:pt x="161289" y="91173"/>
                </a:lnTo>
                <a:lnTo>
                  <a:pt x="154428" y="80124"/>
                </a:lnTo>
                <a:close/>
              </a:path>
              <a:path w="401320" h="196214">
                <a:moveTo>
                  <a:pt x="236346" y="32677"/>
                </a:moveTo>
                <a:lnTo>
                  <a:pt x="195071" y="49669"/>
                </a:lnTo>
                <a:lnTo>
                  <a:pt x="188086" y="60731"/>
                </a:lnTo>
                <a:lnTo>
                  <a:pt x="185178" y="66636"/>
                </a:lnTo>
                <a:lnTo>
                  <a:pt x="183641" y="73215"/>
                </a:lnTo>
                <a:lnTo>
                  <a:pt x="183133" y="87617"/>
                </a:lnTo>
                <a:lnTo>
                  <a:pt x="184149" y="95161"/>
                </a:lnTo>
                <a:lnTo>
                  <a:pt x="203199" y="134912"/>
                </a:lnTo>
                <a:lnTo>
                  <a:pt x="208406" y="138379"/>
                </a:lnTo>
                <a:lnTo>
                  <a:pt x="213486" y="141833"/>
                </a:lnTo>
                <a:lnTo>
                  <a:pt x="219455" y="143954"/>
                </a:lnTo>
                <a:lnTo>
                  <a:pt x="232536" y="145491"/>
                </a:lnTo>
                <a:lnTo>
                  <a:pt x="239775" y="144805"/>
                </a:lnTo>
                <a:lnTo>
                  <a:pt x="256031" y="140436"/>
                </a:lnTo>
                <a:lnTo>
                  <a:pt x="262762" y="137147"/>
                </a:lnTo>
                <a:lnTo>
                  <a:pt x="268350" y="132778"/>
                </a:lnTo>
                <a:lnTo>
                  <a:pt x="272780" y="129235"/>
                </a:lnTo>
                <a:lnTo>
                  <a:pt x="233933" y="129235"/>
                </a:lnTo>
                <a:lnTo>
                  <a:pt x="225043" y="127215"/>
                </a:lnTo>
                <a:lnTo>
                  <a:pt x="204342" y="96913"/>
                </a:lnTo>
                <a:lnTo>
                  <a:pt x="202818" y="91376"/>
                </a:lnTo>
                <a:lnTo>
                  <a:pt x="202145" y="86728"/>
                </a:lnTo>
                <a:lnTo>
                  <a:pt x="201974" y="75869"/>
                </a:lnTo>
                <a:lnTo>
                  <a:pt x="202691" y="71602"/>
                </a:lnTo>
                <a:lnTo>
                  <a:pt x="235203" y="48768"/>
                </a:lnTo>
                <a:lnTo>
                  <a:pt x="270633" y="48768"/>
                </a:lnTo>
                <a:lnTo>
                  <a:pt x="270128" y="47955"/>
                </a:lnTo>
                <a:lnTo>
                  <a:pt x="265683" y="43256"/>
                </a:lnTo>
                <a:lnTo>
                  <a:pt x="255269" y="36334"/>
                </a:lnTo>
                <a:lnTo>
                  <a:pt x="249427" y="34213"/>
                </a:lnTo>
                <a:lnTo>
                  <a:pt x="236346" y="32677"/>
                </a:lnTo>
                <a:close/>
              </a:path>
              <a:path w="401320" h="196214">
                <a:moveTo>
                  <a:pt x="270633" y="48768"/>
                </a:moveTo>
                <a:lnTo>
                  <a:pt x="235203" y="48768"/>
                </a:lnTo>
                <a:lnTo>
                  <a:pt x="243966" y="50787"/>
                </a:lnTo>
                <a:lnTo>
                  <a:pt x="247776" y="52743"/>
                </a:lnTo>
                <a:lnTo>
                  <a:pt x="254126" y="58572"/>
                </a:lnTo>
                <a:lnTo>
                  <a:pt x="256920" y="62242"/>
                </a:lnTo>
                <a:lnTo>
                  <a:pt x="259185" y="66840"/>
                </a:lnTo>
                <a:lnTo>
                  <a:pt x="261365" y="71043"/>
                </a:lnTo>
                <a:lnTo>
                  <a:pt x="263143" y="75869"/>
                </a:lnTo>
                <a:lnTo>
                  <a:pt x="264544" y="81127"/>
                </a:lnTo>
                <a:lnTo>
                  <a:pt x="266064" y="86728"/>
                </a:lnTo>
                <a:lnTo>
                  <a:pt x="266953" y="92011"/>
                </a:lnTo>
                <a:lnTo>
                  <a:pt x="267045" y="102235"/>
                </a:lnTo>
                <a:lnTo>
                  <a:pt x="266445" y="106489"/>
                </a:lnTo>
                <a:lnTo>
                  <a:pt x="264794" y="110540"/>
                </a:lnTo>
                <a:lnTo>
                  <a:pt x="263270" y="114579"/>
                </a:lnTo>
                <a:lnTo>
                  <a:pt x="233933" y="129235"/>
                </a:lnTo>
                <a:lnTo>
                  <a:pt x="272780" y="129235"/>
                </a:lnTo>
                <a:lnTo>
                  <a:pt x="285749" y="90424"/>
                </a:lnTo>
                <a:lnTo>
                  <a:pt x="284860" y="82867"/>
                </a:lnTo>
                <a:lnTo>
                  <a:pt x="282701" y="74955"/>
                </a:lnTo>
                <a:lnTo>
                  <a:pt x="280542" y="66840"/>
                </a:lnTo>
                <a:lnTo>
                  <a:pt x="277621" y="59817"/>
                </a:lnTo>
                <a:lnTo>
                  <a:pt x="273811" y="53886"/>
                </a:lnTo>
                <a:lnTo>
                  <a:pt x="270633" y="48768"/>
                </a:lnTo>
                <a:close/>
              </a:path>
              <a:path w="401320" h="196214">
                <a:moveTo>
                  <a:pt x="308482" y="14071"/>
                </a:moveTo>
                <a:lnTo>
                  <a:pt x="296925" y="17500"/>
                </a:lnTo>
                <a:lnTo>
                  <a:pt x="296290" y="17957"/>
                </a:lnTo>
                <a:lnTo>
                  <a:pt x="295909" y="18415"/>
                </a:lnTo>
                <a:lnTo>
                  <a:pt x="295795" y="19939"/>
                </a:lnTo>
                <a:lnTo>
                  <a:pt x="295909" y="20523"/>
                </a:lnTo>
                <a:lnTo>
                  <a:pt x="332511" y="156095"/>
                </a:lnTo>
                <a:lnTo>
                  <a:pt x="332619" y="156565"/>
                </a:lnTo>
                <a:lnTo>
                  <a:pt x="332866" y="157022"/>
                </a:lnTo>
                <a:lnTo>
                  <a:pt x="333628" y="157746"/>
                </a:lnTo>
                <a:lnTo>
                  <a:pt x="334263" y="157988"/>
                </a:lnTo>
                <a:lnTo>
                  <a:pt x="335787" y="158191"/>
                </a:lnTo>
                <a:lnTo>
                  <a:pt x="336676" y="158165"/>
                </a:lnTo>
                <a:lnTo>
                  <a:pt x="346582" y="155638"/>
                </a:lnTo>
                <a:lnTo>
                  <a:pt x="347725" y="155181"/>
                </a:lnTo>
                <a:lnTo>
                  <a:pt x="348614" y="154724"/>
                </a:lnTo>
                <a:lnTo>
                  <a:pt x="349122" y="154266"/>
                </a:lnTo>
                <a:lnTo>
                  <a:pt x="349757" y="153797"/>
                </a:lnTo>
                <a:lnTo>
                  <a:pt x="350138" y="153314"/>
                </a:lnTo>
                <a:lnTo>
                  <a:pt x="350392" y="152298"/>
                </a:lnTo>
                <a:lnTo>
                  <a:pt x="350265" y="151180"/>
                </a:lnTo>
                <a:lnTo>
                  <a:pt x="337184" y="102692"/>
                </a:lnTo>
                <a:lnTo>
                  <a:pt x="385460" y="102692"/>
                </a:lnTo>
                <a:lnTo>
                  <a:pt x="392175" y="96862"/>
                </a:lnTo>
                <a:lnTo>
                  <a:pt x="392836" y="95935"/>
                </a:lnTo>
                <a:lnTo>
                  <a:pt x="360044" y="95935"/>
                </a:lnTo>
                <a:lnTo>
                  <a:pt x="354964" y="95605"/>
                </a:lnTo>
                <a:lnTo>
                  <a:pt x="344550" y="91668"/>
                </a:lnTo>
                <a:lnTo>
                  <a:pt x="338581" y="88353"/>
                </a:lnTo>
                <a:lnTo>
                  <a:pt x="332104" y="83718"/>
                </a:lnTo>
                <a:lnTo>
                  <a:pt x="321690" y="45135"/>
                </a:lnTo>
                <a:lnTo>
                  <a:pt x="323626" y="40792"/>
                </a:lnTo>
                <a:lnTo>
                  <a:pt x="325373" y="37172"/>
                </a:lnTo>
                <a:lnTo>
                  <a:pt x="329183" y="31000"/>
                </a:lnTo>
                <a:lnTo>
                  <a:pt x="330401" y="29337"/>
                </a:lnTo>
                <a:lnTo>
                  <a:pt x="315086" y="29337"/>
                </a:lnTo>
                <a:lnTo>
                  <a:pt x="311513" y="16217"/>
                </a:lnTo>
                <a:lnTo>
                  <a:pt x="311403" y="15659"/>
                </a:lnTo>
                <a:lnTo>
                  <a:pt x="311149" y="15163"/>
                </a:lnTo>
                <a:lnTo>
                  <a:pt x="310387" y="14516"/>
                </a:lnTo>
                <a:lnTo>
                  <a:pt x="309879" y="14287"/>
                </a:lnTo>
                <a:lnTo>
                  <a:pt x="309117" y="14185"/>
                </a:lnTo>
                <a:lnTo>
                  <a:pt x="308482" y="14071"/>
                </a:lnTo>
                <a:close/>
              </a:path>
              <a:path w="401320" h="196214">
                <a:moveTo>
                  <a:pt x="385460" y="102692"/>
                </a:moveTo>
                <a:lnTo>
                  <a:pt x="337184" y="102692"/>
                </a:lnTo>
                <a:lnTo>
                  <a:pt x="340486" y="104508"/>
                </a:lnTo>
                <a:lnTo>
                  <a:pt x="359790" y="110883"/>
                </a:lnTo>
                <a:lnTo>
                  <a:pt x="364997" y="110718"/>
                </a:lnTo>
                <a:lnTo>
                  <a:pt x="367664" y="110286"/>
                </a:lnTo>
                <a:lnTo>
                  <a:pt x="377316" y="107696"/>
                </a:lnTo>
                <a:lnTo>
                  <a:pt x="383031" y="104800"/>
                </a:lnTo>
                <a:lnTo>
                  <a:pt x="385460" y="102692"/>
                </a:lnTo>
                <a:close/>
              </a:path>
              <a:path w="401320" h="196214">
                <a:moveTo>
                  <a:pt x="386443" y="17119"/>
                </a:moveTo>
                <a:lnTo>
                  <a:pt x="350138" y="17119"/>
                </a:lnTo>
                <a:lnTo>
                  <a:pt x="354329" y="17145"/>
                </a:lnTo>
                <a:lnTo>
                  <a:pt x="361695" y="19786"/>
                </a:lnTo>
                <a:lnTo>
                  <a:pt x="374909" y="36385"/>
                </a:lnTo>
                <a:lnTo>
                  <a:pt x="376958" y="40855"/>
                </a:lnTo>
                <a:lnTo>
                  <a:pt x="382523" y="69011"/>
                </a:lnTo>
                <a:lnTo>
                  <a:pt x="382142" y="73431"/>
                </a:lnTo>
                <a:lnTo>
                  <a:pt x="380110" y="81686"/>
                </a:lnTo>
                <a:lnTo>
                  <a:pt x="378205" y="85255"/>
                </a:lnTo>
                <a:lnTo>
                  <a:pt x="375474" y="88353"/>
                </a:lnTo>
                <a:lnTo>
                  <a:pt x="372998" y="91300"/>
                </a:lnTo>
                <a:lnTo>
                  <a:pt x="369442" y="93421"/>
                </a:lnTo>
                <a:lnTo>
                  <a:pt x="360044" y="95935"/>
                </a:lnTo>
                <a:lnTo>
                  <a:pt x="392836" y="95935"/>
                </a:lnTo>
                <a:lnTo>
                  <a:pt x="395604" y="92049"/>
                </a:lnTo>
                <a:lnTo>
                  <a:pt x="400176" y="80721"/>
                </a:lnTo>
                <a:lnTo>
                  <a:pt x="401319" y="74269"/>
                </a:lnTo>
                <a:lnTo>
                  <a:pt x="401294" y="59588"/>
                </a:lnTo>
                <a:lnTo>
                  <a:pt x="400176" y="51904"/>
                </a:lnTo>
                <a:lnTo>
                  <a:pt x="395981" y="36372"/>
                </a:lnTo>
                <a:lnTo>
                  <a:pt x="393445" y="29921"/>
                </a:lnTo>
                <a:lnTo>
                  <a:pt x="390270" y="24015"/>
                </a:lnTo>
                <a:lnTo>
                  <a:pt x="387222" y="18122"/>
                </a:lnTo>
                <a:lnTo>
                  <a:pt x="386443" y="17119"/>
                </a:lnTo>
                <a:close/>
              </a:path>
              <a:path w="401320" h="196214">
                <a:moveTo>
                  <a:pt x="358139" y="0"/>
                </a:moveTo>
                <a:lnTo>
                  <a:pt x="328294" y="11404"/>
                </a:lnTo>
                <a:lnTo>
                  <a:pt x="325881" y="13627"/>
                </a:lnTo>
                <a:lnTo>
                  <a:pt x="315086" y="29337"/>
                </a:lnTo>
                <a:lnTo>
                  <a:pt x="330401" y="29337"/>
                </a:lnTo>
                <a:lnTo>
                  <a:pt x="331088" y="28397"/>
                </a:lnTo>
                <a:lnTo>
                  <a:pt x="334898" y="24206"/>
                </a:lnTo>
                <a:lnTo>
                  <a:pt x="336930" y="22517"/>
                </a:lnTo>
                <a:lnTo>
                  <a:pt x="340994" y="19939"/>
                </a:lnTo>
                <a:lnTo>
                  <a:pt x="343153" y="18986"/>
                </a:lnTo>
                <a:lnTo>
                  <a:pt x="350138" y="17119"/>
                </a:lnTo>
                <a:lnTo>
                  <a:pt x="386443" y="17119"/>
                </a:lnTo>
                <a:lnTo>
                  <a:pt x="383412" y="13220"/>
                </a:lnTo>
                <a:lnTo>
                  <a:pt x="378967" y="9321"/>
                </a:lnTo>
                <a:lnTo>
                  <a:pt x="374649" y="5422"/>
                </a:lnTo>
                <a:lnTo>
                  <a:pt x="369569" y="2781"/>
                </a:lnTo>
                <a:lnTo>
                  <a:pt x="3581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553589" y="4155947"/>
            <a:ext cx="5849620" cy="1957705"/>
            <a:chOff x="2553589" y="4155947"/>
            <a:chExt cx="5849620" cy="1957705"/>
          </a:xfrm>
        </p:grpSpPr>
        <p:sp>
          <p:nvSpPr>
            <p:cNvPr id="6" name="object 6"/>
            <p:cNvSpPr/>
            <p:nvPr/>
          </p:nvSpPr>
          <p:spPr>
            <a:xfrm>
              <a:off x="3952100" y="5145163"/>
              <a:ext cx="584835" cy="726440"/>
            </a:xfrm>
            <a:custGeom>
              <a:avLst/>
              <a:gdLst/>
              <a:ahLst/>
              <a:cxnLst/>
              <a:rect l="l" t="t" r="r" b="b"/>
              <a:pathLst>
                <a:path w="584835" h="726439">
                  <a:moveTo>
                    <a:pt x="56896" y="189738"/>
                  </a:moveTo>
                  <a:lnTo>
                    <a:pt x="56642" y="189103"/>
                  </a:lnTo>
                  <a:lnTo>
                    <a:pt x="17754" y="45085"/>
                  </a:lnTo>
                  <a:lnTo>
                    <a:pt x="17653" y="44577"/>
                  </a:lnTo>
                  <a:lnTo>
                    <a:pt x="17399" y="44196"/>
                  </a:lnTo>
                  <a:lnTo>
                    <a:pt x="16637" y="43434"/>
                  </a:lnTo>
                  <a:lnTo>
                    <a:pt x="16002" y="43180"/>
                  </a:lnTo>
                  <a:lnTo>
                    <a:pt x="14605" y="42926"/>
                  </a:lnTo>
                  <a:lnTo>
                    <a:pt x="11303" y="43307"/>
                  </a:lnTo>
                  <a:lnTo>
                    <a:pt x="9779" y="43688"/>
                  </a:lnTo>
                  <a:lnTo>
                    <a:pt x="8001" y="44196"/>
                  </a:lnTo>
                  <a:lnTo>
                    <a:pt x="6223" y="44577"/>
                  </a:lnTo>
                  <a:lnTo>
                    <a:pt x="4826" y="45085"/>
                  </a:lnTo>
                  <a:lnTo>
                    <a:pt x="3683" y="45466"/>
                  </a:lnTo>
                  <a:lnTo>
                    <a:pt x="2540" y="45974"/>
                  </a:lnTo>
                  <a:lnTo>
                    <a:pt x="1778" y="46482"/>
                  </a:lnTo>
                  <a:lnTo>
                    <a:pt x="1143" y="46863"/>
                  </a:lnTo>
                  <a:lnTo>
                    <a:pt x="508" y="47371"/>
                  </a:lnTo>
                  <a:lnTo>
                    <a:pt x="127" y="47879"/>
                  </a:lnTo>
                  <a:lnTo>
                    <a:pt x="0" y="50038"/>
                  </a:lnTo>
                  <a:lnTo>
                    <a:pt x="38862" y="193929"/>
                  </a:lnTo>
                  <a:lnTo>
                    <a:pt x="38989" y="194564"/>
                  </a:lnTo>
                  <a:lnTo>
                    <a:pt x="39370" y="194945"/>
                  </a:lnTo>
                  <a:lnTo>
                    <a:pt x="39624" y="195326"/>
                  </a:lnTo>
                  <a:lnTo>
                    <a:pt x="40005" y="195580"/>
                  </a:lnTo>
                  <a:lnTo>
                    <a:pt x="40640" y="195834"/>
                  </a:lnTo>
                  <a:lnTo>
                    <a:pt x="42164" y="196088"/>
                  </a:lnTo>
                  <a:lnTo>
                    <a:pt x="43053" y="195961"/>
                  </a:lnTo>
                  <a:lnTo>
                    <a:pt x="45466" y="195707"/>
                  </a:lnTo>
                  <a:lnTo>
                    <a:pt x="46863" y="195326"/>
                  </a:lnTo>
                  <a:lnTo>
                    <a:pt x="48641" y="194945"/>
                  </a:lnTo>
                  <a:lnTo>
                    <a:pt x="50419" y="194437"/>
                  </a:lnTo>
                  <a:lnTo>
                    <a:pt x="56515" y="191262"/>
                  </a:lnTo>
                  <a:lnTo>
                    <a:pt x="56896" y="189738"/>
                  </a:lnTo>
                  <a:close/>
                </a:path>
                <a:path w="584835" h="726439">
                  <a:moveTo>
                    <a:pt x="169545" y="121793"/>
                  </a:moveTo>
                  <a:lnTo>
                    <a:pt x="168656" y="114300"/>
                  </a:lnTo>
                  <a:lnTo>
                    <a:pt x="166497" y="106299"/>
                  </a:lnTo>
                  <a:lnTo>
                    <a:pt x="164338" y="98171"/>
                  </a:lnTo>
                  <a:lnTo>
                    <a:pt x="150837" y="76123"/>
                  </a:lnTo>
                  <a:lnTo>
                    <a:pt x="150837" y="133604"/>
                  </a:lnTo>
                  <a:lnTo>
                    <a:pt x="150114" y="137922"/>
                  </a:lnTo>
                  <a:lnTo>
                    <a:pt x="148209" y="142875"/>
                  </a:lnTo>
                  <a:lnTo>
                    <a:pt x="147066" y="145923"/>
                  </a:lnTo>
                  <a:lnTo>
                    <a:pt x="144653" y="149479"/>
                  </a:lnTo>
                  <a:lnTo>
                    <a:pt x="137922" y="155194"/>
                  </a:lnTo>
                  <a:lnTo>
                    <a:pt x="133604" y="157353"/>
                  </a:lnTo>
                  <a:lnTo>
                    <a:pt x="128397" y="158750"/>
                  </a:lnTo>
                  <a:lnTo>
                    <a:pt x="122682" y="160401"/>
                  </a:lnTo>
                  <a:lnTo>
                    <a:pt x="117602" y="160655"/>
                  </a:lnTo>
                  <a:lnTo>
                    <a:pt x="108839" y="158623"/>
                  </a:lnTo>
                  <a:lnTo>
                    <a:pt x="105029" y="156718"/>
                  </a:lnTo>
                  <a:lnTo>
                    <a:pt x="101854" y="153797"/>
                  </a:lnTo>
                  <a:lnTo>
                    <a:pt x="98552" y="150876"/>
                  </a:lnTo>
                  <a:lnTo>
                    <a:pt x="88138" y="128270"/>
                  </a:lnTo>
                  <a:lnTo>
                    <a:pt x="86614" y="122809"/>
                  </a:lnTo>
                  <a:lnTo>
                    <a:pt x="85953" y="118110"/>
                  </a:lnTo>
                  <a:lnTo>
                    <a:pt x="85775" y="107315"/>
                  </a:lnTo>
                  <a:lnTo>
                    <a:pt x="86487" y="102997"/>
                  </a:lnTo>
                  <a:lnTo>
                    <a:pt x="118999" y="80137"/>
                  </a:lnTo>
                  <a:lnTo>
                    <a:pt x="127762" y="82169"/>
                  </a:lnTo>
                  <a:lnTo>
                    <a:pt x="131572" y="84074"/>
                  </a:lnTo>
                  <a:lnTo>
                    <a:pt x="137922" y="89916"/>
                  </a:lnTo>
                  <a:lnTo>
                    <a:pt x="140716" y="93599"/>
                  </a:lnTo>
                  <a:lnTo>
                    <a:pt x="142951" y="98171"/>
                  </a:lnTo>
                  <a:lnTo>
                    <a:pt x="145161" y="102489"/>
                  </a:lnTo>
                  <a:lnTo>
                    <a:pt x="146939" y="107315"/>
                  </a:lnTo>
                  <a:lnTo>
                    <a:pt x="149860" y="118110"/>
                  </a:lnTo>
                  <a:lnTo>
                    <a:pt x="150749" y="123444"/>
                  </a:lnTo>
                  <a:lnTo>
                    <a:pt x="150837" y="133604"/>
                  </a:lnTo>
                  <a:lnTo>
                    <a:pt x="150837" y="76123"/>
                  </a:lnTo>
                  <a:lnTo>
                    <a:pt x="120142" y="64008"/>
                  </a:lnTo>
                  <a:lnTo>
                    <a:pt x="112776" y="64770"/>
                  </a:lnTo>
                  <a:lnTo>
                    <a:pt x="104902" y="66929"/>
                  </a:lnTo>
                  <a:lnTo>
                    <a:pt x="96647" y="69088"/>
                  </a:lnTo>
                  <a:lnTo>
                    <a:pt x="89789" y="72390"/>
                  </a:lnTo>
                  <a:lnTo>
                    <a:pt x="78867" y="81026"/>
                  </a:lnTo>
                  <a:lnTo>
                    <a:pt x="74676" y="86233"/>
                  </a:lnTo>
                  <a:lnTo>
                    <a:pt x="71882" y="92075"/>
                  </a:lnTo>
                  <a:lnTo>
                    <a:pt x="68961" y="98044"/>
                  </a:lnTo>
                  <a:lnTo>
                    <a:pt x="67437" y="104648"/>
                  </a:lnTo>
                  <a:lnTo>
                    <a:pt x="66929" y="118999"/>
                  </a:lnTo>
                  <a:lnTo>
                    <a:pt x="67945" y="126492"/>
                  </a:lnTo>
                  <a:lnTo>
                    <a:pt x="86995" y="166243"/>
                  </a:lnTo>
                  <a:lnTo>
                    <a:pt x="116332" y="176911"/>
                  </a:lnTo>
                  <a:lnTo>
                    <a:pt x="123571" y="176149"/>
                  </a:lnTo>
                  <a:lnTo>
                    <a:pt x="139700" y="171831"/>
                  </a:lnTo>
                  <a:lnTo>
                    <a:pt x="146558" y="168529"/>
                  </a:lnTo>
                  <a:lnTo>
                    <a:pt x="152146" y="164211"/>
                  </a:lnTo>
                  <a:lnTo>
                    <a:pt x="156514" y="160655"/>
                  </a:lnTo>
                  <a:lnTo>
                    <a:pt x="157607" y="159766"/>
                  </a:lnTo>
                  <a:lnTo>
                    <a:pt x="169291" y="129032"/>
                  </a:lnTo>
                  <a:lnTo>
                    <a:pt x="169545" y="121793"/>
                  </a:lnTo>
                  <a:close/>
                </a:path>
                <a:path w="584835" h="726439">
                  <a:moveTo>
                    <a:pt x="189496" y="415544"/>
                  </a:moveTo>
                  <a:lnTo>
                    <a:pt x="181749" y="371348"/>
                  </a:lnTo>
                  <a:lnTo>
                    <a:pt x="178498" y="365379"/>
                  </a:lnTo>
                  <a:lnTo>
                    <a:pt x="175399" y="359537"/>
                  </a:lnTo>
                  <a:lnTo>
                    <a:pt x="174548" y="358394"/>
                  </a:lnTo>
                  <a:lnTo>
                    <a:pt x="171716" y="354584"/>
                  </a:lnTo>
                  <a:lnTo>
                    <a:pt x="170827" y="353822"/>
                  </a:lnTo>
                  <a:lnTo>
                    <a:pt x="170827" y="410464"/>
                  </a:lnTo>
                  <a:lnTo>
                    <a:pt x="170446" y="414782"/>
                  </a:lnTo>
                  <a:lnTo>
                    <a:pt x="168414" y="422910"/>
                  </a:lnTo>
                  <a:lnTo>
                    <a:pt x="166636" y="426466"/>
                  </a:lnTo>
                  <a:lnTo>
                    <a:pt x="163969" y="429514"/>
                  </a:lnTo>
                  <a:lnTo>
                    <a:pt x="161429" y="432562"/>
                  </a:lnTo>
                  <a:lnTo>
                    <a:pt x="157873" y="434594"/>
                  </a:lnTo>
                  <a:lnTo>
                    <a:pt x="153428" y="435864"/>
                  </a:lnTo>
                  <a:lnTo>
                    <a:pt x="148602" y="437134"/>
                  </a:lnTo>
                  <a:lnTo>
                    <a:pt x="143395" y="436880"/>
                  </a:lnTo>
                  <a:lnTo>
                    <a:pt x="132854" y="433070"/>
                  </a:lnTo>
                  <a:lnTo>
                    <a:pt x="126885" y="429768"/>
                  </a:lnTo>
                  <a:lnTo>
                    <a:pt x="120408" y="425069"/>
                  </a:lnTo>
                  <a:lnTo>
                    <a:pt x="109867" y="386461"/>
                  </a:lnTo>
                  <a:lnTo>
                    <a:pt x="111772" y="382143"/>
                  </a:lnTo>
                  <a:lnTo>
                    <a:pt x="138315" y="358394"/>
                  </a:lnTo>
                  <a:lnTo>
                    <a:pt x="142379" y="358521"/>
                  </a:lnTo>
                  <a:lnTo>
                    <a:pt x="169557" y="396494"/>
                  </a:lnTo>
                  <a:lnTo>
                    <a:pt x="170827" y="410464"/>
                  </a:lnTo>
                  <a:lnTo>
                    <a:pt x="170827" y="353822"/>
                  </a:lnTo>
                  <a:lnTo>
                    <a:pt x="167271" y="350774"/>
                  </a:lnTo>
                  <a:lnTo>
                    <a:pt x="162953" y="346964"/>
                  </a:lnTo>
                  <a:lnTo>
                    <a:pt x="157873" y="344297"/>
                  </a:lnTo>
                  <a:lnTo>
                    <a:pt x="152031" y="342773"/>
                  </a:lnTo>
                  <a:lnTo>
                    <a:pt x="146316" y="341376"/>
                  </a:lnTo>
                  <a:lnTo>
                    <a:pt x="139966" y="341630"/>
                  </a:lnTo>
                  <a:lnTo>
                    <a:pt x="107073" y="364363"/>
                  </a:lnTo>
                  <a:lnTo>
                    <a:pt x="104914" y="368173"/>
                  </a:lnTo>
                  <a:lnTo>
                    <a:pt x="89166" y="309499"/>
                  </a:lnTo>
                  <a:lnTo>
                    <a:pt x="88912" y="308991"/>
                  </a:lnTo>
                  <a:lnTo>
                    <a:pt x="88404" y="308610"/>
                  </a:lnTo>
                  <a:lnTo>
                    <a:pt x="88023" y="308229"/>
                  </a:lnTo>
                  <a:lnTo>
                    <a:pt x="87515" y="308102"/>
                  </a:lnTo>
                  <a:lnTo>
                    <a:pt x="85991" y="307848"/>
                  </a:lnTo>
                  <a:lnTo>
                    <a:pt x="85102" y="307848"/>
                  </a:lnTo>
                  <a:lnTo>
                    <a:pt x="83959" y="307975"/>
                  </a:lnTo>
                  <a:lnTo>
                    <a:pt x="82689" y="308229"/>
                  </a:lnTo>
                  <a:lnTo>
                    <a:pt x="81165" y="308483"/>
                  </a:lnTo>
                  <a:lnTo>
                    <a:pt x="79387" y="308991"/>
                  </a:lnTo>
                  <a:lnTo>
                    <a:pt x="77736" y="309499"/>
                  </a:lnTo>
                  <a:lnTo>
                    <a:pt x="76339" y="309880"/>
                  </a:lnTo>
                  <a:lnTo>
                    <a:pt x="75196" y="310388"/>
                  </a:lnTo>
                  <a:lnTo>
                    <a:pt x="74053" y="310769"/>
                  </a:lnTo>
                  <a:lnTo>
                    <a:pt x="73164" y="311277"/>
                  </a:lnTo>
                  <a:lnTo>
                    <a:pt x="72656" y="311785"/>
                  </a:lnTo>
                  <a:lnTo>
                    <a:pt x="72021" y="312293"/>
                  </a:lnTo>
                  <a:lnTo>
                    <a:pt x="71640" y="312674"/>
                  </a:lnTo>
                  <a:lnTo>
                    <a:pt x="71513" y="314833"/>
                  </a:lnTo>
                  <a:lnTo>
                    <a:pt x="110375" y="458800"/>
                  </a:lnTo>
                  <a:lnTo>
                    <a:pt x="110502" y="459371"/>
                  </a:lnTo>
                  <a:lnTo>
                    <a:pt x="110756" y="459854"/>
                  </a:lnTo>
                  <a:lnTo>
                    <a:pt x="111137" y="460222"/>
                  </a:lnTo>
                  <a:lnTo>
                    <a:pt x="111391" y="460590"/>
                  </a:lnTo>
                  <a:lnTo>
                    <a:pt x="111899" y="460819"/>
                  </a:lnTo>
                  <a:lnTo>
                    <a:pt x="113423" y="460971"/>
                  </a:lnTo>
                  <a:lnTo>
                    <a:pt x="114312" y="460946"/>
                  </a:lnTo>
                  <a:lnTo>
                    <a:pt x="126250" y="455676"/>
                  </a:lnTo>
                  <a:lnTo>
                    <a:pt x="126250" y="455129"/>
                  </a:lnTo>
                  <a:lnTo>
                    <a:pt x="126123" y="454558"/>
                  </a:lnTo>
                  <a:lnTo>
                    <a:pt x="122948" y="442722"/>
                  </a:lnTo>
                  <a:lnTo>
                    <a:pt x="126504" y="444893"/>
                  </a:lnTo>
                  <a:lnTo>
                    <a:pt x="147586" y="452208"/>
                  </a:lnTo>
                  <a:lnTo>
                    <a:pt x="153174" y="452018"/>
                  </a:lnTo>
                  <a:lnTo>
                    <a:pt x="156095" y="451548"/>
                  </a:lnTo>
                  <a:lnTo>
                    <a:pt x="165874" y="448919"/>
                  </a:lnTo>
                  <a:lnTo>
                    <a:pt x="171462" y="446062"/>
                  </a:lnTo>
                  <a:lnTo>
                    <a:pt x="175323" y="442722"/>
                  </a:lnTo>
                  <a:lnTo>
                    <a:pt x="180479" y="438277"/>
                  </a:lnTo>
                  <a:lnTo>
                    <a:pt x="181254" y="437134"/>
                  </a:lnTo>
                  <a:lnTo>
                    <a:pt x="183781" y="433451"/>
                  </a:lnTo>
                  <a:lnTo>
                    <a:pt x="188353" y="422021"/>
                  </a:lnTo>
                  <a:lnTo>
                    <a:pt x="189496" y="415544"/>
                  </a:lnTo>
                  <a:close/>
                </a:path>
                <a:path w="584835" h="726439">
                  <a:moveTo>
                    <a:pt x="260997" y="680427"/>
                  </a:moveTo>
                  <a:lnTo>
                    <a:pt x="253250" y="636257"/>
                  </a:lnTo>
                  <a:lnTo>
                    <a:pt x="246037" y="623290"/>
                  </a:lnTo>
                  <a:lnTo>
                    <a:pt x="243090" y="619493"/>
                  </a:lnTo>
                  <a:lnTo>
                    <a:pt x="242328" y="618820"/>
                  </a:lnTo>
                  <a:lnTo>
                    <a:pt x="242328" y="675246"/>
                  </a:lnTo>
                  <a:lnTo>
                    <a:pt x="241947" y="679627"/>
                  </a:lnTo>
                  <a:lnTo>
                    <a:pt x="219976" y="702017"/>
                  </a:lnTo>
                  <a:lnTo>
                    <a:pt x="214896" y="701713"/>
                  </a:lnTo>
                  <a:lnTo>
                    <a:pt x="204228" y="697890"/>
                  </a:lnTo>
                  <a:lnTo>
                    <a:pt x="198386" y="694613"/>
                  </a:lnTo>
                  <a:lnTo>
                    <a:pt x="191782" y="689965"/>
                  </a:lnTo>
                  <a:lnTo>
                    <a:pt x="181368" y="651281"/>
                  </a:lnTo>
                  <a:lnTo>
                    <a:pt x="183273" y="646925"/>
                  </a:lnTo>
                  <a:lnTo>
                    <a:pt x="185051" y="643229"/>
                  </a:lnTo>
                  <a:lnTo>
                    <a:pt x="186956" y="640194"/>
                  </a:lnTo>
                  <a:lnTo>
                    <a:pt x="188734" y="637146"/>
                  </a:lnTo>
                  <a:lnTo>
                    <a:pt x="209689" y="623290"/>
                  </a:lnTo>
                  <a:lnTo>
                    <a:pt x="213880" y="623341"/>
                  </a:lnTo>
                  <a:lnTo>
                    <a:pt x="239788" y="656805"/>
                  </a:lnTo>
                  <a:lnTo>
                    <a:pt x="242328" y="675246"/>
                  </a:lnTo>
                  <a:lnTo>
                    <a:pt x="242328" y="618820"/>
                  </a:lnTo>
                  <a:lnTo>
                    <a:pt x="238772" y="615632"/>
                  </a:lnTo>
                  <a:lnTo>
                    <a:pt x="234327" y="611759"/>
                  </a:lnTo>
                  <a:lnTo>
                    <a:pt x="229196" y="609092"/>
                  </a:lnTo>
                  <a:lnTo>
                    <a:pt x="217817" y="606196"/>
                  </a:lnTo>
                  <a:lnTo>
                    <a:pt x="211340" y="606425"/>
                  </a:lnTo>
                  <a:lnTo>
                    <a:pt x="178574" y="629246"/>
                  </a:lnTo>
                  <a:lnTo>
                    <a:pt x="176415" y="632968"/>
                  </a:lnTo>
                  <a:lnTo>
                    <a:pt x="160769" y="574763"/>
                  </a:lnTo>
                  <a:lnTo>
                    <a:pt x="157492" y="572668"/>
                  </a:lnTo>
                  <a:lnTo>
                    <a:pt x="156603" y="572693"/>
                  </a:lnTo>
                  <a:lnTo>
                    <a:pt x="146697" y="575221"/>
                  </a:lnTo>
                  <a:lnTo>
                    <a:pt x="145554" y="575678"/>
                  </a:lnTo>
                  <a:lnTo>
                    <a:pt x="144665" y="576135"/>
                  </a:lnTo>
                  <a:lnTo>
                    <a:pt x="143395" y="577075"/>
                  </a:lnTo>
                  <a:lnTo>
                    <a:pt x="143141" y="577570"/>
                  </a:lnTo>
                  <a:lnTo>
                    <a:pt x="143014" y="578065"/>
                  </a:lnTo>
                  <a:lnTo>
                    <a:pt x="142760" y="578561"/>
                  </a:lnTo>
                  <a:lnTo>
                    <a:pt x="143014" y="579678"/>
                  </a:lnTo>
                  <a:lnTo>
                    <a:pt x="181876" y="723646"/>
                  </a:lnTo>
                  <a:lnTo>
                    <a:pt x="182003" y="724230"/>
                  </a:lnTo>
                  <a:lnTo>
                    <a:pt x="184162" y="725741"/>
                  </a:lnTo>
                  <a:lnTo>
                    <a:pt x="184797" y="725830"/>
                  </a:lnTo>
                  <a:lnTo>
                    <a:pt x="196354" y="722426"/>
                  </a:lnTo>
                  <a:lnTo>
                    <a:pt x="196989" y="722007"/>
                  </a:lnTo>
                  <a:lnTo>
                    <a:pt x="197370" y="721537"/>
                  </a:lnTo>
                  <a:lnTo>
                    <a:pt x="197497" y="721029"/>
                  </a:lnTo>
                  <a:lnTo>
                    <a:pt x="197751" y="720521"/>
                  </a:lnTo>
                  <a:lnTo>
                    <a:pt x="197624" y="719404"/>
                  </a:lnTo>
                  <a:lnTo>
                    <a:pt x="194322" y="707555"/>
                  </a:lnTo>
                  <a:lnTo>
                    <a:pt x="198005" y="709739"/>
                  </a:lnTo>
                  <a:lnTo>
                    <a:pt x="201307" y="711542"/>
                  </a:lnTo>
                  <a:lnTo>
                    <a:pt x="207403" y="714349"/>
                  </a:lnTo>
                  <a:lnTo>
                    <a:pt x="210451" y="715391"/>
                  </a:lnTo>
                  <a:lnTo>
                    <a:pt x="213372" y="716076"/>
                  </a:lnTo>
                  <a:lnTo>
                    <a:pt x="216166" y="716762"/>
                  </a:lnTo>
                  <a:lnTo>
                    <a:pt x="219087" y="717067"/>
                  </a:lnTo>
                  <a:lnTo>
                    <a:pt x="224548" y="716864"/>
                  </a:lnTo>
                  <a:lnTo>
                    <a:pt x="227596" y="716407"/>
                  </a:lnTo>
                  <a:lnTo>
                    <a:pt x="237375" y="713765"/>
                  </a:lnTo>
                  <a:lnTo>
                    <a:pt x="242963" y="710907"/>
                  </a:lnTo>
                  <a:lnTo>
                    <a:pt x="246773" y="707555"/>
                  </a:lnTo>
                  <a:lnTo>
                    <a:pt x="251853" y="703084"/>
                  </a:lnTo>
                  <a:lnTo>
                    <a:pt x="252615" y="702017"/>
                  </a:lnTo>
                  <a:lnTo>
                    <a:pt x="255282" y="698284"/>
                  </a:lnTo>
                  <a:lnTo>
                    <a:pt x="259854" y="686879"/>
                  </a:lnTo>
                  <a:lnTo>
                    <a:pt x="260997" y="680427"/>
                  </a:lnTo>
                  <a:close/>
                </a:path>
                <a:path w="584835" h="726439">
                  <a:moveTo>
                    <a:pt x="285750" y="90424"/>
                  </a:moveTo>
                  <a:lnTo>
                    <a:pt x="284861" y="82931"/>
                  </a:lnTo>
                  <a:lnTo>
                    <a:pt x="282702" y="74930"/>
                  </a:lnTo>
                  <a:lnTo>
                    <a:pt x="280543" y="66802"/>
                  </a:lnTo>
                  <a:lnTo>
                    <a:pt x="277622" y="59817"/>
                  </a:lnTo>
                  <a:lnTo>
                    <a:pt x="273812" y="53848"/>
                  </a:lnTo>
                  <a:lnTo>
                    <a:pt x="270611" y="48768"/>
                  </a:lnTo>
                  <a:lnTo>
                    <a:pt x="270129" y="48006"/>
                  </a:lnTo>
                  <a:lnTo>
                    <a:pt x="267055" y="44767"/>
                  </a:lnTo>
                  <a:lnTo>
                    <a:pt x="267055" y="102235"/>
                  </a:lnTo>
                  <a:lnTo>
                    <a:pt x="266446" y="106553"/>
                  </a:lnTo>
                  <a:lnTo>
                    <a:pt x="264452" y="111506"/>
                  </a:lnTo>
                  <a:lnTo>
                    <a:pt x="263271" y="114554"/>
                  </a:lnTo>
                  <a:lnTo>
                    <a:pt x="260858" y="118110"/>
                  </a:lnTo>
                  <a:lnTo>
                    <a:pt x="233934" y="129286"/>
                  </a:lnTo>
                  <a:lnTo>
                    <a:pt x="225044" y="127254"/>
                  </a:lnTo>
                  <a:lnTo>
                    <a:pt x="221234" y="125349"/>
                  </a:lnTo>
                  <a:lnTo>
                    <a:pt x="214884" y="119507"/>
                  </a:lnTo>
                  <a:lnTo>
                    <a:pt x="212090" y="115951"/>
                  </a:lnTo>
                  <a:lnTo>
                    <a:pt x="209804" y="111252"/>
                  </a:lnTo>
                  <a:lnTo>
                    <a:pt x="207645" y="107061"/>
                  </a:lnTo>
                  <a:lnTo>
                    <a:pt x="205740" y="102235"/>
                  </a:lnTo>
                  <a:lnTo>
                    <a:pt x="204343" y="96901"/>
                  </a:lnTo>
                  <a:lnTo>
                    <a:pt x="202819" y="91440"/>
                  </a:lnTo>
                  <a:lnTo>
                    <a:pt x="202158" y="86741"/>
                  </a:lnTo>
                  <a:lnTo>
                    <a:pt x="201980" y="75946"/>
                  </a:lnTo>
                  <a:lnTo>
                    <a:pt x="202692" y="71628"/>
                  </a:lnTo>
                  <a:lnTo>
                    <a:pt x="235204" y="48768"/>
                  </a:lnTo>
                  <a:lnTo>
                    <a:pt x="243967" y="50800"/>
                  </a:lnTo>
                  <a:lnTo>
                    <a:pt x="259156" y="66802"/>
                  </a:lnTo>
                  <a:lnTo>
                    <a:pt x="261366" y="71120"/>
                  </a:lnTo>
                  <a:lnTo>
                    <a:pt x="267055" y="102235"/>
                  </a:lnTo>
                  <a:lnTo>
                    <a:pt x="267055" y="44767"/>
                  </a:lnTo>
                  <a:lnTo>
                    <a:pt x="265684" y="43307"/>
                  </a:lnTo>
                  <a:lnTo>
                    <a:pt x="260477" y="39878"/>
                  </a:lnTo>
                  <a:lnTo>
                    <a:pt x="255397" y="36322"/>
                  </a:lnTo>
                  <a:lnTo>
                    <a:pt x="249428" y="34290"/>
                  </a:lnTo>
                  <a:lnTo>
                    <a:pt x="242951" y="33528"/>
                  </a:lnTo>
                  <a:lnTo>
                    <a:pt x="236347" y="32639"/>
                  </a:lnTo>
                  <a:lnTo>
                    <a:pt x="195072" y="49657"/>
                  </a:lnTo>
                  <a:lnTo>
                    <a:pt x="183134" y="87630"/>
                  </a:lnTo>
                  <a:lnTo>
                    <a:pt x="184150" y="95250"/>
                  </a:lnTo>
                  <a:lnTo>
                    <a:pt x="186309" y="103124"/>
                  </a:lnTo>
                  <a:lnTo>
                    <a:pt x="188468" y="111252"/>
                  </a:lnTo>
                  <a:lnTo>
                    <a:pt x="213614" y="141859"/>
                  </a:lnTo>
                  <a:lnTo>
                    <a:pt x="232537" y="145542"/>
                  </a:lnTo>
                  <a:lnTo>
                    <a:pt x="239776" y="144780"/>
                  </a:lnTo>
                  <a:lnTo>
                    <a:pt x="256032" y="140462"/>
                  </a:lnTo>
                  <a:lnTo>
                    <a:pt x="262890" y="137160"/>
                  </a:lnTo>
                  <a:lnTo>
                    <a:pt x="268351" y="132842"/>
                  </a:lnTo>
                  <a:lnTo>
                    <a:pt x="272719" y="129286"/>
                  </a:lnTo>
                  <a:lnTo>
                    <a:pt x="273812" y="128397"/>
                  </a:lnTo>
                  <a:lnTo>
                    <a:pt x="278003" y="123317"/>
                  </a:lnTo>
                  <a:lnTo>
                    <a:pt x="283540" y="111506"/>
                  </a:lnTo>
                  <a:lnTo>
                    <a:pt x="283629" y="111252"/>
                  </a:lnTo>
                  <a:lnTo>
                    <a:pt x="285242" y="104902"/>
                  </a:lnTo>
                  <a:lnTo>
                    <a:pt x="285750" y="90424"/>
                  </a:lnTo>
                  <a:close/>
                </a:path>
                <a:path w="584835" h="726439">
                  <a:moveTo>
                    <a:pt x="306463" y="368935"/>
                  </a:moveTo>
                  <a:lnTo>
                    <a:pt x="305574" y="361442"/>
                  </a:lnTo>
                  <a:lnTo>
                    <a:pt x="303415" y="353568"/>
                  </a:lnTo>
                  <a:lnTo>
                    <a:pt x="301256" y="345440"/>
                  </a:lnTo>
                  <a:lnTo>
                    <a:pt x="298335" y="338328"/>
                  </a:lnTo>
                  <a:lnTo>
                    <a:pt x="294525" y="332486"/>
                  </a:lnTo>
                  <a:lnTo>
                    <a:pt x="291312" y="327279"/>
                  </a:lnTo>
                  <a:lnTo>
                    <a:pt x="290842" y="326517"/>
                  </a:lnTo>
                  <a:lnTo>
                    <a:pt x="287756" y="323265"/>
                  </a:lnTo>
                  <a:lnTo>
                    <a:pt x="287756" y="380746"/>
                  </a:lnTo>
                  <a:lnTo>
                    <a:pt x="287159" y="385064"/>
                  </a:lnTo>
                  <a:lnTo>
                    <a:pt x="285508" y="389128"/>
                  </a:lnTo>
                  <a:lnTo>
                    <a:pt x="283984" y="393192"/>
                  </a:lnTo>
                  <a:lnTo>
                    <a:pt x="281571" y="396621"/>
                  </a:lnTo>
                  <a:lnTo>
                    <a:pt x="254647" y="407797"/>
                  </a:lnTo>
                  <a:lnTo>
                    <a:pt x="245757" y="405765"/>
                  </a:lnTo>
                  <a:lnTo>
                    <a:pt x="241947" y="403860"/>
                  </a:lnTo>
                  <a:lnTo>
                    <a:pt x="238772" y="400939"/>
                  </a:lnTo>
                  <a:lnTo>
                    <a:pt x="235597" y="398145"/>
                  </a:lnTo>
                  <a:lnTo>
                    <a:pt x="232803" y="394462"/>
                  </a:lnTo>
                  <a:lnTo>
                    <a:pt x="230568" y="389890"/>
                  </a:lnTo>
                  <a:lnTo>
                    <a:pt x="228358" y="385699"/>
                  </a:lnTo>
                  <a:lnTo>
                    <a:pt x="226453" y="380746"/>
                  </a:lnTo>
                  <a:lnTo>
                    <a:pt x="223532" y="369951"/>
                  </a:lnTo>
                  <a:lnTo>
                    <a:pt x="222834" y="365252"/>
                  </a:lnTo>
                  <a:lnTo>
                    <a:pt x="222681" y="354457"/>
                  </a:lnTo>
                  <a:lnTo>
                    <a:pt x="223405" y="350139"/>
                  </a:lnTo>
                  <a:lnTo>
                    <a:pt x="255917" y="327279"/>
                  </a:lnTo>
                  <a:lnTo>
                    <a:pt x="264680" y="329311"/>
                  </a:lnTo>
                  <a:lnTo>
                    <a:pt x="268490" y="331343"/>
                  </a:lnTo>
                  <a:lnTo>
                    <a:pt x="274840" y="337185"/>
                  </a:lnTo>
                  <a:lnTo>
                    <a:pt x="277634" y="340868"/>
                  </a:lnTo>
                  <a:lnTo>
                    <a:pt x="279793" y="345186"/>
                  </a:lnTo>
                  <a:lnTo>
                    <a:pt x="282079" y="349631"/>
                  </a:lnTo>
                  <a:lnTo>
                    <a:pt x="287756" y="380746"/>
                  </a:lnTo>
                  <a:lnTo>
                    <a:pt x="287756" y="323265"/>
                  </a:lnTo>
                  <a:lnTo>
                    <a:pt x="286397" y="321818"/>
                  </a:lnTo>
                  <a:lnTo>
                    <a:pt x="281190" y="318389"/>
                  </a:lnTo>
                  <a:lnTo>
                    <a:pt x="276110" y="314960"/>
                  </a:lnTo>
                  <a:lnTo>
                    <a:pt x="270141" y="312801"/>
                  </a:lnTo>
                  <a:lnTo>
                    <a:pt x="257060" y="311277"/>
                  </a:lnTo>
                  <a:lnTo>
                    <a:pt x="249821" y="311912"/>
                  </a:lnTo>
                  <a:lnTo>
                    <a:pt x="233565" y="316357"/>
                  </a:lnTo>
                  <a:lnTo>
                    <a:pt x="226707" y="319532"/>
                  </a:lnTo>
                  <a:lnTo>
                    <a:pt x="221246" y="323977"/>
                  </a:lnTo>
                  <a:lnTo>
                    <a:pt x="215785" y="328295"/>
                  </a:lnTo>
                  <a:lnTo>
                    <a:pt x="211594" y="333375"/>
                  </a:lnTo>
                  <a:lnTo>
                    <a:pt x="208800" y="339344"/>
                  </a:lnTo>
                  <a:lnTo>
                    <a:pt x="206006" y="345186"/>
                  </a:lnTo>
                  <a:lnTo>
                    <a:pt x="204355" y="351790"/>
                  </a:lnTo>
                  <a:lnTo>
                    <a:pt x="203847" y="366141"/>
                  </a:lnTo>
                  <a:lnTo>
                    <a:pt x="204863" y="373761"/>
                  </a:lnTo>
                  <a:lnTo>
                    <a:pt x="207022" y="381635"/>
                  </a:lnTo>
                  <a:lnTo>
                    <a:pt x="209181" y="389890"/>
                  </a:lnTo>
                  <a:lnTo>
                    <a:pt x="234327" y="420370"/>
                  </a:lnTo>
                  <a:lnTo>
                    <a:pt x="253250" y="424053"/>
                  </a:lnTo>
                  <a:lnTo>
                    <a:pt x="260489" y="423418"/>
                  </a:lnTo>
                  <a:lnTo>
                    <a:pt x="276745" y="418973"/>
                  </a:lnTo>
                  <a:lnTo>
                    <a:pt x="283603" y="415671"/>
                  </a:lnTo>
                  <a:lnTo>
                    <a:pt x="293560" y="407797"/>
                  </a:lnTo>
                  <a:lnTo>
                    <a:pt x="294525" y="407035"/>
                  </a:lnTo>
                  <a:lnTo>
                    <a:pt x="298716" y="401828"/>
                  </a:lnTo>
                  <a:lnTo>
                    <a:pt x="301510" y="395859"/>
                  </a:lnTo>
                  <a:lnTo>
                    <a:pt x="304304" y="390017"/>
                  </a:lnTo>
                  <a:lnTo>
                    <a:pt x="305955" y="383413"/>
                  </a:lnTo>
                  <a:lnTo>
                    <a:pt x="306463" y="368935"/>
                  </a:lnTo>
                  <a:close/>
                </a:path>
                <a:path w="584835" h="726439">
                  <a:moveTo>
                    <a:pt x="377964" y="633831"/>
                  </a:moveTo>
                  <a:lnTo>
                    <a:pt x="377075" y="626275"/>
                  </a:lnTo>
                  <a:lnTo>
                    <a:pt x="374916" y="618375"/>
                  </a:lnTo>
                  <a:lnTo>
                    <a:pt x="372757" y="610260"/>
                  </a:lnTo>
                  <a:lnTo>
                    <a:pt x="369709" y="603237"/>
                  </a:lnTo>
                  <a:lnTo>
                    <a:pt x="362839" y="592175"/>
                  </a:lnTo>
                  <a:lnTo>
                    <a:pt x="362343" y="591362"/>
                  </a:lnTo>
                  <a:lnTo>
                    <a:pt x="359244" y="588098"/>
                  </a:lnTo>
                  <a:lnTo>
                    <a:pt x="359244" y="645642"/>
                  </a:lnTo>
                  <a:lnTo>
                    <a:pt x="358533" y="649909"/>
                  </a:lnTo>
                  <a:lnTo>
                    <a:pt x="355485" y="657999"/>
                  </a:lnTo>
                  <a:lnTo>
                    <a:pt x="353072" y="661466"/>
                  </a:lnTo>
                  <a:lnTo>
                    <a:pt x="349643" y="664375"/>
                  </a:lnTo>
                  <a:lnTo>
                    <a:pt x="346341" y="667270"/>
                  </a:lnTo>
                  <a:lnTo>
                    <a:pt x="342023" y="669429"/>
                  </a:lnTo>
                  <a:lnTo>
                    <a:pt x="331101" y="672388"/>
                  </a:lnTo>
                  <a:lnTo>
                    <a:pt x="326021" y="672655"/>
                  </a:lnTo>
                  <a:lnTo>
                    <a:pt x="317258" y="670636"/>
                  </a:lnTo>
                  <a:lnTo>
                    <a:pt x="313448" y="668693"/>
                  </a:lnTo>
                  <a:lnTo>
                    <a:pt x="310273" y="665822"/>
                  </a:lnTo>
                  <a:lnTo>
                    <a:pt x="306971" y="662952"/>
                  </a:lnTo>
                  <a:lnTo>
                    <a:pt x="296557" y="640334"/>
                  </a:lnTo>
                  <a:lnTo>
                    <a:pt x="295033" y="634796"/>
                  </a:lnTo>
                  <a:lnTo>
                    <a:pt x="294271" y="629539"/>
                  </a:lnTo>
                  <a:lnTo>
                    <a:pt x="294182" y="626275"/>
                  </a:lnTo>
                  <a:lnTo>
                    <a:pt x="294182" y="619290"/>
                  </a:lnTo>
                  <a:lnTo>
                    <a:pt x="322338" y="592455"/>
                  </a:lnTo>
                  <a:lnTo>
                    <a:pt x="327418" y="592175"/>
                  </a:lnTo>
                  <a:lnTo>
                    <a:pt x="336181" y="594207"/>
                  </a:lnTo>
                  <a:lnTo>
                    <a:pt x="356755" y="624547"/>
                  </a:lnTo>
                  <a:lnTo>
                    <a:pt x="358279" y="630135"/>
                  </a:lnTo>
                  <a:lnTo>
                    <a:pt x="359041" y="635431"/>
                  </a:lnTo>
                  <a:lnTo>
                    <a:pt x="359156" y="640334"/>
                  </a:lnTo>
                  <a:lnTo>
                    <a:pt x="359244" y="645642"/>
                  </a:lnTo>
                  <a:lnTo>
                    <a:pt x="359244" y="588098"/>
                  </a:lnTo>
                  <a:lnTo>
                    <a:pt x="357898" y="586676"/>
                  </a:lnTo>
                  <a:lnTo>
                    <a:pt x="347484" y="579755"/>
                  </a:lnTo>
                  <a:lnTo>
                    <a:pt x="341642" y="577634"/>
                  </a:lnTo>
                  <a:lnTo>
                    <a:pt x="328561" y="576097"/>
                  </a:lnTo>
                  <a:lnTo>
                    <a:pt x="321195" y="576783"/>
                  </a:lnTo>
                  <a:lnTo>
                    <a:pt x="283095" y="598220"/>
                  </a:lnTo>
                  <a:lnTo>
                    <a:pt x="280301" y="604151"/>
                  </a:lnTo>
                  <a:lnTo>
                    <a:pt x="277380" y="610069"/>
                  </a:lnTo>
                  <a:lnTo>
                    <a:pt x="275856" y="616635"/>
                  </a:lnTo>
                  <a:lnTo>
                    <a:pt x="275348" y="631037"/>
                  </a:lnTo>
                  <a:lnTo>
                    <a:pt x="276237" y="638581"/>
                  </a:lnTo>
                  <a:lnTo>
                    <a:pt x="295414" y="678332"/>
                  </a:lnTo>
                  <a:lnTo>
                    <a:pt x="324751" y="688911"/>
                  </a:lnTo>
                  <a:lnTo>
                    <a:pt x="331990" y="688225"/>
                  </a:lnTo>
                  <a:lnTo>
                    <a:pt x="348119" y="683856"/>
                  </a:lnTo>
                  <a:lnTo>
                    <a:pt x="354977" y="680567"/>
                  </a:lnTo>
                  <a:lnTo>
                    <a:pt x="360438" y="676198"/>
                  </a:lnTo>
                  <a:lnTo>
                    <a:pt x="364959" y="672655"/>
                  </a:lnTo>
                  <a:lnTo>
                    <a:pt x="377710" y="641045"/>
                  </a:lnTo>
                  <a:lnTo>
                    <a:pt x="377964" y="633831"/>
                  </a:lnTo>
                  <a:close/>
                </a:path>
                <a:path w="584835" h="726439">
                  <a:moveTo>
                    <a:pt x="401320" y="74295"/>
                  </a:moveTo>
                  <a:lnTo>
                    <a:pt x="395986" y="36449"/>
                  </a:lnTo>
                  <a:lnTo>
                    <a:pt x="390271" y="24003"/>
                  </a:lnTo>
                  <a:lnTo>
                    <a:pt x="387223" y="18161"/>
                  </a:lnTo>
                  <a:lnTo>
                    <a:pt x="386448" y="17145"/>
                  </a:lnTo>
                  <a:lnTo>
                    <a:pt x="383413" y="13208"/>
                  </a:lnTo>
                  <a:lnTo>
                    <a:pt x="382524" y="12446"/>
                  </a:lnTo>
                  <a:lnTo>
                    <a:pt x="382524" y="69088"/>
                  </a:lnTo>
                  <a:lnTo>
                    <a:pt x="382143" y="73406"/>
                  </a:lnTo>
                  <a:lnTo>
                    <a:pt x="364998" y="94615"/>
                  </a:lnTo>
                  <a:lnTo>
                    <a:pt x="360045" y="96012"/>
                  </a:lnTo>
                  <a:lnTo>
                    <a:pt x="355092" y="95631"/>
                  </a:lnTo>
                  <a:lnTo>
                    <a:pt x="349758" y="93599"/>
                  </a:lnTo>
                  <a:lnTo>
                    <a:pt x="344551" y="91694"/>
                  </a:lnTo>
                  <a:lnTo>
                    <a:pt x="338582" y="88392"/>
                  </a:lnTo>
                  <a:lnTo>
                    <a:pt x="332105" y="83693"/>
                  </a:lnTo>
                  <a:lnTo>
                    <a:pt x="321691" y="45212"/>
                  </a:lnTo>
                  <a:lnTo>
                    <a:pt x="323659" y="40767"/>
                  </a:lnTo>
                  <a:lnTo>
                    <a:pt x="325374" y="37211"/>
                  </a:lnTo>
                  <a:lnTo>
                    <a:pt x="327279" y="34163"/>
                  </a:lnTo>
                  <a:lnTo>
                    <a:pt x="329184" y="30988"/>
                  </a:lnTo>
                  <a:lnTo>
                    <a:pt x="330428" y="29337"/>
                  </a:lnTo>
                  <a:lnTo>
                    <a:pt x="331089" y="28448"/>
                  </a:lnTo>
                  <a:lnTo>
                    <a:pt x="332994" y="26289"/>
                  </a:lnTo>
                  <a:lnTo>
                    <a:pt x="345567" y="18415"/>
                  </a:lnTo>
                  <a:lnTo>
                    <a:pt x="350139" y="17145"/>
                  </a:lnTo>
                  <a:lnTo>
                    <a:pt x="354330" y="17145"/>
                  </a:lnTo>
                  <a:lnTo>
                    <a:pt x="358013" y="18542"/>
                  </a:lnTo>
                  <a:lnTo>
                    <a:pt x="361696" y="19812"/>
                  </a:lnTo>
                  <a:lnTo>
                    <a:pt x="364998" y="21971"/>
                  </a:lnTo>
                  <a:lnTo>
                    <a:pt x="367792" y="25146"/>
                  </a:lnTo>
                  <a:lnTo>
                    <a:pt x="370586" y="28194"/>
                  </a:lnTo>
                  <a:lnTo>
                    <a:pt x="379984" y="50419"/>
                  </a:lnTo>
                  <a:lnTo>
                    <a:pt x="381254" y="54991"/>
                  </a:lnTo>
                  <a:lnTo>
                    <a:pt x="382016" y="59563"/>
                  </a:lnTo>
                  <a:lnTo>
                    <a:pt x="382524" y="69088"/>
                  </a:lnTo>
                  <a:lnTo>
                    <a:pt x="382524" y="12446"/>
                  </a:lnTo>
                  <a:lnTo>
                    <a:pt x="378968" y="9398"/>
                  </a:lnTo>
                  <a:lnTo>
                    <a:pt x="374650" y="5461"/>
                  </a:lnTo>
                  <a:lnTo>
                    <a:pt x="369570" y="2794"/>
                  </a:lnTo>
                  <a:lnTo>
                    <a:pt x="358140" y="0"/>
                  </a:lnTo>
                  <a:lnTo>
                    <a:pt x="351790" y="254"/>
                  </a:lnTo>
                  <a:lnTo>
                    <a:pt x="341503" y="3048"/>
                  </a:lnTo>
                  <a:lnTo>
                    <a:pt x="338582" y="4191"/>
                  </a:lnTo>
                  <a:lnTo>
                    <a:pt x="335915" y="5842"/>
                  </a:lnTo>
                  <a:lnTo>
                    <a:pt x="333121" y="7366"/>
                  </a:lnTo>
                  <a:lnTo>
                    <a:pt x="330581" y="9144"/>
                  </a:lnTo>
                  <a:lnTo>
                    <a:pt x="328295" y="11430"/>
                  </a:lnTo>
                  <a:lnTo>
                    <a:pt x="325882" y="13589"/>
                  </a:lnTo>
                  <a:lnTo>
                    <a:pt x="323596" y="16256"/>
                  </a:lnTo>
                  <a:lnTo>
                    <a:pt x="319405" y="22225"/>
                  </a:lnTo>
                  <a:lnTo>
                    <a:pt x="317246" y="25527"/>
                  </a:lnTo>
                  <a:lnTo>
                    <a:pt x="315087" y="29337"/>
                  </a:lnTo>
                  <a:lnTo>
                    <a:pt x="311619" y="16256"/>
                  </a:lnTo>
                  <a:lnTo>
                    <a:pt x="308483" y="14097"/>
                  </a:lnTo>
                  <a:lnTo>
                    <a:pt x="307594" y="14097"/>
                  </a:lnTo>
                  <a:lnTo>
                    <a:pt x="306578" y="14224"/>
                  </a:lnTo>
                  <a:lnTo>
                    <a:pt x="305562" y="14478"/>
                  </a:lnTo>
                  <a:lnTo>
                    <a:pt x="304292" y="14732"/>
                  </a:lnTo>
                  <a:lnTo>
                    <a:pt x="296926" y="17526"/>
                  </a:lnTo>
                  <a:lnTo>
                    <a:pt x="296291" y="18034"/>
                  </a:lnTo>
                  <a:lnTo>
                    <a:pt x="296037" y="18415"/>
                  </a:lnTo>
                  <a:lnTo>
                    <a:pt x="295871" y="19050"/>
                  </a:lnTo>
                  <a:lnTo>
                    <a:pt x="295783" y="19939"/>
                  </a:lnTo>
                  <a:lnTo>
                    <a:pt x="295910" y="20574"/>
                  </a:lnTo>
                  <a:lnTo>
                    <a:pt x="332486" y="155956"/>
                  </a:lnTo>
                  <a:lnTo>
                    <a:pt x="332613" y="156591"/>
                  </a:lnTo>
                  <a:lnTo>
                    <a:pt x="332994" y="157099"/>
                  </a:lnTo>
                  <a:lnTo>
                    <a:pt x="333629" y="157734"/>
                  </a:lnTo>
                  <a:lnTo>
                    <a:pt x="334264" y="157988"/>
                  </a:lnTo>
                  <a:lnTo>
                    <a:pt x="335788" y="158242"/>
                  </a:lnTo>
                  <a:lnTo>
                    <a:pt x="336677" y="158242"/>
                  </a:lnTo>
                  <a:lnTo>
                    <a:pt x="337947" y="157988"/>
                  </a:lnTo>
                  <a:lnTo>
                    <a:pt x="339090" y="157861"/>
                  </a:lnTo>
                  <a:lnTo>
                    <a:pt x="340614" y="157480"/>
                  </a:lnTo>
                  <a:lnTo>
                    <a:pt x="342265" y="157099"/>
                  </a:lnTo>
                  <a:lnTo>
                    <a:pt x="344043" y="156591"/>
                  </a:lnTo>
                  <a:lnTo>
                    <a:pt x="350393" y="152273"/>
                  </a:lnTo>
                  <a:lnTo>
                    <a:pt x="350393" y="151765"/>
                  </a:lnTo>
                  <a:lnTo>
                    <a:pt x="337185" y="102743"/>
                  </a:lnTo>
                  <a:lnTo>
                    <a:pt x="340487" y="104521"/>
                  </a:lnTo>
                  <a:lnTo>
                    <a:pt x="359791" y="110871"/>
                  </a:lnTo>
                  <a:lnTo>
                    <a:pt x="362458" y="110871"/>
                  </a:lnTo>
                  <a:lnTo>
                    <a:pt x="395605" y="92075"/>
                  </a:lnTo>
                  <a:lnTo>
                    <a:pt x="397891" y="86360"/>
                  </a:lnTo>
                  <a:lnTo>
                    <a:pt x="400177" y="80772"/>
                  </a:lnTo>
                  <a:lnTo>
                    <a:pt x="401320" y="74295"/>
                  </a:lnTo>
                  <a:close/>
                </a:path>
                <a:path w="584835" h="726439">
                  <a:moveTo>
                    <a:pt x="426097" y="374269"/>
                  </a:moveTo>
                  <a:lnTo>
                    <a:pt x="425970" y="373634"/>
                  </a:lnTo>
                  <a:lnTo>
                    <a:pt x="423672" y="365125"/>
                  </a:lnTo>
                  <a:lnTo>
                    <a:pt x="405612" y="298196"/>
                  </a:lnTo>
                  <a:lnTo>
                    <a:pt x="403758" y="291338"/>
                  </a:lnTo>
                  <a:lnTo>
                    <a:pt x="400062" y="277647"/>
                  </a:lnTo>
                  <a:lnTo>
                    <a:pt x="400062" y="349123"/>
                  </a:lnTo>
                  <a:lnTo>
                    <a:pt x="398284" y="353314"/>
                  </a:lnTo>
                  <a:lnTo>
                    <a:pt x="396379" y="356997"/>
                  </a:lnTo>
                  <a:lnTo>
                    <a:pt x="394474" y="360045"/>
                  </a:lnTo>
                  <a:lnTo>
                    <a:pt x="392696" y="363220"/>
                  </a:lnTo>
                  <a:lnTo>
                    <a:pt x="371741" y="377063"/>
                  </a:lnTo>
                  <a:lnTo>
                    <a:pt x="367550" y="377063"/>
                  </a:lnTo>
                  <a:lnTo>
                    <a:pt x="341896" y="343535"/>
                  </a:lnTo>
                  <a:lnTo>
                    <a:pt x="340626" y="338963"/>
                  </a:lnTo>
                  <a:lnTo>
                    <a:pt x="339864" y="334264"/>
                  </a:lnTo>
                  <a:lnTo>
                    <a:pt x="339483" y="329565"/>
                  </a:lnTo>
                  <a:lnTo>
                    <a:pt x="339229" y="324866"/>
                  </a:lnTo>
                  <a:lnTo>
                    <a:pt x="339610" y="320548"/>
                  </a:lnTo>
                  <a:lnTo>
                    <a:pt x="361581" y="298196"/>
                  </a:lnTo>
                  <a:lnTo>
                    <a:pt x="366661" y="298450"/>
                  </a:lnTo>
                  <a:lnTo>
                    <a:pt x="377329" y="302260"/>
                  </a:lnTo>
                  <a:lnTo>
                    <a:pt x="383171" y="305562"/>
                  </a:lnTo>
                  <a:lnTo>
                    <a:pt x="389648" y="310261"/>
                  </a:lnTo>
                  <a:lnTo>
                    <a:pt x="400062" y="349123"/>
                  </a:lnTo>
                  <a:lnTo>
                    <a:pt x="400062" y="277647"/>
                  </a:lnTo>
                  <a:lnTo>
                    <a:pt x="387108" y="229616"/>
                  </a:lnTo>
                  <a:lnTo>
                    <a:pt x="383806" y="227965"/>
                  </a:lnTo>
                  <a:lnTo>
                    <a:pt x="382917" y="228092"/>
                  </a:lnTo>
                  <a:lnTo>
                    <a:pt x="380504" y="228346"/>
                  </a:lnTo>
                  <a:lnTo>
                    <a:pt x="378980" y="228600"/>
                  </a:lnTo>
                  <a:lnTo>
                    <a:pt x="377202" y="229108"/>
                  </a:lnTo>
                  <a:lnTo>
                    <a:pt x="375551" y="229616"/>
                  </a:lnTo>
                  <a:lnTo>
                    <a:pt x="374154" y="229997"/>
                  </a:lnTo>
                  <a:lnTo>
                    <a:pt x="369201" y="234442"/>
                  </a:lnTo>
                  <a:lnTo>
                    <a:pt x="384568" y="291338"/>
                  </a:lnTo>
                  <a:lnTo>
                    <a:pt x="378599" y="287782"/>
                  </a:lnTo>
                  <a:lnTo>
                    <a:pt x="373011" y="285369"/>
                  </a:lnTo>
                  <a:lnTo>
                    <a:pt x="367677" y="284099"/>
                  </a:lnTo>
                  <a:lnTo>
                    <a:pt x="362216" y="282956"/>
                  </a:lnTo>
                  <a:lnTo>
                    <a:pt x="356755" y="283083"/>
                  </a:lnTo>
                  <a:lnTo>
                    <a:pt x="351040" y="284607"/>
                  </a:lnTo>
                  <a:lnTo>
                    <a:pt x="344182" y="286512"/>
                  </a:lnTo>
                  <a:lnTo>
                    <a:pt x="338594" y="289306"/>
                  </a:lnTo>
                  <a:lnTo>
                    <a:pt x="334022" y="293370"/>
                  </a:lnTo>
                  <a:lnTo>
                    <a:pt x="329450" y="297307"/>
                  </a:lnTo>
                  <a:lnTo>
                    <a:pt x="326148" y="302133"/>
                  </a:lnTo>
                  <a:lnTo>
                    <a:pt x="323862" y="307721"/>
                  </a:lnTo>
                  <a:lnTo>
                    <a:pt x="321576" y="313436"/>
                  </a:lnTo>
                  <a:lnTo>
                    <a:pt x="320560" y="319913"/>
                  </a:lnTo>
                  <a:lnTo>
                    <a:pt x="320560" y="334264"/>
                  </a:lnTo>
                  <a:lnTo>
                    <a:pt x="321703" y="342138"/>
                  </a:lnTo>
                  <a:lnTo>
                    <a:pt x="323989" y="350393"/>
                  </a:lnTo>
                  <a:lnTo>
                    <a:pt x="325894" y="357505"/>
                  </a:lnTo>
                  <a:lnTo>
                    <a:pt x="352310" y="391160"/>
                  </a:lnTo>
                  <a:lnTo>
                    <a:pt x="363867" y="393954"/>
                  </a:lnTo>
                  <a:lnTo>
                    <a:pt x="370344" y="393700"/>
                  </a:lnTo>
                  <a:lnTo>
                    <a:pt x="383933" y="390017"/>
                  </a:lnTo>
                  <a:lnTo>
                    <a:pt x="389521" y="386842"/>
                  </a:lnTo>
                  <a:lnTo>
                    <a:pt x="398919" y="377698"/>
                  </a:lnTo>
                  <a:lnTo>
                    <a:pt x="399364" y="377063"/>
                  </a:lnTo>
                  <a:lnTo>
                    <a:pt x="402983" y="371983"/>
                  </a:lnTo>
                  <a:lnTo>
                    <a:pt x="406666" y="365125"/>
                  </a:lnTo>
                  <a:lnTo>
                    <a:pt x="410222" y="378460"/>
                  </a:lnTo>
                  <a:lnTo>
                    <a:pt x="410476" y="378968"/>
                  </a:lnTo>
                  <a:lnTo>
                    <a:pt x="410984" y="379349"/>
                  </a:lnTo>
                  <a:lnTo>
                    <a:pt x="411365" y="379730"/>
                  </a:lnTo>
                  <a:lnTo>
                    <a:pt x="411873" y="379857"/>
                  </a:lnTo>
                  <a:lnTo>
                    <a:pt x="413270" y="380111"/>
                  </a:lnTo>
                  <a:lnTo>
                    <a:pt x="414159" y="379984"/>
                  </a:lnTo>
                  <a:lnTo>
                    <a:pt x="416318" y="379730"/>
                  </a:lnTo>
                  <a:lnTo>
                    <a:pt x="425996" y="375158"/>
                  </a:lnTo>
                  <a:lnTo>
                    <a:pt x="426097" y="374269"/>
                  </a:lnTo>
                  <a:close/>
                </a:path>
                <a:path w="584835" h="726439">
                  <a:moveTo>
                    <a:pt x="497586" y="639064"/>
                  </a:moveTo>
                  <a:lnTo>
                    <a:pt x="497344" y="638505"/>
                  </a:lnTo>
                  <a:lnTo>
                    <a:pt x="495033" y="629958"/>
                  </a:lnTo>
                  <a:lnTo>
                    <a:pt x="476973" y="563041"/>
                  </a:lnTo>
                  <a:lnTo>
                    <a:pt x="475119" y="556145"/>
                  </a:lnTo>
                  <a:lnTo>
                    <a:pt x="471563" y="542975"/>
                  </a:lnTo>
                  <a:lnTo>
                    <a:pt x="471563" y="613918"/>
                  </a:lnTo>
                  <a:lnTo>
                    <a:pt x="469658" y="618185"/>
                  </a:lnTo>
                  <a:lnTo>
                    <a:pt x="443242" y="641908"/>
                  </a:lnTo>
                  <a:lnTo>
                    <a:pt x="439051" y="641858"/>
                  </a:lnTo>
                  <a:lnTo>
                    <a:pt x="418312" y="622312"/>
                  </a:lnTo>
                  <a:lnTo>
                    <a:pt x="416318" y="617918"/>
                  </a:lnTo>
                  <a:lnTo>
                    <a:pt x="410730" y="589724"/>
                  </a:lnTo>
                  <a:lnTo>
                    <a:pt x="410984" y="585343"/>
                  </a:lnTo>
                  <a:lnTo>
                    <a:pt x="412127" y="581291"/>
                  </a:lnTo>
                  <a:lnTo>
                    <a:pt x="413143" y="577240"/>
                  </a:lnTo>
                  <a:lnTo>
                    <a:pt x="414921" y="573709"/>
                  </a:lnTo>
                  <a:lnTo>
                    <a:pt x="420001" y="567690"/>
                  </a:lnTo>
                  <a:lnTo>
                    <a:pt x="423557" y="565581"/>
                  </a:lnTo>
                  <a:lnTo>
                    <a:pt x="433082" y="563041"/>
                  </a:lnTo>
                  <a:lnTo>
                    <a:pt x="438162" y="563333"/>
                  </a:lnTo>
                  <a:lnTo>
                    <a:pt x="448830" y="567169"/>
                  </a:lnTo>
                  <a:lnTo>
                    <a:pt x="454672" y="570458"/>
                  </a:lnTo>
                  <a:lnTo>
                    <a:pt x="461149" y="575119"/>
                  </a:lnTo>
                  <a:lnTo>
                    <a:pt x="471563" y="613918"/>
                  </a:lnTo>
                  <a:lnTo>
                    <a:pt x="471563" y="542975"/>
                  </a:lnTo>
                  <a:lnTo>
                    <a:pt x="458457" y="494423"/>
                  </a:lnTo>
                  <a:lnTo>
                    <a:pt x="455307" y="492874"/>
                  </a:lnTo>
                  <a:lnTo>
                    <a:pt x="454418" y="492899"/>
                  </a:lnTo>
                  <a:lnTo>
                    <a:pt x="444512" y="495376"/>
                  </a:lnTo>
                  <a:lnTo>
                    <a:pt x="443369" y="495858"/>
                  </a:lnTo>
                  <a:lnTo>
                    <a:pt x="442607" y="496316"/>
                  </a:lnTo>
                  <a:lnTo>
                    <a:pt x="441972" y="496760"/>
                  </a:lnTo>
                  <a:lnTo>
                    <a:pt x="441210" y="497205"/>
                  </a:lnTo>
                  <a:lnTo>
                    <a:pt x="440829" y="497700"/>
                  </a:lnTo>
                  <a:lnTo>
                    <a:pt x="440575" y="498767"/>
                  </a:lnTo>
                  <a:lnTo>
                    <a:pt x="455942" y="556145"/>
                  </a:lnTo>
                  <a:lnTo>
                    <a:pt x="450100" y="552577"/>
                  </a:lnTo>
                  <a:lnTo>
                    <a:pt x="444512" y="550189"/>
                  </a:lnTo>
                  <a:lnTo>
                    <a:pt x="433717" y="547763"/>
                  </a:lnTo>
                  <a:lnTo>
                    <a:pt x="428129" y="547928"/>
                  </a:lnTo>
                  <a:lnTo>
                    <a:pt x="415683" y="551307"/>
                  </a:lnTo>
                  <a:lnTo>
                    <a:pt x="409968" y="554202"/>
                  </a:lnTo>
                  <a:lnTo>
                    <a:pt x="405523" y="558152"/>
                  </a:lnTo>
                  <a:lnTo>
                    <a:pt x="400951" y="562114"/>
                  </a:lnTo>
                  <a:lnTo>
                    <a:pt x="397522" y="566940"/>
                  </a:lnTo>
                  <a:lnTo>
                    <a:pt x="395363" y="572630"/>
                  </a:lnTo>
                  <a:lnTo>
                    <a:pt x="393077" y="578319"/>
                  </a:lnTo>
                  <a:lnTo>
                    <a:pt x="391934" y="584771"/>
                  </a:lnTo>
                  <a:lnTo>
                    <a:pt x="392061" y="599173"/>
                  </a:lnTo>
                  <a:lnTo>
                    <a:pt x="393204" y="606933"/>
                  </a:lnTo>
                  <a:lnTo>
                    <a:pt x="409841" y="645680"/>
                  </a:lnTo>
                  <a:lnTo>
                    <a:pt x="435368" y="658850"/>
                  </a:lnTo>
                  <a:lnTo>
                    <a:pt x="441718" y="658596"/>
                  </a:lnTo>
                  <a:lnTo>
                    <a:pt x="470801" y="641908"/>
                  </a:lnTo>
                  <a:lnTo>
                    <a:pt x="474484" y="636866"/>
                  </a:lnTo>
                  <a:lnTo>
                    <a:pt x="478040" y="629958"/>
                  </a:lnTo>
                  <a:lnTo>
                    <a:pt x="481596" y="642785"/>
                  </a:lnTo>
                  <a:lnTo>
                    <a:pt x="481723" y="643356"/>
                  </a:lnTo>
                  <a:lnTo>
                    <a:pt x="481977" y="643826"/>
                  </a:lnTo>
                  <a:lnTo>
                    <a:pt x="482739" y="644525"/>
                  </a:lnTo>
                  <a:lnTo>
                    <a:pt x="483374" y="644740"/>
                  </a:lnTo>
                  <a:lnTo>
                    <a:pt x="484771" y="644893"/>
                  </a:lnTo>
                  <a:lnTo>
                    <a:pt x="485660" y="644867"/>
                  </a:lnTo>
                  <a:lnTo>
                    <a:pt x="487692" y="644613"/>
                  </a:lnTo>
                  <a:lnTo>
                    <a:pt x="489089" y="644347"/>
                  </a:lnTo>
                  <a:lnTo>
                    <a:pt x="490486" y="643940"/>
                  </a:lnTo>
                  <a:lnTo>
                    <a:pt x="492010" y="643559"/>
                  </a:lnTo>
                  <a:lnTo>
                    <a:pt x="497497" y="640003"/>
                  </a:lnTo>
                  <a:lnTo>
                    <a:pt x="497586" y="639064"/>
                  </a:lnTo>
                  <a:close/>
                </a:path>
                <a:path w="584835" h="726439">
                  <a:moveTo>
                    <a:pt x="512838" y="247142"/>
                  </a:moveTo>
                  <a:lnTo>
                    <a:pt x="512330" y="245364"/>
                  </a:lnTo>
                  <a:lnTo>
                    <a:pt x="511822" y="244729"/>
                  </a:lnTo>
                  <a:lnTo>
                    <a:pt x="511060" y="244475"/>
                  </a:lnTo>
                  <a:lnTo>
                    <a:pt x="510298" y="244094"/>
                  </a:lnTo>
                  <a:lnTo>
                    <a:pt x="509282" y="243967"/>
                  </a:lnTo>
                  <a:lnTo>
                    <a:pt x="508012" y="244221"/>
                  </a:lnTo>
                  <a:lnTo>
                    <a:pt x="506615" y="244348"/>
                  </a:lnTo>
                  <a:lnTo>
                    <a:pt x="488708" y="337058"/>
                  </a:lnTo>
                  <a:lnTo>
                    <a:pt x="488454" y="337185"/>
                  </a:lnTo>
                  <a:lnTo>
                    <a:pt x="439686" y="266827"/>
                  </a:lnTo>
                  <a:lnTo>
                    <a:pt x="435368" y="263906"/>
                  </a:lnTo>
                  <a:lnTo>
                    <a:pt x="434352" y="264033"/>
                  </a:lnTo>
                  <a:lnTo>
                    <a:pt x="433082" y="264287"/>
                  </a:lnTo>
                  <a:lnTo>
                    <a:pt x="431939" y="264414"/>
                  </a:lnTo>
                  <a:lnTo>
                    <a:pt x="430161" y="264922"/>
                  </a:lnTo>
                  <a:lnTo>
                    <a:pt x="428002" y="265430"/>
                  </a:lnTo>
                  <a:lnTo>
                    <a:pt x="424192" y="266573"/>
                  </a:lnTo>
                  <a:lnTo>
                    <a:pt x="419874" y="270383"/>
                  </a:lnTo>
                  <a:lnTo>
                    <a:pt x="420128" y="271145"/>
                  </a:lnTo>
                  <a:lnTo>
                    <a:pt x="420382" y="272034"/>
                  </a:lnTo>
                  <a:lnTo>
                    <a:pt x="420890" y="273177"/>
                  </a:lnTo>
                  <a:lnTo>
                    <a:pt x="421906" y="274447"/>
                  </a:lnTo>
                  <a:lnTo>
                    <a:pt x="481469" y="357886"/>
                  </a:lnTo>
                  <a:lnTo>
                    <a:pt x="481977" y="358521"/>
                  </a:lnTo>
                  <a:lnTo>
                    <a:pt x="482485" y="359029"/>
                  </a:lnTo>
                  <a:lnTo>
                    <a:pt x="484009" y="360045"/>
                  </a:lnTo>
                  <a:lnTo>
                    <a:pt x="484771" y="360426"/>
                  </a:lnTo>
                  <a:lnTo>
                    <a:pt x="485406" y="360426"/>
                  </a:lnTo>
                  <a:lnTo>
                    <a:pt x="481164" y="398145"/>
                  </a:lnTo>
                  <a:lnTo>
                    <a:pt x="484517" y="402336"/>
                  </a:lnTo>
                  <a:lnTo>
                    <a:pt x="486930" y="402082"/>
                  </a:lnTo>
                  <a:lnTo>
                    <a:pt x="488454" y="401701"/>
                  </a:lnTo>
                  <a:lnTo>
                    <a:pt x="490359" y="401320"/>
                  </a:lnTo>
                  <a:lnTo>
                    <a:pt x="493915" y="400304"/>
                  </a:lnTo>
                  <a:lnTo>
                    <a:pt x="496582" y="399288"/>
                  </a:lnTo>
                  <a:lnTo>
                    <a:pt x="498106" y="398145"/>
                  </a:lnTo>
                  <a:lnTo>
                    <a:pt x="499757" y="397129"/>
                  </a:lnTo>
                  <a:lnTo>
                    <a:pt x="500519" y="395859"/>
                  </a:lnTo>
                  <a:lnTo>
                    <a:pt x="505485" y="337185"/>
                  </a:lnTo>
                  <a:lnTo>
                    <a:pt x="512787" y="250190"/>
                  </a:lnTo>
                  <a:lnTo>
                    <a:pt x="512838" y="247142"/>
                  </a:lnTo>
                  <a:close/>
                </a:path>
                <a:path w="584835" h="726439">
                  <a:moveTo>
                    <a:pt x="584263" y="513956"/>
                  </a:moveTo>
                  <a:lnTo>
                    <a:pt x="584161" y="511797"/>
                  </a:lnTo>
                  <a:lnTo>
                    <a:pt x="584009" y="511289"/>
                  </a:lnTo>
                  <a:lnTo>
                    <a:pt x="583895" y="510717"/>
                  </a:lnTo>
                  <a:lnTo>
                    <a:pt x="583831" y="510222"/>
                  </a:lnTo>
                  <a:lnTo>
                    <a:pt x="583323" y="509625"/>
                  </a:lnTo>
                  <a:lnTo>
                    <a:pt x="581799" y="508939"/>
                  </a:lnTo>
                  <a:lnTo>
                    <a:pt x="580783" y="508863"/>
                  </a:lnTo>
                  <a:lnTo>
                    <a:pt x="579386" y="509028"/>
                  </a:lnTo>
                  <a:lnTo>
                    <a:pt x="569226" y="511797"/>
                  </a:lnTo>
                  <a:lnTo>
                    <a:pt x="567956" y="512305"/>
                  </a:lnTo>
                  <a:lnTo>
                    <a:pt x="560209" y="601903"/>
                  </a:lnTo>
                  <a:lnTo>
                    <a:pt x="559828" y="601992"/>
                  </a:lnTo>
                  <a:lnTo>
                    <a:pt x="511187" y="531660"/>
                  </a:lnTo>
                  <a:lnTo>
                    <a:pt x="510044" y="530174"/>
                  </a:lnTo>
                  <a:lnTo>
                    <a:pt x="509536" y="529729"/>
                  </a:lnTo>
                  <a:lnTo>
                    <a:pt x="509155" y="529272"/>
                  </a:lnTo>
                  <a:lnTo>
                    <a:pt x="508520" y="529005"/>
                  </a:lnTo>
                  <a:lnTo>
                    <a:pt x="506869" y="528815"/>
                  </a:lnTo>
                  <a:lnTo>
                    <a:pt x="505853" y="528878"/>
                  </a:lnTo>
                  <a:lnTo>
                    <a:pt x="491883" y="533755"/>
                  </a:lnTo>
                  <a:lnTo>
                    <a:pt x="491375" y="534416"/>
                  </a:lnTo>
                  <a:lnTo>
                    <a:pt x="491375" y="535165"/>
                  </a:lnTo>
                  <a:lnTo>
                    <a:pt x="491502" y="536028"/>
                  </a:lnTo>
                  <a:lnTo>
                    <a:pt x="491756" y="536892"/>
                  </a:lnTo>
                  <a:lnTo>
                    <a:pt x="492391" y="537997"/>
                  </a:lnTo>
                  <a:lnTo>
                    <a:pt x="493407" y="539356"/>
                  </a:lnTo>
                  <a:lnTo>
                    <a:pt x="552970" y="622706"/>
                  </a:lnTo>
                  <a:lnTo>
                    <a:pt x="556907" y="625335"/>
                  </a:lnTo>
                  <a:lnTo>
                    <a:pt x="552716" y="662673"/>
                  </a:lnTo>
                  <a:lnTo>
                    <a:pt x="552462" y="663790"/>
                  </a:lnTo>
                  <a:lnTo>
                    <a:pt x="552589" y="664705"/>
                  </a:lnTo>
                  <a:lnTo>
                    <a:pt x="553097" y="666102"/>
                  </a:lnTo>
                  <a:lnTo>
                    <a:pt x="553605" y="666584"/>
                  </a:lnTo>
                  <a:lnTo>
                    <a:pt x="554367" y="666851"/>
                  </a:lnTo>
                  <a:lnTo>
                    <a:pt x="555002" y="667118"/>
                  </a:lnTo>
                  <a:lnTo>
                    <a:pt x="556018" y="667181"/>
                  </a:lnTo>
                  <a:lnTo>
                    <a:pt x="558431" y="666927"/>
                  </a:lnTo>
                  <a:lnTo>
                    <a:pt x="560044" y="666584"/>
                  </a:lnTo>
                  <a:lnTo>
                    <a:pt x="561733" y="666102"/>
                  </a:lnTo>
                  <a:lnTo>
                    <a:pt x="565416" y="665137"/>
                  </a:lnTo>
                  <a:lnTo>
                    <a:pt x="576961" y="601992"/>
                  </a:lnTo>
                  <a:lnTo>
                    <a:pt x="584263" y="513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3589" y="4155947"/>
              <a:ext cx="5849492" cy="19573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76830" y="5067693"/>
              <a:ext cx="3208020" cy="1025525"/>
            </a:xfrm>
            <a:custGeom>
              <a:avLst/>
              <a:gdLst/>
              <a:ahLst/>
              <a:cxnLst/>
              <a:rect l="l" t="t" r="r" b="b"/>
              <a:pathLst>
                <a:path w="3208020" h="1025525">
                  <a:moveTo>
                    <a:pt x="306324" y="0"/>
                  </a:moveTo>
                  <a:lnTo>
                    <a:pt x="221107" y="508"/>
                  </a:lnTo>
                  <a:lnTo>
                    <a:pt x="235407" y="28740"/>
                  </a:lnTo>
                  <a:lnTo>
                    <a:pt x="0" y="148209"/>
                  </a:lnTo>
                  <a:lnTo>
                    <a:pt x="5842" y="159766"/>
                  </a:lnTo>
                  <a:lnTo>
                    <a:pt x="241261" y="40297"/>
                  </a:lnTo>
                  <a:lnTo>
                    <a:pt x="255524" y="68453"/>
                  </a:lnTo>
                  <a:lnTo>
                    <a:pt x="289255" y="22987"/>
                  </a:lnTo>
                  <a:lnTo>
                    <a:pt x="306324" y="0"/>
                  </a:lnTo>
                  <a:close/>
                </a:path>
                <a:path w="3208020" h="1025525">
                  <a:moveTo>
                    <a:pt x="3207626" y="858774"/>
                  </a:moveTo>
                  <a:lnTo>
                    <a:pt x="3200768" y="855802"/>
                  </a:lnTo>
                  <a:lnTo>
                    <a:pt x="3129394" y="824915"/>
                  </a:lnTo>
                  <a:lnTo>
                    <a:pt x="3131134" y="856500"/>
                  </a:lnTo>
                  <a:lnTo>
                    <a:pt x="305803" y="1012050"/>
                  </a:lnTo>
                  <a:lnTo>
                    <a:pt x="306565" y="1024991"/>
                  </a:lnTo>
                  <a:lnTo>
                    <a:pt x="3131858" y="869416"/>
                  </a:lnTo>
                  <a:lnTo>
                    <a:pt x="3133585" y="901001"/>
                  </a:lnTo>
                  <a:lnTo>
                    <a:pt x="3207626" y="8587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50685"/>
            <a:ext cx="9144000" cy="607695"/>
            <a:chOff x="0" y="6250685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926846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u="sng" spc="-45" dirty="0">
                <a:uFill>
                  <a:solidFill>
                    <a:srgbClr val="7E7E7E"/>
                  </a:solidFill>
                </a:uFill>
              </a:rPr>
              <a:t>GLASS</a:t>
            </a:r>
            <a:r>
              <a:rPr u="sng" spc="-12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80" dirty="0">
                <a:uFill>
                  <a:solidFill>
                    <a:srgbClr val="7E7E7E"/>
                  </a:solidFill>
                </a:uFill>
              </a:rPr>
              <a:t>BOX</a:t>
            </a:r>
            <a:r>
              <a:rPr u="sng" spc="-114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55" dirty="0">
                <a:uFill>
                  <a:solidFill>
                    <a:srgbClr val="7E7E7E"/>
                  </a:solidFill>
                </a:uFill>
              </a:rPr>
              <a:t>TESTING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10259" y="1826005"/>
            <a:ext cx="6426200" cy="409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abs(x):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"""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Assumes x is an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int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ts val="2160"/>
              </a:lnSpc>
              <a:spcBef>
                <a:spcPts val="150"/>
              </a:spcBef>
            </a:pPr>
            <a:r>
              <a:rPr sz="2000" spc="-5" dirty="0">
                <a:latin typeface="Courier New"/>
                <a:cs typeface="Courier New"/>
              </a:rPr>
              <a:t>Returns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x&gt;=0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and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–x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otherwise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"""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 x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&lt; -1:</a:t>
            </a:r>
            <a:endParaRPr sz="2000">
              <a:latin typeface="Courier New"/>
              <a:cs typeface="Courier New"/>
            </a:endParaRPr>
          </a:p>
          <a:p>
            <a:pPr marL="622300" marR="3814445" indent="609600">
              <a:lnSpc>
                <a:spcPts val="2160"/>
              </a:lnSpc>
            </a:pP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–x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else: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130"/>
              </a:lnSpc>
            </a:pP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endParaRPr sz="20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9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path-complete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suite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could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miss a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bug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path-complete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suite: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 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-2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abs(-1)</a:t>
            </a:r>
            <a:r>
              <a:rPr sz="2600" spc="-10" dirty="0">
                <a:latin typeface="Calibri"/>
                <a:cs typeface="Calibri"/>
              </a:rPr>
              <a:t> incorrectly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returns </a:t>
            </a:r>
            <a:r>
              <a:rPr sz="2600" spc="-5" dirty="0">
                <a:latin typeface="Calibri"/>
                <a:cs typeface="Calibri"/>
              </a:rPr>
              <a:t>-1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should still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boundary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cases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046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</a:t>
            </a:r>
            <a:r>
              <a:rPr spc="-50" dirty="0"/>
              <a:t>EBUGGI</a:t>
            </a:r>
            <a:r>
              <a:rPr spc="-45" dirty="0"/>
              <a:t>N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5685155" cy="32270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steep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learning curve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goal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bug-free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tools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built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Anaconda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Python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Tutor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b="1" spc="-5" dirty="0">
                <a:solidFill>
                  <a:srgbClr val="C00000"/>
                </a:solidFill>
                <a:latin typeface="Courier New"/>
                <a:cs typeface="Courier New"/>
              </a:rPr>
              <a:t>prin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2400" b="1" spc="-919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eme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brain,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systematic</a:t>
            </a:r>
            <a:r>
              <a:rPr sz="24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hunt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716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PRINT</a:t>
            </a:r>
            <a:r>
              <a:rPr spc="-185" dirty="0"/>
              <a:t> </a:t>
            </a:r>
            <a:r>
              <a:rPr spc="-125" dirty="0"/>
              <a:t>STATEMENTS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6277610" cy="363283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good </a:t>
            </a:r>
            <a:r>
              <a:rPr sz="2600" spc="-30" dirty="0">
                <a:latin typeface="Calibri"/>
                <a:cs typeface="Calibri"/>
              </a:rPr>
              <a:t>way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test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hypothesis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print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enter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bisection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method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print </a:t>
            </a:r>
            <a:r>
              <a:rPr sz="2400" spc="-15" dirty="0">
                <a:latin typeface="Calibri"/>
                <a:cs typeface="Calibri"/>
              </a:rPr>
              <a:t>halfway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code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decide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depending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597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DEBUGGING</a:t>
            </a:r>
            <a:r>
              <a:rPr spc="-165" dirty="0"/>
              <a:t> </a:t>
            </a:r>
            <a:r>
              <a:rPr spc="-50" dirty="0"/>
              <a:t>STEPS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5328920" cy="417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study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code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don’t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wrong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ask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did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unexpected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</a:t>
            </a:r>
            <a:endParaRPr sz="24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396875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family?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scientific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method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study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form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hypothesis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repeatable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experiments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pick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simplest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26846"/>
            <a:ext cx="6122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ERROR</a:t>
            </a:r>
            <a:r>
              <a:rPr spc="-145" dirty="0"/>
              <a:t> </a:t>
            </a:r>
            <a:r>
              <a:rPr spc="-65" dirty="0"/>
              <a:t>MESSAGES</a:t>
            </a:r>
            <a:r>
              <a:rPr spc="-114" dirty="0"/>
              <a:t> </a:t>
            </a:r>
            <a:r>
              <a:rPr sz="7200" baseline="-1157" dirty="0"/>
              <a:t>–</a:t>
            </a:r>
            <a:r>
              <a:rPr sz="7200" spc="-179" baseline="-1157" dirty="0"/>
              <a:t> </a:t>
            </a:r>
            <a:r>
              <a:rPr sz="4800" spc="-60" dirty="0"/>
              <a:t>EASY</a:t>
            </a:r>
            <a:endParaRPr sz="48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786382"/>
            <a:ext cx="7438390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ts val="3095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trying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access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beyond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limits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list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375"/>
              </a:lnSpc>
              <a:tabLst>
                <a:tab pos="2633345" algn="l"/>
                <a:tab pos="3455035" algn="l"/>
                <a:tab pos="5499100" algn="l"/>
                <a:tab pos="5901055" algn="l"/>
              </a:tabLst>
            </a:pPr>
            <a:r>
              <a:rPr sz="2000" spc="-5" dirty="0">
                <a:latin typeface="Courier New"/>
                <a:cs typeface="Courier New"/>
              </a:rPr>
              <a:t>test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[1,2,3]	</a:t>
            </a:r>
            <a:r>
              <a:rPr sz="2000" spc="-5" dirty="0">
                <a:latin typeface="Calibri"/>
                <a:cs typeface="Calibri"/>
              </a:rPr>
              <a:t>then	</a:t>
            </a:r>
            <a:r>
              <a:rPr sz="2000" spc="-5" dirty="0">
                <a:latin typeface="Courier New"/>
                <a:cs typeface="Courier New"/>
              </a:rPr>
              <a:t>test[4]	</a:t>
            </a: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IndexError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2601468"/>
            <a:ext cx="5466080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ts val="3095"/>
              </a:lnSpc>
              <a:spcBef>
                <a:spcPts val="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trying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convert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inappropriate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375"/>
              </a:lnSpc>
            </a:pPr>
            <a:r>
              <a:rPr sz="2000" spc="-5" dirty="0">
                <a:latin typeface="Courier New"/>
                <a:cs typeface="Courier New"/>
              </a:rPr>
              <a:t>int(test)</a:t>
            </a:r>
            <a:endParaRPr sz="2000">
              <a:latin typeface="Courier New"/>
              <a:cs typeface="Courier New"/>
            </a:endParaRPr>
          </a:p>
          <a:p>
            <a:pPr marL="238125" indent="-226060">
              <a:lnSpc>
                <a:spcPts val="3090"/>
              </a:lnSpc>
              <a:spcBef>
                <a:spcPts val="9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referencing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non-existent </a:t>
            </a:r>
            <a:r>
              <a:rPr sz="2600" spc="-10" dirty="0">
                <a:latin typeface="Calibri"/>
                <a:cs typeface="Calibri"/>
              </a:rPr>
              <a:t>variable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37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7167" y="2990850"/>
            <a:ext cx="17989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020" algn="l"/>
              </a:tabLst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TypeError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7167" y="3805427"/>
            <a:ext cx="17989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020" algn="l"/>
              </a:tabLst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NameError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231385"/>
            <a:ext cx="759079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ts val="3095"/>
              </a:lnSpc>
              <a:spcBef>
                <a:spcPts val="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mixing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 without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appropriate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coercion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375"/>
              </a:lnSpc>
              <a:tabLst>
                <a:tab pos="5499100" algn="l"/>
                <a:tab pos="5901055" algn="l"/>
              </a:tabLst>
            </a:pPr>
            <a:r>
              <a:rPr sz="2000" spc="-5" dirty="0">
                <a:latin typeface="Courier New"/>
                <a:cs typeface="Courier New"/>
              </a:rPr>
              <a:t>'3'/4	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TypeError</a:t>
            </a:r>
            <a:endParaRPr sz="2000">
              <a:latin typeface="Courier New"/>
              <a:cs typeface="Courier New"/>
            </a:endParaRPr>
          </a:p>
          <a:p>
            <a:pPr marL="238125" indent="-226060">
              <a:lnSpc>
                <a:spcPts val="3075"/>
              </a:lnSpc>
              <a:spcBef>
                <a:spcPts val="9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forgetting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close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parenthesis,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quotation,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ts val="2355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len([1,2,3]</a:t>
            </a:r>
            <a:endParaRPr sz="20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55"/>
              </a:spcBef>
              <a:tabLst>
                <a:tab pos="5499100" algn="l"/>
                <a:tab pos="5901055" algn="l"/>
              </a:tabLst>
            </a:pPr>
            <a:r>
              <a:rPr sz="2000" spc="-5" dirty="0">
                <a:latin typeface="Courier New"/>
                <a:cs typeface="Courier New"/>
              </a:rPr>
              <a:t>print(a)	</a:t>
            </a: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SyntaxError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357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LOGIC</a:t>
            </a:r>
            <a:r>
              <a:rPr spc="-120" dirty="0"/>
              <a:t> </a:t>
            </a:r>
            <a:r>
              <a:rPr spc="-65" dirty="0"/>
              <a:t>ERRORS</a:t>
            </a:r>
            <a:r>
              <a:rPr spc="-135" dirty="0"/>
              <a:t> </a:t>
            </a:r>
            <a:r>
              <a:rPr dirty="0"/>
              <a:t>-</a:t>
            </a:r>
            <a:r>
              <a:rPr spc="-120" dirty="0"/>
              <a:t> </a:t>
            </a:r>
            <a:r>
              <a:rPr spc="-40" dirty="0"/>
              <a:t>HARD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4298950" cy="241617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think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before</a:t>
            </a:r>
            <a:r>
              <a:rPr sz="2600" spc="-5" dirty="0">
                <a:latin typeface="Calibri"/>
                <a:cs typeface="Calibri"/>
              </a:rPr>
              <a:t> writing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code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draw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pictures, </a:t>
            </a:r>
            <a:r>
              <a:rPr sz="2600" spc="-35" dirty="0">
                <a:latin typeface="Calibri"/>
                <a:cs typeface="Calibri"/>
              </a:rPr>
              <a:t>take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break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explain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code to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someone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rubber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ducky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523" y="3043808"/>
            <a:ext cx="3563111" cy="29897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436871"/>
            <a:ext cx="9144000" cy="2139315"/>
            <a:chOff x="0" y="4436871"/>
            <a:chExt cx="9144000" cy="2139315"/>
          </a:xfrm>
        </p:grpSpPr>
        <p:sp>
          <p:nvSpPr>
            <p:cNvPr id="3" name="object 3"/>
            <p:cNvSpPr/>
            <p:nvPr/>
          </p:nvSpPr>
          <p:spPr>
            <a:xfrm>
              <a:off x="236600" y="4445126"/>
              <a:ext cx="4020820" cy="2079625"/>
            </a:xfrm>
            <a:custGeom>
              <a:avLst/>
              <a:gdLst/>
              <a:ahLst/>
              <a:cxnLst/>
              <a:rect l="l" t="t" r="r" b="b"/>
              <a:pathLst>
                <a:path w="4020820" h="2079625">
                  <a:moveTo>
                    <a:pt x="4020312" y="0"/>
                  </a:moveTo>
                  <a:lnTo>
                    <a:pt x="0" y="0"/>
                  </a:lnTo>
                  <a:lnTo>
                    <a:pt x="0" y="2079498"/>
                  </a:lnTo>
                  <a:lnTo>
                    <a:pt x="4020312" y="2079498"/>
                  </a:lnTo>
                  <a:lnTo>
                    <a:pt x="402031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6600" y="4445126"/>
              <a:ext cx="4020820" cy="2079625"/>
            </a:xfrm>
            <a:custGeom>
              <a:avLst/>
              <a:gdLst/>
              <a:ahLst/>
              <a:cxnLst/>
              <a:rect l="l" t="t" r="r" b="b"/>
              <a:pathLst>
                <a:path w="4020820" h="2079625">
                  <a:moveTo>
                    <a:pt x="0" y="2079498"/>
                  </a:moveTo>
                  <a:lnTo>
                    <a:pt x="4020312" y="2079498"/>
                  </a:lnTo>
                  <a:lnTo>
                    <a:pt x="4020312" y="0"/>
                  </a:lnTo>
                  <a:lnTo>
                    <a:pt x="0" y="0"/>
                  </a:lnTo>
                  <a:lnTo>
                    <a:pt x="0" y="2079498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607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25" dirty="0"/>
              <a:t>’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8608" y="914146"/>
            <a:ext cx="782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latin typeface="Calibri Light"/>
                <a:cs typeface="Calibri Light"/>
              </a:rPr>
              <a:t>DO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8345" y="1837689"/>
            <a:ext cx="4037329" cy="2003425"/>
            <a:chOff x="228345" y="1837689"/>
            <a:chExt cx="4037329" cy="2003425"/>
          </a:xfrm>
        </p:grpSpPr>
        <p:sp>
          <p:nvSpPr>
            <p:cNvPr id="8" name="object 8"/>
            <p:cNvSpPr/>
            <p:nvPr/>
          </p:nvSpPr>
          <p:spPr>
            <a:xfrm>
              <a:off x="236600" y="1845944"/>
              <a:ext cx="4020820" cy="1986914"/>
            </a:xfrm>
            <a:custGeom>
              <a:avLst/>
              <a:gdLst/>
              <a:ahLst/>
              <a:cxnLst/>
              <a:rect l="l" t="t" r="r" b="b"/>
              <a:pathLst>
                <a:path w="4020820" h="1986914">
                  <a:moveTo>
                    <a:pt x="4020312" y="0"/>
                  </a:moveTo>
                  <a:lnTo>
                    <a:pt x="0" y="0"/>
                  </a:lnTo>
                  <a:lnTo>
                    <a:pt x="0" y="1986533"/>
                  </a:lnTo>
                  <a:lnTo>
                    <a:pt x="4020312" y="1986533"/>
                  </a:lnTo>
                  <a:lnTo>
                    <a:pt x="402031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600" y="1845944"/>
              <a:ext cx="4020820" cy="1986914"/>
            </a:xfrm>
            <a:custGeom>
              <a:avLst/>
              <a:gdLst/>
              <a:ahLst/>
              <a:cxnLst/>
              <a:rect l="l" t="t" r="r" b="b"/>
              <a:pathLst>
                <a:path w="4020820" h="1986914">
                  <a:moveTo>
                    <a:pt x="0" y="1986533"/>
                  </a:moveTo>
                  <a:lnTo>
                    <a:pt x="4020312" y="1986533"/>
                  </a:lnTo>
                  <a:lnTo>
                    <a:pt x="4020312" y="0"/>
                  </a:lnTo>
                  <a:lnTo>
                    <a:pt x="0" y="0"/>
                  </a:lnTo>
                  <a:lnTo>
                    <a:pt x="0" y="1986533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5213" y="1864105"/>
            <a:ext cx="23641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entire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entire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Debug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entire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program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3569" y="1845945"/>
            <a:ext cx="4020820" cy="1986914"/>
          </a:xfrm>
          <a:prstGeom prst="rect">
            <a:avLst/>
          </a:prstGeom>
          <a:solidFill>
            <a:srgbClr val="001F5F"/>
          </a:solidFill>
          <a:ln w="16001">
            <a:solidFill>
              <a:srgbClr val="00134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376555" indent="-28638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Write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376555" indent="-286385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function, debug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function</a:t>
            </a:r>
            <a:endParaRPr sz="1800">
              <a:latin typeface="Calibri"/>
              <a:cs typeface="Calibri"/>
            </a:endParaRPr>
          </a:p>
          <a:p>
            <a:pPr marL="376555" indent="-286385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376555" indent="-286385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debug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376555" indent="-286385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***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integration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***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213" y="4463542"/>
            <a:ext cx="385000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Change code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Remember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Forget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bug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what change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made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Panic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25314" y="4436871"/>
            <a:ext cx="4037329" cy="2096135"/>
            <a:chOff x="4925314" y="4436871"/>
            <a:chExt cx="4037329" cy="2096135"/>
          </a:xfrm>
        </p:grpSpPr>
        <p:sp>
          <p:nvSpPr>
            <p:cNvPr id="14" name="object 14"/>
            <p:cNvSpPr/>
            <p:nvPr/>
          </p:nvSpPr>
          <p:spPr>
            <a:xfrm>
              <a:off x="4933569" y="4445126"/>
              <a:ext cx="4020820" cy="2079625"/>
            </a:xfrm>
            <a:custGeom>
              <a:avLst/>
              <a:gdLst/>
              <a:ahLst/>
              <a:cxnLst/>
              <a:rect l="l" t="t" r="r" b="b"/>
              <a:pathLst>
                <a:path w="4020820" h="2079625">
                  <a:moveTo>
                    <a:pt x="4020311" y="0"/>
                  </a:moveTo>
                  <a:lnTo>
                    <a:pt x="0" y="0"/>
                  </a:lnTo>
                  <a:lnTo>
                    <a:pt x="0" y="2079498"/>
                  </a:lnTo>
                  <a:lnTo>
                    <a:pt x="4020311" y="2079498"/>
                  </a:lnTo>
                  <a:lnTo>
                    <a:pt x="402031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33569" y="4445126"/>
              <a:ext cx="4020820" cy="2079625"/>
            </a:xfrm>
            <a:custGeom>
              <a:avLst/>
              <a:gdLst/>
              <a:ahLst/>
              <a:cxnLst/>
              <a:rect l="l" t="t" r="r" b="b"/>
              <a:pathLst>
                <a:path w="4020820" h="2079625">
                  <a:moveTo>
                    <a:pt x="0" y="2079498"/>
                  </a:moveTo>
                  <a:lnTo>
                    <a:pt x="4020311" y="2079498"/>
                  </a:lnTo>
                  <a:lnTo>
                    <a:pt x="4020311" y="0"/>
                  </a:lnTo>
                  <a:lnTo>
                    <a:pt x="0" y="0"/>
                  </a:lnTo>
                  <a:lnTo>
                    <a:pt x="0" y="2079498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12182" y="4463542"/>
            <a:ext cx="31419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Backup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298450" marR="6413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Write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down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comment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Compare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version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old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35908" y="1969007"/>
            <a:ext cx="1022350" cy="786130"/>
            <a:chOff x="3835908" y="1969007"/>
            <a:chExt cx="1022350" cy="78613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2385" y="1975484"/>
              <a:ext cx="1008888" cy="77266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42385" y="1975484"/>
              <a:ext cx="1009015" cy="772795"/>
            </a:xfrm>
            <a:custGeom>
              <a:avLst/>
              <a:gdLst/>
              <a:ahLst/>
              <a:cxnLst/>
              <a:rect l="l" t="t" r="r" b="b"/>
              <a:pathLst>
                <a:path w="1009014" h="772794">
                  <a:moveTo>
                    <a:pt x="0" y="193166"/>
                  </a:moveTo>
                  <a:lnTo>
                    <a:pt x="622554" y="193166"/>
                  </a:lnTo>
                  <a:lnTo>
                    <a:pt x="622554" y="0"/>
                  </a:lnTo>
                  <a:lnTo>
                    <a:pt x="1008888" y="386333"/>
                  </a:lnTo>
                  <a:lnTo>
                    <a:pt x="622554" y="772667"/>
                  </a:lnTo>
                  <a:lnTo>
                    <a:pt x="622554" y="579500"/>
                  </a:lnTo>
                  <a:lnTo>
                    <a:pt x="0" y="579500"/>
                  </a:lnTo>
                  <a:lnTo>
                    <a:pt x="0" y="193166"/>
                  </a:lnTo>
                  <a:close/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793235" y="4482083"/>
            <a:ext cx="1022350" cy="784860"/>
            <a:chOff x="3793235" y="4482083"/>
            <a:chExt cx="1022350" cy="78486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9712" y="4488560"/>
              <a:ext cx="1008888" cy="7719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799712" y="4488560"/>
              <a:ext cx="1009015" cy="772160"/>
            </a:xfrm>
            <a:custGeom>
              <a:avLst/>
              <a:gdLst/>
              <a:ahLst/>
              <a:cxnLst/>
              <a:rect l="l" t="t" r="r" b="b"/>
              <a:pathLst>
                <a:path w="1009014" h="772160">
                  <a:moveTo>
                    <a:pt x="0" y="192912"/>
                  </a:moveTo>
                  <a:lnTo>
                    <a:pt x="622935" y="192912"/>
                  </a:lnTo>
                  <a:lnTo>
                    <a:pt x="622935" y="0"/>
                  </a:lnTo>
                  <a:lnTo>
                    <a:pt x="1008888" y="385952"/>
                  </a:lnTo>
                  <a:lnTo>
                    <a:pt x="622935" y="771905"/>
                  </a:lnTo>
                  <a:lnTo>
                    <a:pt x="622935" y="578865"/>
                  </a:lnTo>
                  <a:lnTo>
                    <a:pt x="0" y="578865"/>
                  </a:lnTo>
                  <a:lnTo>
                    <a:pt x="0" y="192912"/>
                  </a:lnTo>
                  <a:close/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304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EXCEPTIONS</a:t>
            </a:r>
            <a:r>
              <a:rPr spc="-105" dirty="0"/>
              <a:t> </a:t>
            </a:r>
            <a:r>
              <a:rPr spc="-35" dirty="0"/>
              <a:t>AND</a:t>
            </a:r>
            <a:r>
              <a:rPr spc="-135" dirty="0"/>
              <a:t> </a:t>
            </a:r>
            <a:r>
              <a:rPr spc="-55" dirty="0"/>
              <a:t>ASSERTIONS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786382"/>
            <a:ext cx="6769100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ts val="281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happens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15" dirty="0">
                <a:latin typeface="Calibri"/>
                <a:cs typeface="Calibri"/>
              </a:rPr>
              <a:t>procedure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hits </a:t>
            </a:r>
            <a:r>
              <a:rPr sz="2600" dirty="0">
                <a:latin typeface="Calibri"/>
                <a:cs typeface="Calibri"/>
              </a:rPr>
              <a:t>an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810"/>
              </a:lnSpc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unexpected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condition</a:t>
            </a:r>
            <a:r>
              <a:rPr sz="2600" spc="-5" dirty="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ts val="3035"/>
              </a:lnSpc>
              <a:spcBef>
                <a:spcPts val="77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get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exception</a:t>
            </a:r>
            <a:r>
              <a:rPr sz="2600" spc="-15" dirty="0">
                <a:latin typeface="Calibri"/>
                <a:cs typeface="Calibri"/>
              </a:rPr>
              <a:t>…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expected</a:t>
            </a:r>
            <a:endParaRPr sz="2600">
              <a:latin typeface="Calibri"/>
              <a:cs typeface="Calibri"/>
            </a:endParaRPr>
          </a:p>
          <a:p>
            <a:pPr marL="396240" lvl="1" indent="-183515">
              <a:lnSpc>
                <a:spcPts val="2795"/>
              </a:lnSpc>
              <a:buClr>
                <a:srgbClr val="585858"/>
              </a:buClr>
              <a:buFont typeface="Arial MT"/>
              <a:buChar char="•"/>
              <a:tabLst>
                <a:tab pos="396875" algn="l"/>
              </a:tabLst>
            </a:pPr>
            <a:r>
              <a:rPr sz="2400" dirty="0">
                <a:latin typeface="Calibri"/>
                <a:cs typeface="Calibri"/>
              </a:rPr>
              <a:t>trying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beyond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limits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50"/>
              </a:spcBef>
            </a:pPr>
            <a:r>
              <a:rPr sz="2000" spc="-5" dirty="0">
                <a:latin typeface="Courier New"/>
                <a:cs typeface="Courier New"/>
              </a:rPr>
              <a:t>test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[1,7,4]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4317" y="3676650"/>
            <a:ext cx="18561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IndexError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427" y="3676650"/>
            <a:ext cx="5015865" cy="239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580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test[4]</a:t>
            </a:r>
            <a:endParaRPr sz="200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latin typeface="Calibri"/>
                <a:cs typeface="Calibri"/>
              </a:rPr>
              <a:t>trying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convert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inappropriate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725805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Courier New"/>
                <a:cs typeface="Courier New"/>
              </a:rPr>
              <a:t>int(test)</a:t>
            </a:r>
            <a:endParaRPr sz="200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15" dirty="0">
                <a:latin typeface="Calibri"/>
                <a:cs typeface="Calibri"/>
              </a:rPr>
              <a:t>referencing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non-existing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725805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latin typeface="Calibri"/>
                <a:cs typeface="Calibri"/>
              </a:rPr>
              <a:t>mixing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coercion</a:t>
            </a:r>
            <a:endParaRPr sz="2400">
              <a:latin typeface="Calibri"/>
              <a:cs typeface="Calibri"/>
            </a:endParaRPr>
          </a:p>
          <a:p>
            <a:pPr marL="725805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Courier New"/>
                <a:cs typeface="Courier New"/>
              </a:rPr>
              <a:t>'a'/4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4317" y="4365497"/>
            <a:ext cx="17037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TypeError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4317" y="5054600"/>
            <a:ext cx="17037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NameError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4317" y="5743447"/>
            <a:ext cx="17037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TypeError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132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OTHER</a:t>
            </a:r>
            <a:r>
              <a:rPr spc="-135" dirty="0"/>
              <a:t> </a:t>
            </a:r>
            <a:r>
              <a:rPr spc="-50" dirty="0"/>
              <a:t>TYPES</a:t>
            </a:r>
            <a:r>
              <a:rPr spc="-125" dirty="0"/>
              <a:t> </a:t>
            </a:r>
            <a:r>
              <a:rPr spc="-25" dirty="0"/>
              <a:t>OF</a:t>
            </a:r>
            <a:r>
              <a:rPr spc="-125" dirty="0"/>
              <a:t> </a:t>
            </a:r>
            <a:r>
              <a:rPr spc="-60" dirty="0"/>
              <a:t>EXCEPTIONS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7132320" cy="315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already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error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types:</a:t>
            </a:r>
            <a:endParaRPr sz="26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Arial MT"/>
              <a:buChar char="•"/>
              <a:tabLst>
                <a:tab pos="396875" algn="l"/>
              </a:tabLst>
            </a:pPr>
            <a:r>
              <a:rPr sz="2400" spc="-10" dirty="0">
                <a:latin typeface="Courier New"/>
                <a:cs typeface="Courier New"/>
              </a:rPr>
              <a:t>SyntaxError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5" dirty="0">
                <a:latin typeface="Calibri"/>
                <a:cs typeface="Calibri"/>
              </a:rPr>
              <a:t> can’t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396875" algn="l"/>
              </a:tabLst>
            </a:pPr>
            <a:r>
              <a:rPr sz="2400" spc="-5" dirty="0">
                <a:latin typeface="Courier New"/>
                <a:cs typeface="Courier New"/>
              </a:rPr>
              <a:t>NameError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found</a:t>
            </a:r>
            <a:endParaRPr sz="24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396875" algn="l"/>
              </a:tabLst>
            </a:pPr>
            <a:r>
              <a:rPr sz="2400" spc="-10" dirty="0">
                <a:latin typeface="Courier New"/>
                <a:cs typeface="Courier New"/>
              </a:rPr>
              <a:t>AttributeError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fails</a:t>
            </a:r>
            <a:endParaRPr sz="24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396875" algn="l"/>
              </a:tabLst>
            </a:pPr>
            <a:r>
              <a:rPr sz="2400" spc="-5" dirty="0">
                <a:latin typeface="Courier New"/>
                <a:cs typeface="Courier New"/>
              </a:rPr>
              <a:t>TypeError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doesn’t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396240" lvl="1" indent="-18351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396875" algn="l"/>
              </a:tabLst>
            </a:pPr>
            <a:r>
              <a:rPr sz="2400" spc="-5" dirty="0">
                <a:latin typeface="Courier New"/>
                <a:cs typeface="Courier New"/>
              </a:rPr>
              <a:t>ValueError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okay,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0" dirty="0">
                <a:latin typeface="Calibri"/>
                <a:cs typeface="Calibri"/>
              </a:rPr>
              <a:t> value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illegal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620"/>
              </a:lnSpc>
              <a:spcBef>
                <a:spcPts val="620"/>
              </a:spcBef>
              <a:buClr>
                <a:srgbClr val="585858"/>
              </a:buClr>
              <a:buFont typeface="Arial MT"/>
              <a:buChar char="•"/>
              <a:tabLst>
                <a:tab pos="396875" algn="l"/>
              </a:tabLst>
            </a:pPr>
            <a:r>
              <a:rPr sz="2400" spc="-5" dirty="0">
                <a:latin typeface="Courier New"/>
                <a:cs typeface="Courier New"/>
              </a:rPr>
              <a:t>IOError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IO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reports </a:t>
            </a:r>
            <a:r>
              <a:rPr sz="2400" dirty="0">
                <a:latin typeface="Calibri"/>
                <a:cs typeface="Calibri"/>
              </a:rPr>
              <a:t>malfunction (e.g. </a:t>
            </a:r>
            <a:r>
              <a:rPr sz="2400" spc="-5" dirty="0">
                <a:latin typeface="Calibri"/>
                <a:cs typeface="Calibri"/>
              </a:rPr>
              <a:t>file 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found)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90817"/>
            <a:ext cx="9144000" cy="3985260"/>
            <a:chOff x="0" y="2590817"/>
            <a:chExt cx="9144000" cy="3985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3537204"/>
              <a:ext cx="4968239" cy="30205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0424" y="3013087"/>
              <a:ext cx="760502" cy="524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1521" y="3537203"/>
              <a:ext cx="849452" cy="4415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5875" y="2590817"/>
              <a:ext cx="728382" cy="81010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25" dirty="0"/>
              <a:t>WE</a:t>
            </a:r>
            <a:r>
              <a:rPr spc="-114" dirty="0"/>
              <a:t> </a:t>
            </a:r>
            <a:r>
              <a:rPr spc="-35" dirty="0"/>
              <a:t>AIM</a:t>
            </a:r>
            <a:r>
              <a:rPr spc="-125" dirty="0"/>
              <a:t> </a:t>
            </a:r>
            <a:r>
              <a:rPr spc="-55" dirty="0"/>
              <a:t>FOR</a:t>
            </a:r>
            <a:r>
              <a:rPr spc="-114" dirty="0"/>
              <a:t> </a:t>
            </a:r>
            <a:r>
              <a:rPr spc="-40" dirty="0"/>
              <a:t>HIGH</a:t>
            </a:r>
            <a:r>
              <a:rPr spc="-114" dirty="0"/>
              <a:t> </a:t>
            </a:r>
            <a:r>
              <a:rPr spc="-55" dirty="0"/>
              <a:t>QUALITY</a:t>
            </a:r>
            <a:r>
              <a:rPr spc="-130" dirty="0"/>
              <a:t> </a:t>
            </a:r>
            <a:r>
              <a:rPr dirty="0"/>
              <a:t>– </a:t>
            </a:r>
            <a:r>
              <a:rPr spc="-1070" dirty="0"/>
              <a:t> </a:t>
            </a:r>
            <a:r>
              <a:rPr spc="-25" dirty="0"/>
              <a:t>AN</a:t>
            </a:r>
            <a:r>
              <a:rPr spc="-110" dirty="0"/>
              <a:t> </a:t>
            </a:r>
            <a:r>
              <a:rPr spc="-75" dirty="0"/>
              <a:t>ANALOGY</a:t>
            </a:r>
            <a:r>
              <a:rPr spc="-125" dirty="0"/>
              <a:t> </a:t>
            </a:r>
            <a:r>
              <a:rPr spc="-40" dirty="0"/>
              <a:t>WITH</a:t>
            </a:r>
            <a:r>
              <a:rPr spc="-105" dirty="0"/>
              <a:t> </a:t>
            </a:r>
            <a:r>
              <a:rPr spc="-55" dirty="0"/>
              <a:t>SOUP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81728" y="2430779"/>
            <a:ext cx="629412" cy="6619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0259" y="1818385"/>
            <a:ext cx="7541259" cy="44678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347980">
              <a:lnSpc>
                <a:spcPts val="2810"/>
              </a:lnSpc>
              <a:spcBef>
                <a:spcPts val="450"/>
              </a:spcBef>
            </a:pPr>
            <a:r>
              <a:rPr sz="2600" spc="-70" dirty="0">
                <a:latin typeface="Calibri"/>
                <a:cs typeface="Calibri"/>
              </a:rPr>
              <a:t>You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making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soup but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bugs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keep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falling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ceiling.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do?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check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soup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bugs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keep </a:t>
            </a:r>
            <a:r>
              <a:rPr sz="2600" spc="-5" dirty="0">
                <a:latin typeface="Calibri"/>
                <a:cs typeface="Calibri"/>
              </a:rPr>
              <a:t>lid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closed</a:t>
            </a:r>
            <a:endParaRPr sz="2600">
              <a:latin typeface="Calibri"/>
              <a:cs typeface="Calibri"/>
            </a:endParaRPr>
          </a:p>
          <a:p>
            <a:pPr marL="396240" marR="5464810" lvl="1" indent="-182880">
              <a:lnSpc>
                <a:spcPts val="2590"/>
              </a:lnSpc>
              <a:spcBef>
                <a:spcPts val="45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5" dirty="0">
                <a:latin typeface="Calibri"/>
                <a:cs typeface="Calibri"/>
              </a:rPr>
              <a:t>defensive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amming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clean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kitchen</a:t>
            </a:r>
            <a:endParaRPr sz="2600">
              <a:latin typeface="Calibri"/>
              <a:cs typeface="Calibri"/>
            </a:endParaRPr>
          </a:p>
          <a:p>
            <a:pPr marL="396240" marR="5018405" lvl="1" indent="-182880">
              <a:lnSpc>
                <a:spcPts val="2590"/>
              </a:lnSpc>
              <a:spcBef>
                <a:spcPts val="45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eliminate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bugs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Calibri"/>
                <a:cs typeface="Calibri"/>
              </a:rPr>
              <a:t>Analogy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thanks</a:t>
            </a:r>
            <a:r>
              <a:rPr sz="1200" spc="-10" dirty="0">
                <a:latin typeface="Calibri"/>
                <a:cs typeface="Calibri"/>
              </a:rPr>
              <a:t> 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Prof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Srini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Devadas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211566" y="6575107"/>
            <a:ext cx="144145" cy="2216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734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DEALING</a:t>
            </a:r>
            <a:r>
              <a:rPr spc="-140" dirty="0"/>
              <a:t> </a:t>
            </a:r>
            <a:r>
              <a:rPr spc="-40" dirty="0"/>
              <a:t>WITH</a:t>
            </a:r>
            <a:r>
              <a:rPr spc="-130" dirty="0"/>
              <a:t> </a:t>
            </a:r>
            <a:r>
              <a:rPr spc="-60" dirty="0"/>
              <a:t>EXCEPTIONS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8206105" cy="431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Python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handlers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exceptions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2405"/>
              </a:spcBef>
            </a:pPr>
            <a:r>
              <a:rPr sz="2200" dirty="0">
                <a:latin typeface="Courier New"/>
                <a:cs typeface="Courier New"/>
              </a:rPr>
              <a:t>try: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int(input("Tell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me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one </a:t>
            </a:r>
            <a:r>
              <a:rPr sz="2200" spc="-5" dirty="0">
                <a:latin typeface="Courier New"/>
                <a:cs typeface="Courier New"/>
              </a:rPr>
              <a:t>number:"))</a:t>
            </a:r>
            <a:endParaRPr sz="2200">
              <a:latin typeface="Courier New"/>
              <a:cs typeface="Courier New"/>
            </a:endParaRPr>
          </a:p>
          <a:p>
            <a:pPr marL="685165" marR="619125">
              <a:lnSpc>
                <a:spcPts val="2380"/>
              </a:lnSpc>
              <a:spcBef>
                <a:spcPts val="165"/>
              </a:spcBef>
            </a:pPr>
            <a:r>
              <a:rPr sz="2200" dirty="0">
                <a:latin typeface="Courier New"/>
                <a:cs typeface="Courier New"/>
              </a:rPr>
              <a:t>b = int(input("Tell me another number:"))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print(a/b)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205"/>
              </a:lnSpc>
            </a:pPr>
            <a:r>
              <a:rPr sz="2200" spc="-5" dirty="0">
                <a:latin typeface="Courier New"/>
                <a:cs typeface="Courier New"/>
              </a:rPr>
              <a:t>except:</a:t>
            </a:r>
            <a:endParaRPr sz="2200">
              <a:latin typeface="Courier New"/>
              <a:cs typeface="Courier New"/>
            </a:endParaRPr>
          </a:p>
          <a:p>
            <a:pPr marL="685165">
              <a:lnSpc>
                <a:spcPts val="2510"/>
              </a:lnSpc>
            </a:pPr>
            <a:r>
              <a:rPr sz="2200" spc="-5" dirty="0">
                <a:latin typeface="Courier New"/>
                <a:cs typeface="Courier New"/>
              </a:rPr>
              <a:t>print("Bug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 </a:t>
            </a:r>
            <a:r>
              <a:rPr sz="2200" dirty="0">
                <a:latin typeface="Courier New"/>
                <a:cs typeface="Courier New"/>
              </a:rPr>
              <a:t>user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input.")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ourier New"/>
              <a:cs typeface="Courier New"/>
            </a:endParaRPr>
          </a:p>
          <a:p>
            <a:pPr marL="104139" marR="5080" indent="-91440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ce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aised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eme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</a:t>
            </a:r>
            <a:r>
              <a:rPr sz="2600" spc="-5" dirty="0">
                <a:latin typeface="Calibri"/>
                <a:cs typeface="Calibri"/>
              </a:rPr>
              <a:t>dy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try</a:t>
            </a:r>
            <a:r>
              <a:rPr sz="2600" b="1" spc="-969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 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handled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except</a:t>
            </a:r>
            <a:r>
              <a:rPr sz="2600" b="1" spc="-9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latin typeface="Calibri"/>
                <a:cs typeface="Calibri"/>
              </a:rPr>
              <a:t>statement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execution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continues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bod</a:t>
            </a:r>
            <a:r>
              <a:rPr sz="2600" spc="-5" dirty="0">
                <a:latin typeface="Calibri"/>
                <a:cs typeface="Calibri"/>
              </a:rPr>
              <a:t>y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 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except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eme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HANDLING</a:t>
            </a:r>
            <a:r>
              <a:rPr spc="-204" dirty="0"/>
              <a:t> </a:t>
            </a:r>
            <a:r>
              <a:rPr spc="-50" dirty="0"/>
              <a:t>SPECIFIC </a:t>
            </a:r>
            <a:r>
              <a:rPr spc="-1070" dirty="0"/>
              <a:t> </a:t>
            </a:r>
            <a:r>
              <a:rPr spc="-60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19909"/>
            <a:ext cx="7753984" cy="24618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4139" marR="5080" indent="-91440">
              <a:lnSpc>
                <a:spcPts val="2800"/>
              </a:lnSpc>
              <a:spcBef>
                <a:spcPts val="459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sepa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excep</a:t>
            </a:r>
            <a:r>
              <a:rPr sz="2600" b="1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2600" b="1" spc="-9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cla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ses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particular  type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exception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Courier New"/>
                <a:cs typeface="Courier New"/>
              </a:rPr>
              <a:t>try: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int(input("Tell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one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number: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"))</a:t>
            </a:r>
            <a:endParaRPr sz="2000">
              <a:latin typeface="Courier New"/>
              <a:cs typeface="Courier New"/>
            </a:endParaRPr>
          </a:p>
          <a:p>
            <a:pPr marL="622300" marR="722630">
              <a:lnSpc>
                <a:spcPct val="110000"/>
              </a:lnSpc>
            </a:pP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int(input("Tell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another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number: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"))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print("a/b 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",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a/b)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ourier New"/>
                <a:cs typeface="Courier New"/>
              </a:rPr>
              <a:t>print("a+b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a+b)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4287011"/>
            <a:ext cx="939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except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223" y="4346066"/>
            <a:ext cx="5722620" cy="34607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2035"/>
              </a:lnSpc>
            </a:pPr>
            <a:r>
              <a:rPr sz="2000" spc="-5" dirty="0">
                <a:latin typeface="Courier New"/>
                <a:cs typeface="Courier New"/>
              </a:rPr>
              <a:t>ValueError: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0" y="4622038"/>
            <a:ext cx="5969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print("Could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convert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number.")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957826"/>
            <a:ext cx="939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except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4223" y="4978527"/>
            <a:ext cx="5722620" cy="34544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2335"/>
              </a:lnSpc>
            </a:pPr>
            <a:r>
              <a:rPr sz="2000" spc="-5" dirty="0">
                <a:latin typeface="Courier New"/>
                <a:cs typeface="Courier New"/>
              </a:rPr>
              <a:t>ZeroDivisionError: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9860" y="5293105"/>
            <a:ext cx="4445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print("Can't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divide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by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zero")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511" y="5621654"/>
            <a:ext cx="7139940" cy="34544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50"/>
              </a:spcBef>
            </a:pPr>
            <a:r>
              <a:rPr sz="2000" spc="-5" dirty="0">
                <a:latin typeface="Courier New"/>
                <a:cs typeface="Courier New"/>
              </a:rPr>
              <a:t>except: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9860" y="5963665"/>
            <a:ext cx="536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print("Something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went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very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wrong.")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2992" y="4226559"/>
            <a:ext cx="1283715" cy="108483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168" y="5605627"/>
            <a:ext cx="771143" cy="84245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50685"/>
            <a:ext cx="9144000" cy="607695"/>
            <a:chOff x="0" y="6250685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926846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u="sng" spc="-70" dirty="0">
                <a:uFill>
                  <a:solidFill>
                    <a:srgbClr val="7E7E7E"/>
                  </a:solidFill>
                </a:uFill>
              </a:rPr>
              <a:t>OTHER</a:t>
            </a:r>
            <a:r>
              <a:rPr u="sng" spc="-140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60" dirty="0">
                <a:uFill>
                  <a:solidFill>
                    <a:srgbClr val="7E7E7E"/>
                  </a:solidFill>
                </a:uFill>
              </a:rPr>
              <a:t>EXCEPTIONS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10259" y="1828291"/>
            <a:ext cx="7111365" cy="345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sz="2600" spc="-5" dirty="0">
                <a:latin typeface="Courier New"/>
                <a:cs typeface="Courier New"/>
              </a:rPr>
              <a:t>else:</a:t>
            </a:r>
            <a:endParaRPr sz="2600">
              <a:latin typeface="Courier New"/>
              <a:cs typeface="Courier New"/>
            </a:endParaRPr>
          </a:p>
          <a:p>
            <a:pPr marL="464820" lvl="1" indent="-252095">
              <a:lnSpc>
                <a:spcPts val="2745"/>
              </a:lnSpc>
              <a:spcBef>
                <a:spcPts val="4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body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execution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associated</a:t>
            </a:r>
            <a:endParaRPr sz="2400">
              <a:latin typeface="Calibri"/>
              <a:cs typeface="Calibri"/>
            </a:endParaRPr>
          </a:p>
          <a:p>
            <a:pPr marL="396240">
              <a:lnSpc>
                <a:spcPts val="2745"/>
              </a:lnSpc>
            </a:pPr>
            <a:r>
              <a:rPr sz="2400" spc="-5" dirty="0">
                <a:latin typeface="Courier New"/>
                <a:cs typeface="Courier New"/>
              </a:rPr>
              <a:t>tr</a:t>
            </a:r>
            <a:r>
              <a:rPr sz="2400" dirty="0">
                <a:latin typeface="Courier New"/>
                <a:cs typeface="Courier New"/>
              </a:rPr>
              <a:t>y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bod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ompl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wit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ce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finally</a:t>
            </a:r>
            <a:r>
              <a:rPr sz="2600" spc="-5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396240" marR="20955" lvl="1" indent="-182880">
              <a:lnSpc>
                <a:spcPts val="2590"/>
              </a:lnSpc>
              <a:spcBef>
                <a:spcPts val="50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  <a:tab pos="5817235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bod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ecu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 </a:t>
            </a:r>
            <a:r>
              <a:rPr sz="2400" spc="-5" dirty="0">
                <a:latin typeface="Courier New"/>
                <a:cs typeface="Courier New"/>
              </a:rPr>
              <a:t>try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5" dirty="0">
                <a:latin typeface="Courier New"/>
                <a:cs typeface="Courier New"/>
              </a:rPr>
              <a:t>els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ourier New"/>
                <a:cs typeface="Courier New"/>
              </a:rPr>
              <a:t>excep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clauses,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th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aised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or  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ecu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break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continu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9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return</a:t>
            </a:r>
            <a:endParaRPr sz="2400">
              <a:latin typeface="Courier New"/>
              <a:cs typeface="Courier New"/>
            </a:endParaRPr>
          </a:p>
          <a:p>
            <a:pPr marL="396240" marR="6350" lvl="1" indent="-182880">
              <a:lnSpc>
                <a:spcPts val="2590"/>
              </a:lnSpc>
              <a:spcBef>
                <a:spcPts val="59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useful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clean-up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run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matter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else </a:t>
            </a:r>
            <a:r>
              <a:rPr sz="2400" spc="-5" dirty="0">
                <a:latin typeface="Calibri"/>
                <a:cs typeface="Calibri"/>
              </a:rPr>
              <a:t>happened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135" dirty="0"/>
              <a:t>WHAT</a:t>
            </a:r>
            <a:r>
              <a:rPr spc="-125" dirty="0"/>
              <a:t> </a:t>
            </a:r>
            <a:r>
              <a:rPr spc="-95" dirty="0"/>
              <a:t>TO</a:t>
            </a:r>
            <a:r>
              <a:rPr spc="-125" dirty="0"/>
              <a:t> </a:t>
            </a:r>
            <a:r>
              <a:rPr spc="-25" dirty="0"/>
              <a:t>DO</a:t>
            </a:r>
            <a:r>
              <a:rPr spc="-135" dirty="0"/>
              <a:t> </a:t>
            </a:r>
            <a:r>
              <a:rPr spc="-40" dirty="0"/>
              <a:t>WITH </a:t>
            </a:r>
            <a:r>
              <a:rPr spc="-1070" dirty="0"/>
              <a:t> </a:t>
            </a:r>
            <a:r>
              <a:rPr spc="-60" dirty="0"/>
              <a:t>EXCEPTIONS?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7162800" cy="44888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do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15" dirty="0">
                <a:latin typeface="Calibri"/>
                <a:cs typeface="Calibri"/>
              </a:rPr>
              <a:t> encounter</a:t>
            </a:r>
            <a:r>
              <a:rPr sz="2600" dirty="0">
                <a:latin typeface="Calibri"/>
                <a:cs typeface="Calibri"/>
              </a:rPr>
              <a:t> 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error?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fail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silently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substitute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just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continue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bad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idea!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gets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warning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“error”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4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choose?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0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complicates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having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stop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execution,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signal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error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condition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ts val="2705"/>
              </a:lnSpc>
              <a:spcBef>
                <a:spcPts val="12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raise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exception</a:t>
            </a:r>
            <a:endParaRPr sz="2400">
              <a:latin typeface="Calibri"/>
              <a:cs typeface="Calibri"/>
            </a:endParaRPr>
          </a:p>
          <a:p>
            <a:pPr marL="396240">
              <a:lnSpc>
                <a:spcPts val="2705"/>
              </a:lnSpc>
            </a:pPr>
            <a:r>
              <a:rPr sz="2400" spc="-10" dirty="0">
                <a:latin typeface="Courier New"/>
                <a:cs typeface="Courier New"/>
              </a:rPr>
              <a:t>raise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Exception("descriptive string")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60" dirty="0"/>
              <a:t>EXCEPTIONS</a:t>
            </a:r>
            <a:r>
              <a:rPr spc="-125" dirty="0"/>
              <a:t> </a:t>
            </a:r>
            <a:r>
              <a:rPr spc="-25" dirty="0"/>
              <a:t>AS</a:t>
            </a:r>
            <a:r>
              <a:rPr spc="-145" dirty="0"/>
              <a:t> </a:t>
            </a:r>
            <a:r>
              <a:rPr spc="-60" dirty="0"/>
              <a:t>CONTROL </a:t>
            </a:r>
            <a:r>
              <a:rPr spc="-1070" dirty="0"/>
              <a:t> </a:t>
            </a:r>
            <a:r>
              <a:rPr spc="-80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373" y="1818385"/>
            <a:ext cx="7665720" cy="27482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07645" marR="52451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342265" algn="l"/>
              </a:tabLst>
            </a:pPr>
            <a:r>
              <a:rPr sz="2600" spc="-5" dirty="0">
                <a:latin typeface="Calibri"/>
                <a:cs typeface="Calibri"/>
              </a:rPr>
              <a:t>don’t </a:t>
            </a: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spc="-5" dirty="0">
                <a:latin typeface="Calibri"/>
                <a:cs typeface="Calibri"/>
              </a:rPr>
              <a:t>special </a:t>
            </a:r>
            <a:r>
              <a:rPr sz="2600" spc="-10" dirty="0">
                <a:latin typeface="Calibri"/>
                <a:cs typeface="Calibri"/>
              </a:rPr>
              <a:t>values </a:t>
            </a:r>
            <a:r>
              <a:rPr sz="2600" dirty="0">
                <a:latin typeface="Calibri"/>
                <a:cs typeface="Calibri"/>
              </a:rPr>
              <a:t>when an </a:t>
            </a:r>
            <a:r>
              <a:rPr sz="2600" spc="-10" dirty="0">
                <a:latin typeface="Calibri"/>
                <a:cs typeface="Calibri"/>
              </a:rPr>
              <a:t>error occurred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then check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whether </a:t>
            </a:r>
            <a:r>
              <a:rPr sz="2600" spc="-30" dirty="0">
                <a:latin typeface="Calibri"/>
                <a:cs typeface="Calibri"/>
              </a:rPr>
              <a:t>‘error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value’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returned</a:t>
            </a:r>
            <a:endParaRPr sz="2600">
              <a:latin typeface="Calibri"/>
              <a:cs typeface="Calibri"/>
            </a:endParaRPr>
          </a:p>
          <a:p>
            <a:pPr marL="207645" marR="11557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342265" algn="l"/>
              </a:tabLst>
            </a:pPr>
            <a:r>
              <a:rPr sz="2600" spc="-10" dirty="0">
                <a:latin typeface="Calibri"/>
                <a:cs typeface="Calibri"/>
              </a:rPr>
              <a:t>instead,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raise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exception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unable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produce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consistent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function’s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specification</a:t>
            </a:r>
            <a:endParaRPr sz="2600">
              <a:latin typeface="Calibri"/>
              <a:cs typeface="Calibri"/>
            </a:endParaRPr>
          </a:p>
          <a:p>
            <a:pPr marL="116205" marR="5080">
              <a:lnSpc>
                <a:spcPct val="135000"/>
              </a:lnSpc>
              <a:spcBef>
                <a:spcPts val="30"/>
              </a:spcBef>
            </a:pPr>
            <a:r>
              <a:rPr sz="2600" spc="-5" dirty="0">
                <a:latin typeface="Courier New"/>
                <a:cs typeface="Courier New"/>
              </a:rPr>
              <a:t>raise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&lt;exceptionName&gt;(&lt;arguments&gt;)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raise ValueError("something is wrong")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8373" y="4161663"/>
            <a:ext cx="3370579" cy="450850"/>
          </a:xfrm>
          <a:custGeom>
            <a:avLst/>
            <a:gdLst/>
            <a:ahLst/>
            <a:cxnLst/>
            <a:rect l="l" t="t" r="r" b="b"/>
            <a:pathLst>
              <a:path w="3370579" h="450850">
                <a:moveTo>
                  <a:pt x="0" y="450342"/>
                </a:moveTo>
                <a:lnTo>
                  <a:pt x="1210056" y="450342"/>
                </a:lnTo>
                <a:lnTo>
                  <a:pt x="1210056" y="0"/>
                </a:lnTo>
                <a:lnTo>
                  <a:pt x="0" y="0"/>
                </a:lnTo>
                <a:lnTo>
                  <a:pt x="0" y="450342"/>
                </a:lnTo>
                <a:close/>
              </a:path>
              <a:path w="3370579" h="450850">
                <a:moveTo>
                  <a:pt x="1235964" y="450342"/>
                </a:moveTo>
                <a:lnTo>
                  <a:pt x="3370326" y="450342"/>
                </a:lnTo>
                <a:lnTo>
                  <a:pt x="3370326" y="0"/>
                </a:lnTo>
                <a:lnTo>
                  <a:pt x="1235964" y="0"/>
                </a:lnTo>
                <a:lnTo>
                  <a:pt x="1235964" y="450342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354" y="4837303"/>
            <a:ext cx="741095" cy="4829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1545" y="4798567"/>
            <a:ext cx="1561591" cy="95003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146422" y="4161663"/>
            <a:ext cx="4044315" cy="450850"/>
          </a:xfrm>
          <a:custGeom>
            <a:avLst/>
            <a:gdLst/>
            <a:ahLst/>
            <a:cxnLst/>
            <a:rect l="l" t="t" r="r" b="b"/>
            <a:pathLst>
              <a:path w="4044315" h="450850">
                <a:moveTo>
                  <a:pt x="0" y="450342"/>
                </a:moveTo>
                <a:lnTo>
                  <a:pt x="4043934" y="450342"/>
                </a:lnTo>
                <a:lnTo>
                  <a:pt x="4043934" y="0"/>
                </a:lnTo>
                <a:lnTo>
                  <a:pt x="0" y="0"/>
                </a:lnTo>
                <a:lnTo>
                  <a:pt x="0" y="450342"/>
                </a:lnTo>
                <a:close/>
              </a:path>
            </a:pathLst>
          </a:custGeom>
          <a:ln w="160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298" y="4843271"/>
            <a:ext cx="1942591" cy="131257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EXAMPLE:</a:t>
            </a:r>
            <a:r>
              <a:rPr spc="-145" dirty="0"/>
              <a:t> </a:t>
            </a:r>
            <a:r>
              <a:rPr spc="-45" dirty="0"/>
              <a:t>RAISING</a:t>
            </a:r>
            <a:r>
              <a:rPr spc="-155" dirty="0"/>
              <a:t> </a:t>
            </a:r>
            <a:r>
              <a:rPr spc="-25" dirty="0"/>
              <a:t>AN </a:t>
            </a:r>
            <a:r>
              <a:rPr spc="-1070" dirty="0"/>
              <a:t> </a:t>
            </a:r>
            <a:r>
              <a:rPr spc="-65" dirty="0"/>
              <a:t>EXCEPTION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456" y="1769301"/>
            <a:ext cx="8632825" cy="37858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Courier New"/>
                <a:cs typeface="Courier New"/>
              </a:rPr>
              <a:t>def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get_ratios(L1,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L2):</a:t>
            </a:r>
            <a:endParaRPr sz="1800">
              <a:latin typeface="Courier New"/>
              <a:cs typeface="Courier New"/>
            </a:endParaRPr>
          </a:p>
          <a:p>
            <a:pPr marL="1104900" marR="5080" indent="-546735">
              <a:lnSpc>
                <a:spcPts val="2960"/>
              </a:lnSpc>
              <a:spcBef>
                <a:spcPts val="234"/>
              </a:spcBef>
            </a:pPr>
            <a:r>
              <a:rPr sz="1800" spc="-10" dirty="0">
                <a:latin typeface="Courier New"/>
                <a:cs typeface="Courier New"/>
              </a:rPr>
              <a:t>""" Assumes: </a:t>
            </a:r>
            <a:r>
              <a:rPr sz="1800" spc="-5" dirty="0">
                <a:latin typeface="Courier New"/>
                <a:cs typeface="Courier New"/>
              </a:rPr>
              <a:t>L1 and L2 </a:t>
            </a:r>
            <a:r>
              <a:rPr sz="1800" spc="-10" dirty="0">
                <a:latin typeface="Courier New"/>
                <a:cs typeface="Courier New"/>
              </a:rPr>
              <a:t>are lists </a:t>
            </a:r>
            <a:r>
              <a:rPr sz="1800" spc="-5" dirty="0">
                <a:latin typeface="Courier New"/>
                <a:cs typeface="Courier New"/>
              </a:rPr>
              <a:t>of </a:t>
            </a:r>
            <a:r>
              <a:rPr sz="1800" spc="-10" dirty="0">
                <a:latin typeface="Courier New"/>
                <a:cs typeface="Courier New"/>
              </a:rPr>
              <a:t>equal length </a:t>
            </a:r>
            <a:r>
              <a:rPr sz="1800" spc="-5" dirty="0">
                <a:latin typeface="Courier New"/>
                <a:cs typeface="Courier New"/>
              </a:rPr>
              <a:t>of </a:t>
            </a:r>
            <a:r>
              <a:rPr sz="1800" spc="-10" dirty="0">
                <a:latin typeface="Courier New"/>
                <a:cs typeface="Courier New"/>
              </a:rPr>
              <a:t>numbers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Returns: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list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containing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L1[i]/L2[i] """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570"/>
              </a:spcBef>
            </a:pPr>
            <a:r>
              <a:rPr sz="1800" spc="-10" dirty="0">
                <a:latin typeface="Courier New"/>
                <a:cs typeface="Courier New"/>
              </a:rPr>
              <a:t>ratios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[]</a:t>
            </a:r>
            <a:endParaRPr sz="1800">
              <a:latin typeface="Courier New"/>
              <a:cs typeface="Courier New"/>
            </a:endParaRPr>
          </a:p>
          <a:p>
            <a:pPr marL="1104900" marR="4242435" indent="-546735">
              <a:lnSpc>
                <a:spcPts val="2960"/>
              </a:lnSpc>
              <a:spcBef>
                <a:spcPts val="229"/>
              </a:spcBef>
            </a:pPr>
            <a:r>
              <a:rPr sz="1800" spc="-10" dirty="0">
                <a:latin typeface="Courier New"/>
                <a:cs typeface="Courier New"/>
              </a:rPr>
              <a:t>for index </a:t>
            </a:r>
            <a:r>
              <a:rPr sz="1800" spc="-5" dirty="0">
                <a:latin typeface="Courier New"/>
                <a:cs typeface="Courier New"/>
              </a:rPr>
              <a:t>in </a:t>
            </a:r>
            <a:r>
              <a:rPr sz="1800" spc="-10" dirty="0">
                <a:latin typeface="Courier New"/>
                <a:cs typeface="Courier New"/>
              </a:rPr>
              <a:t>range(len(L1)):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try:</a:t>
            </a:r>
            <a:endParaRPr sz="1800">
              <a:latin typeface="Courier New"/>
              <a:cs typeface="Courier New"/>
            </a:endParaRPr>
          </a:p>
          <a:p>
            <a:pPr marL="1104900" marR="2328545" indent="546100">
              <a:lnSpc>
                <a:spcPts val="2960"/>
              </a:lnSpc>
            </a:pPr>
            <a:r>
              <a:rPr sz="1800" spc="-10" dirty="0">
                <a:latin typeface="Courier New"/>
                <a:cs typeface="Courier New"/>
              </a:rPr>
              <a:t>ratios.append(L1[index]/L2[index])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except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ZeroDivisionError:</a:t>
            </a:r>
            <a:endParaRPr sz="1800">
              <a:latin typeface="Courier New"/>
              <a:cs typeface="Courier New"/>
            </a:endParaRPr>
          </a:p>
          <a:p>
            <a:pPr marL="1104900" marR="553720" indent="546100">
              <a:lnSpc>
                <a:spcPts val="2960"/>
              </a:lnSpc>
            </a:pPr>
            <a:r>
              <a:rPr sz="1800" spc="-10" dirty="0">
                <a:latin typeface="Courier New"/>
                <a:cs typeface="Courier New"/>
              </a:rPr>
              <a:t>ratios.append(float('nan')) #nan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not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spc="-10" dirty="0">
                <a:latin typeface="Courier New"/>
                <a:cs typeface="Courier New"/>
              </a:rPr>
              <a:t>number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except: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5499" y="5636895"/>
            <a:ext cx="7501255" cy="32194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latin typeface="Courier New"/>
                <a:cs typeface="Courier New"/>
              </a:rPr>
              <a:t>raise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ValueError('get_ratios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called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with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arg')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810" y="6007100"/>
            <a:ext cx="180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return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ratios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" y="4809744"/>
            <a:ext cx="1691893" cy="12685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210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  <a:r>
              <a:rPr spc="-145" dirty="0"/>
              <a:t> </a:t>
            </a:r>
            <a:r>
              <a:rPr spc="-25" dirty="0"/>
              <a:t>OF</a:t>
            </a:r>
            <a:r>
              <a:rPr spc="-140" dirty="0"/>
              <a:t> </a:t>
            </a:r>
            <a:r>
              <a:rPr spc="-60" dirty="0"/>
              <a:t>EXCEPTIONS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7903845" cy="42138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88138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assume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given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class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list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subject: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entry 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list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two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parts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8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last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assignments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1795"/>
              </a:spcBef>
            </a:pPr>
            <a:r>
              <a:rPr sz="1800" spc="-10" dirty="0">
                <a:latin typeface="Courier New"/>
                <a:cs typeface="Courier New"/>
              </a:rPr>
              <a:t>test_grades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[[['peter',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'parker'], [80.0,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70.0,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85.0]],</a:t>
            </a:r>
            <a:endParaRPr sz="1800">
              <a:latin typeface="Courier New"/>
              <a:cs typeface="Courier New"/>
            </a:endParaRPr>
          </a:p>
          <a:p>
            <a:pPr marL="201612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[['bruce',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'wayne'],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[100.0,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80.0,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74.0]]]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04139" marR="1017269" indent="-91440">
              <a:lnSpc>
                <a:spcPts val="2810"/>
              </a:lnSpc>
              <a:spcBef>
                <a:spcPts val="16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create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name,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grades,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average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870"/>
              </a:spcBef>
            </a:pPr>
            <a:r>
              <a:rPr sz="1800" spc="-10" dirty="0">
                <a:latin typeface="Courier New"/>
                <a:cs typeface="Courier New"/>
              </a:rPr>
              <a:t>[[['peter',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'parker'], [80.0,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70.0,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85.0],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78.33333],</a:t>
            </a:r>
            <a:endParaRPr sz="18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[['bruce',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'wayne'], [100.0,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80.0, 74.0],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84.666667]]]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23152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</a:t>
            </a:r>
            <a:r>
              <a:rPr spc="-50" dirty="0"/>
              <a:t>AM</a:t>
            </a:r>
            <a:r>
              <a:rPr spc="-55" dirty="0"/>
              <a:t>P</a:t>
            </a:r>
            <a:r>
              <a:rPr spc="-50" dirty="0"/>
              <a:t>L</a:t>
            </a:r>
            <a:r>
              <a:rPr dirty="0"/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914146"/>
            <a:ext cx="1394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0" dirty="0">
                <a:latin typeface="Calibri Light"/>
                <a:cs typeface="Calibri Light"/>
              </a:rPr>
              <a:t>C</a:t>
            </a:r>
            <a:r>
              <a:rPr sz="4800" spc="-50" dirty="0">
                <a:latin typeface="Calibri Light"/>
                <a:cs typeface="Calibri Light"/>
              </a:rPr>
              <a:t>O</a:t>
            </a:r>
            <a:r>
              <a:rPr sz="4800" spc="-45" dirty="0">
                <a:latin typeface="Calibri Light"/>
                <a:cs typeface="Calibri Light"/>
              </a:rPr>
              <a:t>D</a:t>
            </a:r>
            <a:r>
              <a:rPr sz="4800" dirty="0">
                <a:latin typeface="Calibri Light"/>
                <a:cs typeface="Calibri Light"/>
              </a:rPr>
              <a:t>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 marR="3966210" indent="-546735">
              <a:lnSpc>
                <a:spcPct val="120000"/>
              </a:lnSpc>
              <a:spcBef>
                <a:spcPts val="100"/>
              </a:spcBef>
            </a:pPr>
            <a:r>
              <a:rPr spc="-5" dirty="0"/>
              <a:t>def </a:t>
            </a:r>
            <a:r>
              <a:rPr spc="-10" dirty="0"/>
              <a:t>get_stats(class_list): </a:t>
            </a:r>
            <a:r>
              <a:rPr spc="-1070" dirty="0"/>
              <a:t> </a:t>
            </a:r>
            <a:r>
              <a:rPr spc="-10" dirty="0"/>
              <a:t>new_stats</a:t>
            </a:r>
            <a:r>
              <a:rPr spc="-2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[]</a:t>
            </a:r>
          </a:p>
          <a:p>
            <a:pPr marL="572135">
              <a:lnSpc>
                <a:spcPct val="100000"/>
              </a:lnSpc>
              <a:spcBef>
                <a:spcPts val="430"/>
              </a:spcBef>
            </a:pPr>
            <a:r>
              <a:rPr spc="-10" dirty="0"/>
              <a:t>for</a:t>
            </a:r>
            <a:r>
              <a:rPr spc="-30" dirty="0"/>
              <a:t> </a:t>
            </a:r>
            <a:r>
              <a:rPr spc="-10" dirty="0"/>
              <a:t>elt</a:t>
            </a:r>
            <a:r>
              <a:rPr spc="-30" dirty="0"/>
              <a:t>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spc="-10" dirty="0"/>
              <a:t>class_list:</a:t>
            </a:r>
          </a:p>
          <a:p>
            <a:pPr marL="572135" marR="5080" indent="546100">
              <a:lnSpc>
                <a:spcPct val="120000"/>
              </a:lnSpc>
            </a:pPr>
            <a:r>
              <a:rPr spc="-10" dirty="0"/>
              <a:t>new_stats.append([elt[0], elt[1], avg(elt[1])]) </a:t>
            </a:r>
            <a:r>
              <a:rPr spc="-1070" dirty="0"/>
              <a:t> </a:t>
            </a:r>
            <a:r>
              <a:rPr spc="-10" dirty="0"/>
              <a:t>return</a:t>
            </a:r>
            <a:r>
              <a:rPr spc="-20" dirty="0"/>
              <a:t> </a:t>
            </a:r>
            <a:r>
              <a:rPr spc="-10" dirty="0"/>
              <a:t>new_stats</a:t>
            </a:r>
          </a:p>
          <a:p>
            <a:pPr marL="13335">
              <a:lnSpc>
                <a:spcPct val="100000"/>
              </a:lnSpc>
              <a:spcBef>
                <a:spcPts val="20"/>
              </a:spcBef>
            </a:pPr>
            <a:endParaRPr sz="2650"/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def</a:t>
            </a:r>
            <a:r>
              <a:rPr spc="-65" dirty="0"/>
              <a:t> </a:t>
            </a:r>
            <a:r>
              <a:rPr spc="-10" dirty="0"/>
              <a:t>avg(grades):</a:t>
            </a:r>
          </a:p>
          <a:p>
            <a:pPr marL="572135">
              <a:lnSpc>
                <a:spcPct val="100000"/>
              </a:lnSpc>
              <a:spcBef>
                <a:spcPts val="430"/>
              </a:spcBef>
            </a:pPr>
            <a:r>
              <a:rPr spc="-10" dirty="0"/>
              <a:t>return</a:t>
            </a:r>
            <a:r>
              <a:rPr spc="-55" dirty="0"/>
              <a:t> </a:t>
            </a:r>
            <a:r>
              <a:rPr spc="-10" dirty="0"/>
              <a:t>sum(grades)/len(grades)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05835" y="1037590"/>
            <a:ext cx="5901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[[['peter',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'parker'],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[80.0,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70.0,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85.0]],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[['bruce',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'wayne'],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[100.0,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80.0,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74.0]]]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50" dirty="0"/>
              <a:t>ERROR</a:t>
            </a:r>
            <a:r>
              <a:rPr spc="-145" dirty="0"/>
              <a:t> </a:t>
            </a:r>
            <a:r>
              <a:rPr spc="-25" dirty="0"/>
              <a:t>IF</a:t>
            </a:r>
            <a:r>
              <a:rPr spc="-110" dirty="0"/>
              <a:t> </a:t>
            </a:r>
            <a:r>
              <a:rPr spc="-25" dirty="0"/>
              <a:t>NO</a:t>
            </a:r>
            <a:r>
              <a:rPr spc="-130" dirty="0"/>
              <a:t> </a:t>
            </a:r>
            <a:r>
              <a:rPr spc="-40" dirty="0"/>
              <a:t>GRADE</a:t>
            </a:r>
            <a:r>
              <a:rPr spc="-130" dirty="0"/>
              <a:t> </a:t>
            </a:r>
            <a:r>
              <a:rPr spc="-55" dirty="0"/>
              <a:t>FOR</a:t>
            </a:r>
            <a:r>
              <a:rPr spc="-120" dirty="0"/>
              <a:t> </a:t>
            </a:r>
            <a:r>
              <a:rPr dirty="0"/>
              <a:t>A </a:t>
            </a:r>
            <a:r>
              <a:rPr spc="-1070" dirty="0"/>
              <a:t> </a:t>
            </a:r>
            <a:r>
              <a:rPr spc="-50" dirty="0"/>
              <a:t>STUDENT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8141334" cy="340550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158369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one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more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students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don’t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have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any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grades</a:t>
            </a:r>
            <a:r>
              <a:rPr sz="2600" spc="-10" dirty="0">
                <a:latin typeface="Calibri"/>
                <a:cs typeface="Calibri"/>
              </a:rPr>
              <a:t>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error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900" spc="-10" dirty="0">
                <a:latin typeface="Courier New"/>
                <a:cs typeface="Courier New"/>
              </a:rPr>
              <a:t>test_grades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[[['peter',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'parker'],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[10.0,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5.0,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85.0]],</a:t>
            </a:r>
            <a:endParaRPr sz="1900">
              <a:latin typeface="Courier New"/>
              <a:cs typeface="Courier New"/>
            </a:endParaRPr>
          </a:p>
          <a:p>
            <a:pPr marL="2059305">
              <a:lnSpc>
                <a:spcPct val="100000"/>
              </a:lnSpc>
              <a:spcBef>
                <a:spcPts val="175"/>
              </a:spcBef>
            </a:pPr>
            <a:r>
              <a:rPr sz="1900" spc="-10" dirty="0">
                <a:latin typeface="Courier New"/>
                <a:cs typeface="Courier New"/>
              </a:rPr>
              <a:t>[['bruce',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'wayne'],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[10.0, 8.0, </a:t>
            </a:r>
            <a:r>
              <a:rPr sz="1900" spc="-10" dirty="0">
                <a:latin typeface="Courier New"/>
                <a:cs typeface="Courier New"/>
              </a:rPr>
              <a:t>74.0]],</a:t>
            </a:r>
            <a:endParaRPr sz="1900">
              <a:latin typeface="Courier New"/>
              <a:cs typeface="Courier New"/>
            </a:endParaRPr>
          </a:p>
          <a:p>
            <a:pPr marL="2059305" marR="5080">
              <a:lnSpc>
                <a:spcPct val="116300"/>
              </a:lnSpc>
            </a:pPr>
            <a:r>
              <a:rPr sz="1900" spc="-10" dirty="0">
                <a:latin typeface="Courier New"/>
                <a:cs typeface="Courier New"/>
              </a:rPr>
              <a:t>[['captain',</a:t>
            </a:r>
            <a:r>
              <a:rPr sz="1900" spc="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'america'],</a:t>
            </a:r>
            <a:r>
              <a:rPr sz="1900" spc="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[8.0,10.0,96.0]],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[['deadpool'],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[]]]</a:t>
            </a:r>
            <a:endParaRPr sz="1900">
              <a:latin typeface="Courier New"/>
              <a:cs typeface="Courier New"/>
            </a:endParaRPr>
          </a:p>
          <a:p>
            <a:pPr marL="238125" indent="-226060">
              <a:lnSpc>
                <a:spcPts val="2965"/>
              </a:lnSpc>
              <a:spcBef>
                <a:spcPts val="11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get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ZeroDivisionError: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float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division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by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zero</a:t>
            </a:r>
            <a:endParaRPr sz="2000">
              <a:latin typeface="Courier New"/>
              <a:cs typeface="Courier New"/>
            </a:endParaRPr>
          </a:p>
          <a:p>
            <a:pPr marL="104139">
              <a:lnSpc>
                <a:spcPts val="2895"/>
              </a:lnSpc>
            </a:pPr>
            <a:r>
              <a:rPr sz="2600" spc="-10" dirty="0">
                <a:latin typeface="Calibri"/>
                <a:cs typeface="Calibri"/>
              </a:rPr>
              <a:t>because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try</a:t>
            </a:r>
            <a:r>
              <a:rPr sz="2600" spc="-15" dirty="0">
                <a:latin typeface="Calibri"/>
                <a:cs typeface="Calibri"/>
              </a:rPr>
              <a:t> to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330"/>
              </a:lnSpc>
            </a:pP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sum(grades)/len(grades)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70376" y="4856988"/>
            <a:ext cx="2313940" cy="972819"/>
            <a:chOff x="3770376" y="4856988"/>
            <a:chExt cx="2313940" cy="972819"/>
          </a:xfrm>
        </p:grpSpPr>
        <p:sp>
          <p:nvSpPr>
            <p:cNvPr id="5" name="object 5"/>
            <p:cNvSpPr/>
            <p:nvPr/>
          </p:nvSpPr>
          <p:spPr>
            <a:xfrm>
              <a:off x="3778377" y="4864989"/>
              <a:ext cx="1786889" cy="422909"/>
            </a:xfrm>
            <a:custGeom>
              <a:avLst/>
              <a:gdLst/>
              <a:ahLst/>
              <a:cxnLst/>
              <a:rect l="l" t="t" r="r" b="b"/>
              <a:pathLst>
                <a:path w="1786889" h="422910">
                  <a:moveTo>
                    <a:pt x="0" y="422910"/>
                  </a:moveTo>
                  <a:lnTo>
                    <a:pt x="1786889" y="422910"/>
                  </a:lnTo>
                  <a:lnTo>
                    <a:pt x="1786889" y="0"/>
                  </a:lnTo>
                  <a:lnTo>
                    <a:pt x="0" y="0"/>
                  </a:lnTo>
                  <a:lnTo>
                    <a:pt x="0" y="422910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09794" y="5290439"/>
              <a:ext cx="875030" cy="539115"/>
            </a:xfrm>
            <a:custGeom>
              <a:avLst/>
              <a:gdLst/>
              <a:ahLst/>
              <a:cxnLst/>
              <a:rect l="l" t="t" r="r" b="b"/>
              <a:pathLst>
                <a:path w="875029" h="539114">
                  <a:moveTo>
                    <a:pt x="16763" y="396671"/>
                  </a:moveTo>
                  <a:lnTo>
                    <a:pt x="9905" y="396671"/>
                  </a:lnTo>
                  <a:lnTo>
                    <a:pt x="8508" y="397941"/>
                  </a:lnTo>
                  <a:lnTo>
                    <a:pt x="5206" y="399211"/>
                  </a:lnTo>
                  <a:lnTo>
                    <a:pt x="3936" y="399211"/>
                  </a:lnTo>
                  <a:lnTo>
                    <a:pt x="2920" y="400481"/>
                  </a:lnTo>
                  <a:lnTo>
                    <a:pt x="2031" y="401751"/>
                  </a:lnTo>
                  <a:lnTo>
                    <a:pt x="1269" y="401751"/>
                  </a:lnTo>
                  <a:lnTo>
                    <a:pt x="253" y="403021"/>
                  </a:lnTo>
                  <a:lnTo>
                    <a:pt x="0" y="403021"/>
                  </a:lnTo>
                  <a:lnTo>
                    <a:pt x="126" y="405561"/>
                  </a:lnTo>
                  <a:lnTo>
                    <a:pt x="380" y="405561"/>
                  </a:lnTo>
                  <a:lnTo>
                    <a:pt x="68960" y="537641"/>
                  </a:lnTo>
                  <a:lnTo>
                    <a:pt x="69214" y="538911"/>
                  </a:lnTo>
                  <a:lnTo>
                    <a:pt x="75691" y="538911"/>
                  </a:lnTo>
                  <a:lnTo>
                    <a:pt x="77088" y="537641"/>
                  </a:lnTo>
                  <a:lnTo>
                    <a:pt x="78612" y="536371"/>
                  </a:lnTo>
                  <a:lnTo>
                    <a:pt x="80263" y="536371"/>
                  </a:lnTo>
                  <a:lnTo>
                    <a:pt x="81660" y="535101"/>
                  </a:lnTo>
                  <a:lnTo>
                    <a:pt x="82549" y="535101"/>
                  </a:lnTo>
                  <a:lnTo>
                    <a:pt x="83565" y="533831"/>
                  </a:lnTo>
                  <a:lnTo>
                    <a:pt x="84327" y="533831"/>
                  </a:lnTo>
                  <a:lnTo>
                    <a:pt x="84835" y="532561"/>
                  </a:lnTo>
                  <a:lnTo>
                    <a:pt x="85216" y="532561"/>
                  </a:lnTo>
                  <a:lnTo>
                    <a:pt x="85470" y="531291"/>
                  </a:lnTo>
                  <a:lnTo>
                    <a:pt x="85597" y="531291"/>
                  </a:lnTo>
                  <a:lnTo>
                    <a:pt x="85597" y="530021"/>
                  </a:lnTo>
                  <a:lnTo>
                    <a:pt x="85216" y="530021"/>
                  </a:lnTo>
                  <a:lnTo>
                    <a:pt x="16763" y="396671"/>
                  </a:lnTo>
                  <a:close/>
                </a:path>
                <a:path w="875029" h="539114">
                  <a:moveTo>
                    <a:pt x="135254" y="395401"/>
                  </a:moveTo>
                  <a:lnTo>
                    <a:pt x="117474" y="395401"/>
                  </a:lnTo>
                  <a:lnTo>
                    <a:pt x="110997" y="397941"/>
                  </a:lnTo>
                  <a:lnTo>
                    <a:pt x="104012" y="400481"/>
                  </a:lnTo>
                  <a:lnTo>
                    <a:pt x="77977" y="437311"/>
                  </a:lnTo>
                  <a:lnTo>
                    <a:pt x="77850" y="443661"/>
                  </a:lnTo>
                  <a:lnTo>
                    <a:pt x="78993" y="450011"/>
                  </a:lnTo>
                  <a:lnTo>
                    <a:pt x="80263" y="457631"/>
                  </a:lnTo>
                  <a:lnTo>
                    <a:pt x="100583" y="491921"/>
                  </a:lnTo>
                  <a:lnTo>
                    <a:pt x="122808" y="505891"/>
                  </a:lnTo>
                  <a:lnTo>
                    <a:pt x="129031" y="505891"/>
                  </a:lnTo>
                  <a:lnTo>
                    <a:pt x="169735" y="489381"/>
                  </a:lnTo>
                  <a:lnTo>
                    <a:pt x="131825" y="489381"/>
                  </a:lnTo>
                  <a:lnTo>
                    <a:pt x="127634" y="488111"/>
                  </a:lnTo>
                  <a:lnTo>
                    <a:pt x="123951" y="486841"/>
                  </a:lnTo>
                  <a:lnTo>
                    <a:pt x="120141" y="485571"/>
                  </a:lnTo>
                  <a:lnTo>
                    <a:pt x="116712" y="483031"/>
                  </a:lnTo>
                  <a:lnTo>
                    <a:pt x="110616" y="475411"/>
                  </a:lnTo>
                  <a:lnTo>
                    <a:pt x="107822" y="471601"/>
                  </a:lnTo>
                  <a:lnTo>
                    <a:pt x="105155" y="466521"/>
                  </a:lnTo>
                  <a:lnTo>
                    <a:pt x="127825" y="455091"/>
                  </a:lnTo>
                  <a:lnTo>
                    <a:pt x="99059" y="455091"/>
                  </a:lnTo>
                  <a:lnTo>
                    <a:pt x="97281" y="451281"/>
                  </a:lnTo>
                  <a:lnTo>
                    <a:pt x="96138" y="447471"/>
                  </a:lnTo>
                  <a:lnTo>
                    <a:pt x="94868" y="439851"/>
                  </a:lnTo>
                  <a:lnTo>
                    <a:pt x="94995" y="436041"/>
                  </a:lnTo>
                  <a:lnTo>
                    <a:pt x="96519" y="428421"/>
                  </a:lnTo>
                  <a:lnTo>
                    <a:pt x="98043" y="424611"/>
                  </a:lnTo>
                  <a:lnTo>
                    <a:pt x="100329" y="422071"/>
                  </a:lnTo>
                  <a:lnTo>
                    <a:pt x="102488" y="419531"/>
                  </a:lnTo>
                  <a:lnTo>
                    <a:pt x="105663" y="416991"/>
                  </a:lnTo>
                  <a:lnTo>
                    <a:pt x="117728" y="410641"/>
                  </a:lnTo>
                  <a:lnTo>
                    <a:pt x="124967" y="409371"/>
                  </a:lnTo>
                  <a:lnTo>
                    <a:pt x="155786" y="409371"/>
                  </a:lnTo>
                  <a:lnTo>
                    <a:pt x="154431" y="408101"/>
                  </a:lnTo>
                  <a:lnTo>
                    <a:pt x="150240" y="403021"/>
                  </a:lnTo>
                  <a:lnTo>
                    <a:pt x="145541" y="400481"/>
                  </a:lnTo>
                  <a:lnTo>
                    <a:pt x="140461" y="397941"/>
                  </a:lnTo>
                  <a:lnTo>
                    <a:pt x="135254" y="395401"/>
                  </a:lnTo>
                  <a:close/>
                </a:path>
                <a:path w="875029" h="539114">
                  <a:moveTo>
                    <a:pt x="180466" y="462711"/>
                  </a:moveTo>
                  <a:lnTo>
                    <a:pt x="176402" y="462711"/>
                  </a:lnTo>
                  <a:lnTo>
                    <a:pt x="175386" y="463981"/>
                  </a:lnTo>
                  <a:lnTo>
                    <a:pt x="174116" y="465251"/>
                  </a:lnTo>
                  <a:lnTo>
                    <a:pt x="172973" y="466521"/>
                  </a:lnTo>
                  <a:lnTo>
                    <a:pt x="169417" y="470331"/>
                  </a:lnTo>
                  <a:lnTo>
                    <a:pt x="167385" y="472871"/>
                  </a:lnTo>
                  <a:lnTo>
                    <a:pt x="164972" y="475411"/>
                  </a:lnTo>
                  <a:lnTo>
                    <a:pt x="162051" y="476681"/>
                  </a:lnTo>
                  <a:lnTo>
                    <a:pt x="159003" y="479221"/>
                  </a:lnTo>
                  <a:lnTo>
                    <a:pt x="131825" y="489381"/>
                  </a:lnTo>
                  <a:lnTo>
                    <a:pt x="169735" y="489381"/>
                  </a:lnTo>
                  <a:lnTo>
                    <a:pt x="171449" y="488111"/>
                  </a:lnTo>
                  <a:lnTo>
                    <a:pt x="174370" y="485571"/>
                  </a:lnTo>
                  <a:lnTo>
                    <a:pt x="179196" y="481761"/>
                  </a:lnTo>
                  <a:lnTo>
                    <a:pt x="181101" y="479221"/>
                  </a:lnTo>
                  <a:lnTo>
                    <a:pt x="182371" y="477951"/>
                  </a:lnTo>
                  <a:lnTo>
                    <a:pt x="183768" y="476681"/>
                  </a:lnTo>
                  <a:lnTo>
                    <a:pt x="184530" y="475411"/>
                  </a:lnTo>
                  <a:lnTo>
                    <a:pt x="185038" y="472871"/>
                  </a:lnTo>
                  <a:lnTo>
                    <a:pt x="185038" y="471601"/>
                  </a:lnTo>
                  <a:lnTo>
                    <a:pt x="184784" y="471601"/>
                  </a:lnTo>
                  <a:lnTo>
                    <a:pt x="184657" y="470331"/>
                  </a:lnTo>
                  <a:lnTo>
                    <a:pt x="184403" y="470331"/>
                  </a:lnTo>
                  <a:lnTo>
                    <a:pt x="183895" y="469061"/>
                  </a:lnTo>
                  <a:lnTo>
                    <a:pt x="183641" y="467791"/>
                  </a:lnTo>
                  <a:lnTo>
                    <a:pt x="183133" y="466521"/>
                  </a:lnTo>
                  <a:lnTo>
                    <a:pt x="181990" y="465251"/>
                  </a:lnTo>
                  <a:lnTo>
                    <a:pt x="181482" y="463981"/>
                  </a:lnTo>
                  <a:lnTo>
                    <a:pt x="180847" y="463981"/>
                  </a:lnTo>
                  <a:lnTo>
                    <a:pt x="180466" y="462711"/>
                  </a:lnTo>
                  <a:close/>
                </a:path>
                <a:path w="875029" h="539114">
                  <a:moveTo>
                    <a:pt x="179069" y="461441"/>
                  </a:moveTo>
                  <a:lnTo>
                    <a:pt x="177672" y="461441"/>
                  </a:lnTo>
                  <a:lnTo>
                    <a:pt x="177164" y="462711"/>
                  </a:lnTo>
                  <a:lnTo>
                    <a:pt x="179577" y="462711"/>
                  </a:lnTo>
                  <a:lnTo>
                    <a:pt x="179069" y="461441"/>
                  </a:lnTo>
                  <a:close/>
                </a:path>
                <a:path w="875029" h="539114">
                  <a:moveTo>
                    <a:pt x="184784" y="363651"/>
                  </a:moveTo>
                  <a:lnTo>
                    <a:pt x="178815" y="363651"/>
                  </a:lnTo>
                  <a:lnTo>
                    <a:pt x="177545" y="364921"/>
                  </a:lnTo>
                  <a:lnTo>
                    <a:pt x="176021" y="364921"/>
                  </a:lnTo>
                  <a:lnTo>
                    <a:pt x="174624" y="366191"/>
                  </a:lnTo>
                  <a:lnTo>
                    <a:pt x="173354" y="367461"/>
                  </a:lnTo>
                  <a:lnTo>
                    <a:pt x="171576" y="368731"/>
                  </a:lnTo>
                  <a:lnTo>
                    <a:pt x="170560" y="368731"/>
                  </a:lnTo>
                  <a:lnTo>
                    <a:pt x="170052" y="370001"/>
                  </a:lnTo>
                  <a:lnTo>
                    <a:pt x="169925" y="372541"/>
                  </a:lnTo>
                  <a:lnTo>
                    <a:pt x="170179" y="372541"/>
                  </a:lnTo>
                  <a:lnTo>
                    <a:pt x="216407" y="461441"/>
                  </a:lnTo>
                  <a:lnTo>
                    <a:pt x="216661" y="462711"/>
                  </a:lnTo>
                  <a:lnTo>
                    <a:pt x="220979" y="462711"/>
                  </a:lnTo>
                  <a:lnTo>
                    <a:pt x="223265" y="461441"/>
                  </a:lnTo>
                  <a:lnTo>
                    <a:pt x="226186" y="460171"/>
                  </a:lnTo>
                  <a:lnTo>
                    <a:pt x="227837" y="460171"/>
                  </a:lnTo>
                  <a:lnTo>
                    <a:pt x="229107" y="458901"/>
                  </a:lnTo>
                  <a:lnTo>
                    <a:pt x="231139" y="457631"/>
                  </a:lnTo>
                  <a:lnTo>
                    <a:pt x="231774" y="456361"/>
                  </a:lnTo>
                  <a:lnTo>
                    <a:pt x="232790" y="456361"/>
                  </a:lnTo>
                  <a:lnTo>
                    <a:pt x="233044" y="455091"/>
                  </a:lnTo>
                  <a:lnTo>
                    <a:pt x="233171" y="453821"/>
                  </a:lnTo>
                  <a:lnTo>
                    <a:pt x="232790" y="453821"/>
                  </a:lnTo>
                  <a:lnTo>
                    <a:pt x="200532" y="390321"/>
                  </a:lnTo>
                  <a:lnTo>
                    <a:pt x="202056" y="382701"/>
                  </a:lnTo>
                  <a:lnTo>
                    <a:pt x="204215" y="376351"/>
                  </a:lnTo>
                  <a:lnTo>
                    <a:pt x="191134" y="376351"/>
                  </a:lnTo>
                  <a:lnTo>
                    <a:pt x="185038" y="364921"/>
                  </a:lnTo>
                  <a:lnTo>
                    <a:pt x="184784" y="363651"/>
                  </a:lnTo>
                  <a:close/>
                </a:path>
                <a:path w="875029" h="539114">
                  <a:moveTo>
                    <a:pt x="155786" y="409371"/>
                  </a:moveTo>
                  <a:lnTo>
                    <a:pt x="124967" y="409371"/>
                  </a:lnTo>
                  <a:lnTo>
                    <a:pt x="131444" y="411911"/>
                  </a:lnTo>
                  <a:lnTo>
                    <a:pt x="138048" y="415721"/>
                  </a:lnTo>
                  <a:lnTo>
                    <a:pt x="143382" y="420801"/>
                  </a:lnTo>
                  <a:lnTo>
                    <a:pt x="147700" y="429691"/>
                  </a:lnTo>
                  <a:lnTo>
                    <a:pt x="99059" y="455091"/>
                  </a:lnTo>
                  <a:lnTo>
                    <a:pt x="127825" y="455091"/>
                  </a:lnTo>
                  <a:lnTo>
                    <a:pt x="165607" y="436041"/>
                  </a:lnTo>
                  <a:lnTo>
                    <a:pt x="166877" y="434771"/>
                  </a:lnTo>
                  <a:lnTo>
                    <a:pt x="167512" y="432231"/>
                  </a:lnTo>
                  <a:lnTo>
                    <a:pt x="168274" y="430961"/>
                  </a:lnTo>
                  <a:lnTo>
                    <a:pt x="168020" y="428421"/>
                  </a:lnTo>
                  <a:lnTo>
                    <a:pt x="166623" y="425881"/>
                  </a:lnTo>
                  <a:lnTo>
                    <a:pt x="165099" y="423341"/>
                  </a:lnTo>
                  <a:lnTo>
                    <a:pt x="162051" y="416991"/>
                  </a:lnTo>
                  <a:lnTo>
                    <a:pt x="158495" y="411911"/>
                  </a:lnTo>
                  <a:lnTo>
                    <a:pt x="155786" y="409371"/>
                  </a:lnTo>
                  <a:close/>
                </a:path>
                <a:path w="875029" h="539114">
                  <a:moveTo>
                    <a:pt x="349249" y="277291"/>
                  </a:moveTo>
                  <a:lnTo>
                    <a:pt x="346963" y="277291"/>
                  </a:lnTo>
                  <a:lnTo>
                    <a:pt x="320039" y="291261"/>
                  </a:lnTo>
                  <a:lnTo>
                    <a:pt x="317753" y="292531"/>
                  </a:lnTo>
                  <a:lnTo>
                    <a:pt x="315340" y="292531"/>
                  </a:lnTo>
                  <a:lnTo>
                    <a:pt x="307720" y="296341"/>
                  </a:lnTo>
                  <a:lnTo>
                    <a:pt x="304926" y="297611"/>
                  </a:lnTo>
                  <a:lnTo>
                    <a:pt x="299973" y="300151"/>
                  </a:lnTo>
                  <a:lnTo>
                    <a:pt x="295655" y="302691"/>
                  </a:lnTo>
                  <a:lnTo>
                    <a:pt x="292226" y="306501"/>
                  </a:lnTo>
                  <a:lnTo>
                    <a:pt x="288670" y="310311"/>
                  </a:lnTo>
                  <a:lnTo>
                    <a:pt x="286130" y="314121"/>
                  </a:lnTo>
                  <a:lnTo>
                    <a:pt x="284606" y="319201"/>
                  </a:lnTo>
                  <a:lnTo>
                    <a:pt x="282955" y="323011"/>
                  </a:lnTo>
                  <a:lnTo>
                    <a:pt x="282479" y="326821"/>
                  </a:lnTo>
                  <a:lnTo>
                    <a:pt x="282429" y="329361"/>
                  </a:lnTo>
                  <a:lnTo>
                    <a:pt x="283082" y="336981"/>
                  </a:lnTo>
                  <a:lnTo>
                    <a:pt x="284606" y="342061"/>
                  </a:lnTo>
                  <a:lnTo>
                    <a:pt x="287273" y="347141"/>
                  </a:lnTo>
                  <a:lnTo>
                    <a:pt x="289432" y="352221"/>
                  </a:lnTo>
                  <a:lnTo>
                    <a:pt x="291972" y="356031"/>
                  </a:lnTo>
                  <a:lnTo>
                    <a:pt x="297560" y="359841"/>
                  </a:lnTo>
                  <a:lnTo>
                    <a:pt x="300608" y="362381"/>
                  </a:lnTo>
                  <a:lnTo>
                    <a:pt x="303910" y="363651"/>
                  </a:lnTo>
                  <a:lnTo>
                    <a:pt x="302767" y="367461"/>
                  </a:lnTo>
                  <a:lnTo>
                    <a:pt x="302259" y="371271"/>
                  </a:lnTo>
                  <a:lnTo>
                    <a:pt x="302217" y="372541"/>
                  </a:lnTo>
                  <a:lnTo>
                    <a:pt x="302132" y="378891"/>
                  </a:lnTo>
                  <a:lnTo>
                    <a:pt x="303275" y="383971"/>
                  </a:lnTo>
                  <a:lnTo>
                    <a:pt x="305307" y="387781"/>
                  </a:lnTo>
                  <a:lnTo>
                    <a:pt x="306831" y="390321"/>
                  </a:lnTo>
                  <a:lnTo>
                    <a:pt x="308990" y="392861"/>
                  </a:lnTo>
                  <a:lnTo>
                    <a:pt x="311784" y="394131"/>
                  </a:lnTo>
                  <a:lnTo>
                    <a:pt x="314705" y="396671"/>
                  </a:lnTo>
                  <a:lnTo>
                    <a:pt x="322325" y="396671"/>
                  </a:lnTo>
                  <a:lnTo>
                    <a:pt x="321055" y="399211"/>
                  </a:lnTo>
                  <a:lnTo>
                    <a:pt x="320039" y="401751"/>
                  </a:lnTo>
                  <a:lnTo>
                    <a:pt x="318515" y="406831"/>
                  </a:lnTo>
                  <a:lnTo>
                    <a:pt x="318134" y="409371"/>
                  </a:lnTo>
                  <a:lnTo>
                    <a:pt x="317880" y="411911"/>
                  </a:lnTo>
                  <a:lnTo>
                    <a:pt x="317753" y="414451"/>
                  </a:lnTo>
                  <a:lnTo>
                    <a:pt x="318007" y="416991"/>
                  </a:lnTo>
                  <a:lnTo>
                    <a:pt x="319023" y="422071"/>
                  </a:lnTo>
                  <a:lnTo>
                    <a:pt x="319912" y="423341"/>
                  </a:lnTo>
                  <a:lnTo>
                    <a:pt x="322833" y="429691"/>
                  </a:lnTo>
                  <a:lnTo>
                    <a:pt x="325246" y="432231"/>
                  </a:lnTo>
                  <a:lnTo>
                    <a:pt x="331088" y="437311"/>
                  </a:lnTo>
                  <a:lnTo>
                    <a:pt x="334771" y="438581"/>
                  </a:lnTo>
                  <a:lnTo>
                    <a:pt x="348487" y="438581"/>
                  </a:lnTo>
                  <a:lnTo>
                    <a:pt x="359790" y="436041"/>
                  </a:lnTo>
                  <a:lnTo>
                    <a:pt x="366267" y="433501"/>
                  </a:lnTo>
                  <a:lnTo>
                    <a:pt x="380999" y="425881"/>
                  </a:lnTo>
                  <a:lnTo>
                    <a:pt x="385476" y="422071"/>
                  </a:lnTo>
                  <a:lnTo>
                    <a:pt x="342391" y="422071"/>
                  </a:lnTo>
                  <a:lnTo>
                    <a:pt x="338454" y="420801"/>
                  </a:lnTo>
                  <a:lnTo>
                    <a:pt x="336295" y="415721"/>
                  </a:lnTo>
                  <a:lnTo>
                    <a:pt x="335533" y="414451"/>
                  </a:lnTo>
                  <a:lnTo>
                    <a:pt x="335025" y="413181"/>
                  </a:lnTo>
                  <a:lnTo>
                    <a:pt x="334263" y="410641"/>
                  </a:lnTo>
                  <a:lnTo>
                    <a:pt x="334263" y="405561"/>
                  </a:lnTo>
                  <a:lnTo>
                    <a:pt x="334644" y="403021"/>
                  </a:lnTo>
                  <a:lnTo>
                    <a:pt x="335152" y="400481"/>
                  </a:lnTo>
                  <a:lnTo>
                    <a:pt x="335787" y="399211"/>
                  </a:lnTo>
                  <a:lnTo>
                    <a:pt x="336676" y="396671"/>
                  </a:lnTo>
                  <a:lnTo>
                    <a:pt x="337946" y="394131"/>
                  </a:lnTo>
                  <a:lnTo>
                    <a:pt x="361441" y="382701"/>
                  </a:lnTo>
                  <a:lnTo>
                    <a:pt x="364172" y="381431"/>
                  </a:lnTo>
                  <a:lnTo>
                    <a:pt x="327405" y="381431"/>
                  </a:lnTo>
                  <a:lnTo>
                    <a:pt x="321563" y="380161"/>
                  </a:lnTo>
                  <a:lnTo>
                    <a:pt x="319531" y="378891"/>
                  </a:lnTo>
                  <a:lnTo>
                    <a:pt x="318261" y="376351"/>
                  </a:lnTo>
                  <a:lnTo>
                    <a:pt x="317245" y="375081"/>
                  </a:lnTo>
                  <a:lnTo>
                    <a:pt x="316737" y="372541"/>
                  </a:lnTo>
                  <a:lnTo>
                    <a:pt x="316737" y="368731"/>
                  </a:lnTo>
                  <a:lnTo>
                    <a:pt x="317499" y="364921"/>
                  </a:lnTo>
                  <a:lnTo>
                    <a:pt x="330707" y="364921"/>
                  </a:lnTo>
                  <a:lnTo>
                    <a:pt x="334390" y="363651"/>
                  </a:lnTo>
                  <a:lnTo>
                    <a:pt x="343280" y="358571"/>
                  </a:lnTo>
                  <a:lnTo>
                    <a:pt x="347598" y="354761"/>
                  </a:lnTo>
                  <a:lnTo>
                    <a:pt x="350342" y="352221"/>
                  </a:lnTo>
                  <a:lnTo>
                    <a:pt x="320039" y="352221"/>
                  </a:lnTo>
                  <a:lnTo>
                    <a:pt x="309879" y="349681"/>
                  </a:lnTo>
                  <a:lnTo>
                    <a:pt x="305815" y="345871"/>
                  </a:lnTo>
                  <a:lnTo>
                    <a:pt x="302767" y="339521"/>
                  </a:lnTo>
                  <a:lnTo>
                    <a:pt x="301370" y="336981"/>
                  </a:lnTo>
                  <a:lnTo>
                    <a:pt x="300481" y="334441"/>
                  </a:lnTo>
                  <a:lnTo>
                    <a:pt x="299465" y="328091"/>
                  </a:lnTo>
                  <a:lnTo>
                    <a:pt x="299465" y="325551"/>
                  </a:lnTo>
                  <a:lnTo>
                    <a:pt x="311149" y="310311"/>
                  </a:lnTo>
                  <a:lnTo>
                    <a:pt x="317245" y="306501"/>
                  </a:lnTo>
                  <a:lnTo>
                    <a:pt x="353377" y="306501"/>
                  </a:lnTo>
                  <a:lnTo>
                    <a:pt x="352424" y="305231"/>
                  </a:lnTo>
                  <a:lnTo>
                    <a:pt x="347598" y="300151"/>
                  </a:lnTo>
                  <a:lnTo>
                    <a:pt x="344550" y="298881"/>
                  </a:lnTo>
                  <a:lnTo>
                    <a:pt x="340994" y="297611"/>
                  </a:lnTo>
                  <a:lnTo>
                    <a:pt x="354837" y="289991"/>
                  </a:lnTo>
                  <a:lnTo>
                    <a:pt x="355345" y="289991"/>
                  </a:lnTo>
                  <a:lnTo>
                    <a:pt x="355599" y="286181"/>
                  </a:lnTo>
                  <a:lnTo>
                    <a:pt x="354964" y="284911"/>
                  </a:lnTo>
                  <a:lnTo>
                    <a:pt x="352678" y="279831"/>
                  </a:lnTo>
                  <a:lnTo>
                    <a:pt x="351535" y="278561"/>
                  </a:lnTo>
                  <a:lnTo>
                    <a:pt x="349249" y="277291"/>
                  </a:lnTo>
                  <a:close/>
                </a:path>
                <a:path w="875029" h="539114">
                  <a:moveTo>
                    <a:pt x="281431" y="430961"/>
                  </a:moveTo>
                  <a:lnTo>
                    <a:pt x="278002" y="430961"/>
                  </a:lnTo>
                  <a:lnTo>
                    <a:pt x="278383" y="432231"/>
                  </a:lnTo>
                  <a:lnTo>
                    <a:pt x="280542" y="432231"/>
                  </a:lnTo>
                  <a:lnTo>
                    <a:pt x="281431" y="430961"/>
                  </a:lnTo>
                  <a:close/>
                </a:path>
                <a:path w="875029" h="539114">
                  <a:moveTo>
                    <a:pt x="260095" y="358571"/>
                  </a:moveTo>
                  <a:lnTo>
                    <a:pt x="232028" y="358571"/>
                  </a:lnTo>
                  <a:lnTo>
                    <a:pt x="237362" y="361111"/>
                  </a:lnTo>
                  <a:lnTo>
                    <a:pt x="239902" y="363651"/>
                  </a:lnTo>
                  <a:lnTo>
                    <a:pt x="244728" y="368731"/>
                  </a:lnTo>
                  <a:lnTo>
                    <a:pt x="247268" y="372541"/>
                  </a:lnTo>
                  <a:lnTo>
                    <a:pt x="249808" y="377621"/>
                  </a:lnTo>
                  <a:lnTo>
                    <a:pt x="276859" y="430961"/>
                  </a:lnTo>
                  <a:lnTo>
                    <a:pt x="283717" y="430961"/>
                  </a:lnTo>
                  <a:lnTo>
                    <a:pt x="285114" y="429691"/>
                  </a:lnTo>
                  <a:lnTo>
                    <a:pt x="288289" y="428421"/>
                  </a:lnTo>
                  <a:lnTo>
                    <a:pt x="289559" y="427151"/>
                  </a:lnTo>
                  <a:lnTo>
                    <a:pt x="291591" y="425881"/>
                  </a:lnTo>
                  <a:lnTo>
                    <a:pt x="292353" y="425881"/>
                  </a:lnTo>
                  <a:lnTo>
                    <a:pt x="292734" y="424611"/>
                  </a:lnTo>
                  <a:lnTo>
                    <a:pt x="293242" y="424611"/>
                  </a:lnTo>
                  <a:lnTo>
                    <a:pt x="293496" y="423341"/>
                  </a:lnTo>
                  <a:lnTo>
                    <a:pt x="293623" y="423341"/>
                  </a:lnTo>
                  <a:lnTo>
                    <a:pt x="293496" y="422071"/>
                  </a:lnTo>
                  <a:lnTo>
                    <a:pt x="293242" y="422071"/>
                  </a:lnTo>
                  <a:lnTo>
                    <a:pt x="265048" y="367461"/>
                  </a:lnTo>
                  <a:lnTo>
                    <a:pt x="261746" y="361111"/>
                  </a:lnTo>
                  <a:lnTo>
                    <a:pt x="260095" y="358571"/>
                  </a:lnTo>
                  <a:close/>
                </a:path>
                <a:path w="875029" h="539114">
                  <a:moveTo>
                    <a:pt x="402526" y="378891"/>
                  </a:moveTo>
                  <a:lnTo>
                    <a:pt x="371728" y="378891"/>
                  </a:lnTo>
                  <a:lnTo>
                    <a:pt x="380110" y="380161"/>
                  </a:lnTo>
                  <a:lnTo>
                    <a:pt x="383285" y="381431"/>
                  </a:lnTo>
                  <a:lnTo>
                    <a:pt x="385190" y="385241"/>
                  </a:lnTo>
                  <a:lnTo>
                    <a:pt x="386333" y="387781"/>
                  </a:lnTo>
                  <a:lnTo>
                    <a:pt x="387095" y="390321"/>
                  </a:lnTo>
                  <a:lnTo>
                    <a:pt x="387349" y="395401"/>
                  </a:lnTo>
                  <a:lnTo>
                    <a:pt x="386841" y="397941"/>
                  </a:lnTo>
                  <a:lnTo>
                    <a:pt x="385571" y="400481"/>
                  </a:lnTo>
                  <a:lnTo>
                    <a:pt x="384428" y="403021"/>
                  </a:lnTo>
                  <a:lnTo>
                    <a:pt x="382396" y="405561"/>
                  </a:lnTo>
                  <a:lnTo>
                    <a:pt x="379475" y="408101"/>
                  </a:lnTo>
                  <a:lnTo>
                    <a:pt x="376681" y="410641"/>
                  </a:lnTo>
                  <a:lnTo>
                    <a:pt x="372744" y="414451"/>
                  </a:lnTo>
                  <a:lnTo>
                    <a:pt x="360044" y="420801"/>
                  </a:lnTo>
                  <a:lnTo>
                    <a:pt x="353313" y="422071"/>
                  </a:lnTo>
                  <a:lnTo>
                    <a:pt x="385476" y="422071"/>
                  </a:lnTo>
                  <a:lnTo>
                    <a:pt x="386968" y="420801"/>
                  </a:lnTo>
                  <a:lnTo>
                    <a:pt x="396366" y="411911"/>
                  </a:lnTo>
                  <a:lnTo>
                    <a:pt x="399668" y="408101"/>
                  </a:lnTo>
                  <a:lnTo>
                    <a:pt x="401700" y="403021"/>
                  </a:lnTo>
                  <a:lnTo>
                    <a:pt x="403859" y="399211"/>
                  </a:lnTo>
                  <a:lnTo>
                    <a:pt x="404748" y="394131"/>
                  </a:lnTo>
                  <a:lnTo>
                    <a:pt x="404653" y="390321"/>
                  </a:lnTo>
                  <a:lnTo>
                    <a:pt x="404537" y="387781"/>
                  </a:lnTo>
                  <a:lnTo>
                    <a:pt x="404367" y="385241"/>
                  </a:lnTo>
                  <a:lnTo>
                    <a:pt x="403224" y="380161"/>
                  </a:lnTo>
                  <a:lnTo>
                    <a:pt x="402526" y="378891"/>
                  </a:lnTo>
                  <a:close/>
                </a:path>
                <a:path w="875029" h="539114">
                  <a:moveTo>
                    <a:pt x="15620" y="395401"/>
                  </a:moveTo>
                  <a:lnTo>
                    <a:pt x="12064" y="395401"/>
                  </a:lnTo>
                  <a:lnTo>
                    <a:pt x="11048" y="396671"/>
                  </a:lnTo>
                  <a:lnTo>
                    <a:pt x="16001" y="396671"/>
                  </a:lnTo>
                  <a:lnTo>
                    <a:pt x="15620" y="395401"/>
                  </a:lnTo>
                  <a:close/>
                </a:path>
                <a:path w="875029" h="539114">
                  <a:moveTo>
                    <a:pt x="379602" y="362381"/>
                  </a:moveTo>
                  <a:lnTo>
                    <a:pt x="375538" y="362381"/>
                  </a:lnTo>
                  <a:lnTo>
                    <a:pt x="367029" y="363651"/>
                  </a:lnTo>
                  <a:lnTo>
                    <a:pt x="362584" y="366191"/>
                  </a:lnTo>
                  <a:lnTo>
                    <a:pt x="358139" y="367461"/>
                  </a:lnTo>
                  <a:lnTo>
                    <a:pt x="330707" y="380161"/>
                  </a:lnTo>
                  <a:lnTo>
                    <a:pt x="327405" y="381431"/>
                  </a:lnTo>
                  <a:lnTo>
                    <a:pt x="364172" y="381431"/>
                  </a:lnTo>
                  <a:lnTo>
                    <a:pt x="366902" y="380161"/>
                  </a:lnTo>
                  <a:lnTo>
                    <a:pt x="371728" y="378891"/>
                  </a:lnTo>
                  <a:lnTo>
                    <a:pt x="402526" y="378891"/>
                  </a:lnTo>
                  <a:lnTo>
                    <a:pt x="399033" y="372541"/>
                  </a:lnTo>
                  <a:lnTo>
                    <a:pt x="396493" y="370001"/>
                  </a:lnTo>
                  <a:lnTo>
                    <a:pt x="393572" y="367461"/>
                  </a:lnTo>
                  <a:lnTo>
                    <a:pt x="390524" y="364921"/>
                  </a:lnTo>
                  <a:lnTo>
                    <a:pt x="387095" y="363651"/>
                  </a:lnTo>
                  <a:lnTo>
                    <a:pt x="379602" y="362381"/>
                  </a:lnTo>
                  <a:close/>
                </a:path>
                <a:path w="875029" h="539114">
                  <a:moveTo>
                    <a:pt x="234568" y="339521"/>
                  </a:moveTo>
                  <a:lnTo>
                    <a:pt x="224281" y="339521"/>
                  </a:lnTo>
                  <a:lnTo>
                    <a:pt x="207771" y="347141"/>
                  </a:lnTo>
                  <a:lnTo>
                    <a:pt x="203326" y="350951"/>
                  </a:lnTo>
                  <a:lnTo>
                    <a:pt x="199770" y="356031"/>
                  </a:lnTo>
                  <a:lnTo>
                    <a:pt x="196087" y="361111"/>
                  </a:lnTo>
                  <a:lnTo>
                    <a:pt x="193293" y="368731"/>
                  </a:lnTo>
                  <a:lnTo>
                    <a:pt x="191134" y="376351"/>
                  </a:lnTo>
                  <a:lnTo>
                    <a:pt x="204215" y="376351"/>
                  </a:lnTo>
                  <a:lnTo>
                    <a:pt x="206755" y="371271"/>
                  </a:lnTo>
                  <a:lnTo>
                    <a:pt x="209422" y="366191"/>
                  </a:lnTo>
                  <a:lnTo>
                    <a:pt x="212724" y="362381"/>
                  </a:lnTo>
                  <a:lnTo>
                    <a:pt x="219963" y="358571"/>
                  </a:lnTo>
                  <a:lnTo>
                    <a:pt x="260095" y="358571"/>
                  </a:lnTo>
                  <a:lnTo>
                    <a:pt x="258444" y="356031"/>
                  </a:lnTo>
                  <a:lnTo>
                    <a:pt x="251586" y="348411"/>
                  </a:lnTo>
                  <a:lnTo>
                    <a:pt x="247776" y="344601"/>
                  </a:lnTo>
                  <a:lnTo>
                    <a:pt x="239140" y="340791"/>
                  </a:lnTo>
                  <a:lnTo>
                    <a:pt x="234568" y="339521"/>
                  </a:lnTo>
                  <a:close/>
                </a:path>
                <a:path w="875029" h="539114">
                  <a:moveTo>
                    <a:pt x="327024" y="364921"/>
                  </a:moveTo>
                  <a:lnTo>
                    <a:pt x="317499" y="364921"/>
                  </a:lnTo>
                  <a:lnTo>
                    <a:pt x="320039" y="366191"/>
                  </a:lnTo>
                  <a:lnTo>
                    <a:pt x="323214" y="366191"/>
                  </a:lnTo>
                  <a:lnTo>
                    <a:pt x="327024" y="364921"/>
                  </a:lnTo>
                  <a:close/>
                </a:path>
                <a:path w="875029" h="539114">
                  <a:moveTo>
                    <a:pt x="353377" y="306501"/>
                  </a:moveTo>
                  <a:lnTo>
                    <a:pt x="322960" y="306501"/>
                  </a:lnTo>
                  <a:lnTo>
                    <a:pt x="333120" y="309041"/>
                  </a:lnTo>
                  <a:lnTo>
                    <a:pt x="337184" y="312851"/>
                  </a:lnTo>
                  <a:lnTo>
                    <a:pt x="340359" y="319201"/>
                  </a:lnTo>
                  <a:lnTo>
                    <a:pt x="341756" y="321741"/>
                  </a:lnTo>
                  <a:lnTo>
                    <a:pt x="342645" y="324281"/>
                  </a:lnTo>
                  <a:lnTo>
                    <a:pt x="343153" y="326821"/>
                  </a:lnTo>
                  <a:lnTo>
                    <a:pt x="343534" y="330631"/>
                  </a:lnTo>
                  <a:lnTo>
                    <a:pt x="343534" y="333171"/>
                  </a:lnTo>
                  <a:lnTo>
                    <a:pt x="342264" y="338251"/>
                  </a:lnTo>
                  <a:lnTo>
                    <a:pt x="340994" y="340791"/>
                  </a:lnTo>
                  <a:lnTo>
                    <a:pt x="339216" y="343331"/>
                  </a:lnTo>
                  <a:lnTo>
                    <a:pt x="337311" y="344601"/>
                  </a:lnTo>
                  <a:lnTo>
                    <a:pt x="334771" y="347141"/>
                  </a:lnTo>
                  <a:lnTo>
                    <a:pt x="331596" y="348411"/>
                  </a:lnTo>
                  <a:lnTo>
                    <a:pt x="325500" y="352221"/>
                  </a:lnTo>
                  <a:lnTo>
                    <a:pt x="350342" y="352221"/>
                  </a:lnTo>
                  <a:lnTo>
                    <a:pt x="354456" y="348411"/>
                  </a:lnTo>
                  <a:lnTo>
                    <a:pt x="357123" y="344601"/>
                  </a:lnTo>
                  <a:lnTo>
                    <a:pt x="360425" y="335711"/>
                  </a:lnTo>
                  <a:lnTo>
                    <a:pt x="361060" y="330631"/>
                  </a:lnTo>
                  <a:lnTo>
                    <a:pt x="360171" y="321741"/>
                  </a:lnTo>
                  <a:lnTo>
                    <a:pt x="358647" y="316661"/>
                  </a:lnTo>
                  <a:lnTo>
                    <a:pt x="355980" y="311581"/>
                  </a:lnTo>
                  <a:lnTo>
                    <a:pt x="354329" y="307771"/>
                  </a:lnTo>
                  <a:lnTo>
                    <a:pt x="353377" y="306501"/>
                  </a:lnTo>
                  <a:close/>
                </a:path>
                <a:path w="875029" h="539114">
                  <a:moveTo>
                    <a:pt x="399703" y="278561"/>
                  </a:moveTo>
                  <a:lnTo>
                    <a:pt x="378713" y="278561"/>
                  </a:lnTo>
                  <a:lnTo>
                    <a:pt x="408431" y="335711"/>
                  </a:lnTo>
                  <a:lnTo>
                    <a:pt x="411225" y="339521"/>
                  </a:lnTo>
                  <a:lnTo>
                    <a:pt x="417067" y="347141"/>
                  </a:lnTo>
                  <a:lnTo>
                    <a:pt x="420242" y="348411"/>
                  </a:lnTo>
                  <a:lnTo>
                    <a:pt x="423671" y="349681"/>
                  </a:lnTo>
                  <a:lnTo>
                    <a:pt x="426973" y="352221"/>
                  </a:lnTo>
                  <a:lnTo>
                    <a:pt x="430656" y="352221"/>
                  </a:lnTo>
                  <a:lnTo>
                    <a:pt x="438530" y="350951"/>
                  </a:lnTo>
                  <a:lnTo>
                    <a:pt x="442848" y="349681"/>
                  </a:lnTo>
                  <a:lnTo>
                    <a:pt x="448944" y="347141"/>
                  </a:lnTo>
                  <a:lnTo>
                    <a:pt x="450468" y="345871"/>
                  </a:lnTo>
                  <a:lnTo>
                    <a:pt x="453262" y="343331"/>
                  </a:lnTo>
                  <a:lnTo>
                    <a:pt x="455802" y="342061"/>
                  </a:lnTo>
                  <a:lnTo>
                    <a:pt x="456945" y="340791"/>
                  </a:lnTo>
                  <a:lnTo>
                    <a:pt x="457961" y="339521"/>
                  </a:lnTo>
                  <a:lnTo>
                    <a:pt x="458850" y="338251"/>
                  </a:lnTo>
                  <a:lnTo>
                    <a:pt x="459612" y="338251"/>
                  </a:lnTo>
                  <a:lnTo>
                    <a:pt x="460628" y="335711"/>
                  </a:lnTo>
                  <a:lnTo>
                    <a:pt x="460628" y="334441"/>
                  </a:lnTo>
                  <a:lnTo>
                    <a:pt x="434212" y="334441"/>
                  </a:lnTo>
                  <a:lnTo>
                    <a:pt x="427354" y="330631"/>
                  </a:lnTo>
                  <a:lnTo>
                    <a:pt x="424052" y="325551"/>
                  </a:lnTo>
                  <a:lnTo>
                    <a:pt x="399703" y="278561"/>
                  </a:lnTo>
                  <a:close/>
                </a:path>
                <a:path w="875029" h="539114">
                  <a:moveTo>
                    <a:pt x="457199" y="325551"/>
                  </a:moveTo>
                  <a:lnTo>
                    <a:pt x="450214" y="325551"/>
                  </a:lnTo>
                  <a:lnTo>
                    <a:pt x="449579" y="326821"/>
                  </a:lnTo>
                  <a:lnTo>
                    <a:pt x="448817" y="328091"/>
                  </a:lnTo>
                  <a:lnTo>
                    <a:pt x="447928" y="328091"/>
                  </a:lnTo>
                  <a:lnTo>
                    <a:pt x="446785" y="329361"/>
                  </a:lnTo>
                  <a:lnTo>
                    <a:pt x="445769" y="330631"/>
                  </a:lnTo>
                  <a:lnTo>
                    <a:pt x="444499" y="330631"/>
                  </a:lnTo>
                  <a:lnTo>
                    <a:pt x="438276" y="334441"/>
                  </a:lnTo>
                  <a:lnTo>
                    <a:pt x="460628" y="334441"/>
                  </a:lnTo>
                  <a:lnTo>
                    <a:pt x="460374" y="333171"/>
                  </a:lnTo>
                  <a:lnTo>
                    <a:pt x="459993" y="331901"/>
                  </a:lnTo>
                  <a:lnTo>
                    <a:pt x="459358" y="330631"/>
                  </a:lnTo>
                  <a:lnTo>
                    <a:pt x="458342" y="328091"/>
                  </a:lnTo>
                  <a:lnTo>
                    <a:pt x="457199" y="325551"/>
                  </a:lnTo>
                  <a:close/>
                </a:path>
                <a:path w="875029" h="539114">
                  <a:moveTo>
                    <a:pt x="455167" y="323011"/>
                  </a:moveTo>
                  <a:lnTo>
                    <a:pt x="452373" y="323011"/>
                  </a:lnTo>
                  <a:lnTo>
                    <a:pt x="451865" y="324281"/>
                  </a:lnTo>
                  <a:lnTo>
                    <a:pt x="450849" y="325551"/>
                  </a:lnTo>
                  <a:lnTo>
                    <a:pt x="456691" y="325551"/>
                  </a:lnTo>
                  <a:lnTo>
                    <a:pt x="456056" y="324281"/>
                  </a:lnTo>
                  <a:lnTo>
                    <a:pt x="455675" y="324281"/>
                  </a:lnTo>
                  <a:lnTo>
                    <a:pt x="455167" y="323011"/>
                  </a:lnTo>
                  <a:close/>
                </a:path>
                <a:path w="875029" h="539114">
                  <a:moveTo>
                    <a:pt x="487552" y="324281"/>
                  </a:moveTo>
                  <a:lnTo>
                    <a:pt x="484123" y="324281"/>
                  </a:lnTo>
                  <a:lnTo>
                    <a:pt x="484504" y="325551"/>
                  </a:lnTo>
                  <a:lnTo>
                    <a:pt x="486663" y="325551"/>
                  </a:lnTo>
                  <a:lnTo>
                    <a:pt x="487552" y="324281"/>
                  </a:lnTo>
                  <a:close/>
                </a:path>
                <a:path w="875029" h="539114">
                  <a:moveTo>
                    <a:pt x="430529" y="182041"/>
                  </a:moveTo>
                  <a:lnTo>
                    <a:pt x="424052" y="182041"/>
                  </a:lnTo>
                  <a:lnTo>
                    <a:pt x="421004" y="183311"/>
                  </a:lnTo>
                  <a:lnTo>
                    <a:pt x="419353" y="184581"/>
                  </a:lnTo>
                  <a:lnTo>
                    <a:pt x="418083" y="185851"/>
                  </a:lnTo>
                  <a:lnTo>
                    <a:pt x="416051" y="187121"/>
                  </a:lnTo>
                  <a:lnTo>
                    <a:pt x="415416" y="187121"/>
                  </a:lnTo>
                  <a:lnTo>
                    <a:pt x="414400" y="188391"/>
                  </a:lnTo>
                  <a:lnTo>
                    <a:pt x="414146" y="189661"/>
                  </a:lnTo>
                  <a:lnTo>
                    <a:pt x="414146" y="190931"/>
                  </a:lnTo>
                  <a:lnTo>
                    <a:pt x="414527" y="190931"/>
                  </a:lnTo>
                  <a:lnTo>
                    <a:pt x="482980" y="323011"/>
                  </a:lnTo>
                  <a:lnTo>
                    <a:pt x="483361" y="324281"/>
                  </a:lnTo>
                  <a:lnTo>
                    <a:pt x="489838" y="324281"/>
                  </a:lnTo>
                  <a:lnTo>
                    <a:pt x="491108" y="323011"/>
                  </a:lnTo>
                  <a:lnTo>
                    <a:pt x="494410" y="321741"/>
                  </a:lnTo>
                  <a:lnTo>
                    <a:pt x="495680" y="320471"/>
                  </a:lnTo>
                  <a:lnTo>
                    <a:pt x="497712" y="319201"/>
                  </a:lnTo>
                  <a:lnTo>
                    <a:pt x="498474" y="319201"/>
                  </a:lnTo>
                  <a:lnTo>
                    <a:pt x="498855" y="317931"/>
                  </a:lnTo>
                  <a:lnTo>
                    <a:pt x="499363" y="317931"/>
                  </a:lnTo>
                  <a:lnTo>
                    <a:pt x="499617" y="316661"/>
                  </a:lnTo>
                  <a:lnTo>
                    <a:pt x="499617" y="315391"/>
                  </a:lnTo>
                  <a:lnTo>
                    <a:pt x="499363" y="315391"/>
                  </a:lnTo>
                  <a:lnTo>
                    <a:pt x="467105" y="253161"/>
                  </a:lnTo>
                  <a:lnTo>
                    <a:pt x="468756" y="244271"/>
                  </a:lnTo>
                  <a:lnTo>
                    <a:pt x="470788" y="237921"/>
                  </a:lnTo>
                  <a:lnTo>
                    <a:pt x="471423" y="236651"/>
                  </a:lnTo>
                  <a:lnTo>
                    <a:pt x="458469" y="236651"/>
                  </a:lnTo>
                  <a:lnTo>
                    <a:pt x="430529" y="182041"/>
                  </a:lnTo>
                  <a:close/>
                </a:path>
                <a:path w="875029" h="539114">
                  <a:moveTo>
                    <a:pt x="526732" y="220141"/>
                  </a:moveTo>
                  <a:lnTo>
                    <a:pt x="498601" y="220141"/>
                  </a:lnTo>
                  <a:lnTo>
                    <a:pt x="501268" y="222681"/>
                  </a:lnTo>
                  <a:lnTo>
                    <a:pt x="503935" y="223951"/>
                  </a:lnTo>
                  <a:lnTo>
                    <a:pt x="506475" y="225221"/>
                  </a:lnTo>
                  <a:lnTo>
                    <a:pt x="508888" y="227761"/>
                  </a:lnTo>
                  <a:lnTo>
                    <a:pt x="511301" y="231571"/>
                  </a:lnTo>
                  <a:lnTo>
                    <a:pt x="513841" y="235381"/>
                  </a:lnTo>
                  <a:lnTo>
                    <a:pt x="543813" y="292531"/>
                  </a:lnTo>
                  <a:lnTo>
                    <a:pt x="544194" y="293801"/>
                  </a:lnTo>
                  <a:lnTo>
                    <a:pt x="548004" y="293801"/>
                  </a:lnTo>
                  <a:lnTo>
                    <a:pt x="549147" y="292531"/>
                  </a:lnTo>
                  <a:lnTo>
                    <a:pt x="551687" y="292531"/>
                  </a:lnTo>
                  <a:lnTo>
                    <a:pt x="553338" y="291261"/>
                  </a:lnTo>
                  <a:lnTo>
                    <a:pt x="554862" y="289991"/>
                  </a:lnTo>
                  <a:lnTo>
                    <a:pt x="557148" y="288721"/>
                  </a:lnTo>
                  <a:lnTo>
                    <a:pt x="558164" y="288721"/>
                  </a:lnTo>
                  <a:lnTo>
                    <a:pt x="558926" y="287451"/>
                  </a:lnTo>
                  <a:lnTo>
                    <a:pt x="559815" y="286181"/>
                  </a:lnTo>
                  <a:lnTo>
                    <a:pt x="560069" y="286181"/>
                  </a:lnTo>
                  <a:lnTo>
                    <a:pt x="560069" y="284911"/>
                  </a:lnTo>
                  <a:lnTo>
                    <a:pt x="559815" y="283641"/>
                  </a:lnTo>
                  <a:lnTo>
                    <a:pt x="531748" y="229031"/>
                  </a:lnTo>
                  <a:lnTo>
                    <a:pt x="528446" y="222681"/>
                  </a:lnTo>
                  <a:lnTo>
                    <a:pt x="526732" y="220141"/>
                  </a:lnTo>
                  <a:close/>
                </a:path>
                <a:path w="875029" h="539114">
                  <a:moveTo>
                    <a:pt x="376808" y="234111"/>
                  </a:moveTo>
                  <a:lnTo>
                    <a:pt x="371347" y="234111"/>
                  </a:lnTo>
                  <a:lnTo>
                    <a:pt x="367156" y="236651"/>
                  </a:lnTo>
                  <a:lnTo>
                    <a:pt x="365632" y="236651"/>
                  </a:lnTo>
                  <a:lnTo>
                    <a:pt x="363346" y="237921"/>
                  </a:lnTo>
                  <a:lnTo>
                    <a:pt x="362330" y="239191"/>
                  </a:lnTo>
                  <a:lnTo>
                    <a:pt x="361568" y="240461"/>
                  </a:lnTo>
                  <a:lnTo>
                    <a:pt x="360679" y="240461"/>
                  </a:lnTo>
                  <a:lnTo>
                    <a:pt x="360425" y="241731"/>
                  </a:lnTo>
                  <a:lnTo>
                    <a:pt x="360425" y="243001"/>
                  </a:lnTo>
                  <a:lnTo>
                    <a:pt x="371728" y="264591"/>
                  </a:lnTo>
                  <a:lnTo>
                    <a:pt x="358774" y="270941"/>
                  </a:lnTo>
                  <a:lnTo>
                    <a:pt x="358393" y="272211"/>
                  </a:lnTo>
                  <a:lnTo>
                    <a:pt x="357758" y="272211"/>
                  </a:lnTo>
                  <a:lnTo>
                    <a:pt x="357631" y="273481"/>
                  </a:lnTo>
                  <a:lnTo>
                    <a:pt x="357631" y="274751"/>
                  </a:lnTo>
                  <a:lnTo>
                    <a:pt x="357758" y="276021"/>
                  </a:lnTo>
                  <a:lnTo>
                    <a:pt x="358139" y="276021"/>
                  </a:lnTo>
                  <a:lnTo>
                    <a:pt x="358393" y="277291"/>
                  </a:lnTo>
                  <a:lnTo>
                    <a:pt x="358901" y="278561"/>
                  </a:lnTo>
                  <a:lnTo>
                    <a:pt x="360679" y="282371"/>
                  </a:lnTo>
                  <a:lnTo>
                    <a:pt x="361949" y="283641"/>
                  </a:lnTo>
                  <a:lnTo>
                    <a:pt x="364235" y="284911"/>
                  </a:lnTo>
                  <a:lnTo>
                    <a:pt x="366267" y="284911"/>
                  </a:lnTo>
                  <a:lnTo>
                    <a:pt x="378713" y="278561"/>
                  </a:lnTo>
                  <a:lnTo>
                    <a:pt x="399703" y="278561"/>
                  </a:lnTo>
                  <a:lnTo>
                    <a:pt x="395096" y="269671"/>
                  </a:lnTo>
                  <a:lnTo>
                    <a:pt x="417956" y="258241"/>
                  </a:lnTo>
                  <a:lnTo>
                    <a:pt x="418972" y="256971"/>
                  </a:lnTo>
                  <a:lnTo>
                    <a:pt x="388111" y="256971"/>
                  </a:lnTo>
                  <a:lnTo>
                    <a:pt x="376808" y="234111"/>
                  </a:lnTo>
                  <a:close/>
                </a:path>
                <a:path w="875029" h="539114">
                  <a:moveTo>
                    <a:pt x="414146" y="244271"/>
                  </a:moveTo>
                  <a:lnTo>
                    <a:pt x="410971" y="244271"/>
                  </a:lnTo>
                  <a:lnTo>
                    <a:pt x="388111" y="256971"/>
                  </a:lnTo>
                  <a:lnTo>
                    <a:pt x="419480" y="256971"/>
                  </a:lnTo>
                  <a:lnTo>
                    <a:pt x="419607" y="254431"/>
                  </a:lnTo>
                  <a:lnTo>
                    <a:pt x="418972" y="251891"/>
                  </a:lnTo>
                  <a:lnTo>
                    <a:pt x="417829" y="249351"/>
                  </a:lnTo>
                  <a:lnTo>
                    <a:pt x="417067" y="248081"/>
                  </a:lnTo>
                  <a:lnTo>
                    <a:pt x="416559" y="246811"/>
                  </a:lnTo>
                  <a:lnTo>
                    <a:pt x="415924" y="246811"/>
                  </a:lnTo>
                  <a:lnTo>
                    <a:pt x="415416" y="245541"/>
                  </a:lnTo>
                  <a:lnTo>
                    <a:pt x="414781" y="245541"/>
                  </a:lnTo>
                  <a:lnTo>
                    <a:pt x="414146" y="244271"/>
                  </a:lnTo>
                  <a:close/>
                </a:path>
                <a:path w="875029" h="539114">
                  <a:moveTo>
                    <a:pt x="505840" y="202361"/>
                  </a:moveTo>
                  <a:lnTo>
                    <a:pt x="490854" y="202361"/>
                  </a:lnTo>
                  <a:lnTo>
                    <a:pt x="485393" y="203631"/>
                  </a:lnTo>
                  <a:lnTo>
                    <a:pt x="479424" y="206171"/>
                  </a:lnTo>
                  <a:lnTo>
                    <a:pt x="474598" y="208711"/>
                  </a:lnTo>
                  <a:lnTo>
                    <a:pt x="470407" y="212521"/>
                  </a:lnTo>
                  <a:lnTo>
                    <a:pt x="466978" y="217601"/>
                  </a:lnTo>
                  <a:lnTo>
                    <a:pt x="463422" y="222681"/>
                  </a:lnTo>
                  <a:lnTo>
                    <a:pt x="460628" y="229031"/>
                  </a:lnTo>
                  <a:lnTo>
                    <a:pt x="458469" y="236651"/>
                  </a:lnTo>
                  <a:lnTo>
                    <a:pt x="471423" y="236651"/>
                  </a:lnTo>
                  <a:lnTo>
                    <a:pt x="473328" y="232841"/>
                  </a:lnTo>
                  <a:lnTo>
                    <a:pt x="475995" y="227761"/>
                  </a:lnTo>
                  <a:lnTo>
                    <a:pt x="479297" y="225221"/>
                  </a:lnTo>
                  <a:lnTo>
                    <a:pt x="483361" y="222681"/>
                  </a:lnTo>
                  <a:lnTo>
                    <a:pt x="489711" y="220141"/>
                  </a:lnTo>
                  <a:lnTo>
                    <a:pt x="526732" y="220141"/>
                  </a:lnTo>
                  <a:lnTo>
                    <a:pt x="525017" y="217601"/>
                  </a:lnTo>
                  <a:lnTo>
                    <a:pt x="518159" y="209981"/>
                  </a:lnTo>
                  <a:lnTo>
                    <a:pt x="514349" y="207441"/>
                  </a:lnTo>
                  <a:lnTo>
                    <a:pt x="510031" y="204901"/>
                  </a:lnTo>
                  <a:lnTo>
                    <a:pt x="505840" y="202361"/>
                  </a:lnTo>
                  <a:close/>
                </a:path>
                <a:path w="875029" h="539114">
                  <a:moveTo>
                    <a:pt x="429259" y="180771"/>
                  </a:moveTo>
                  <a:lnTo>
                    <a:pt x="427227" y="180771"/>
                  </a:lnTo>
                  <a:lnTo>
                    <a:pt x="426211" y="182041"/>
                  </a:lnTo>
                  <a:lnTo>
                    <a:pt x="429767" y="182041"/>
                  </a:lnTo>
                  <a:lnTo>
                    <a:pt x="429259" y="180771"/>
                  </a:lnTo>
                  <a:close/>
                </a:path>
                <a:path w="875029" h="539114">
                  <a:moveTo>
                    <a:pt x="606043" y="143637"/>
                  </a:moveTo>
                  <a:lnTo>
                    <a:pt x="604519" y="143637"/>
                  </a:lnTo>
                  <a:lnTo>
                    <a:pt x="603630" y="143891"/>
                  </a:lnTo>
                  <a:lnTo>
                    <a:pt x="602487" y="144399"/>
                  </a:lnTo>
                  <a:lnTo>
                    <a:pt x="601344" y="144780"/>
                  </a:lnTo>
                  <a:lnTo>
                    <a:pt x="599947" y="145415"/>
                  </a:lnTo>
                  <a:lnTo>
                    <a:pt x="598296" y="146304"/>
                  </a:lnTo>
                  <a:lnTo>
                    <a:pt x="596772" y="147066"/>
                  </a:lnTo>
                  <a:lnTo>
                    <a:pt x="591565" y="151511"/>
                  </a:lnTo>
                  <a:lnTo>
                    <a:pt x="591565" y="153035"/>
                  </a:lnTo>
                  <a:lnTo>
                    <a:pt x="638047" y="242697"/>
                  </a:lnTo>
                  <a:lnTo>
                    <a:pt x="638555" y="243713"/>
                  </a:lnTo>
                  <a:lnTo>
                    <a:pt x="639063" y="243840"/>
                  </a:lnTo>
                  <a:lnTo>
                    <a:pt x="639444" y="244094"/>
                  </a:lnTo>
                  <a:lnTo>
                    <a:pt x="640079" y="244221"/>
                  </a:lnTo>
                  <a:lnTo>
                    <a:pt x="640841" y="244221"/>
                  </a:lnTo>
                  <a:lnTo>
                    <a:pt x="641603" y="244094"/>
                  </a:lnTo>
                  <a:lnTo>
                    <a:pt x="642492" y="243840"/>
                  </a:lnTo>
                  <a:lnTo>
                    <a:pt x="644778" y="243078"/>
                  </a:lnTo>
                  <a:lnTo>
                    <a:pt x="646175" y="242443"/>
                  </a:lnTo>
                  <a:lnTo>
                    <a:pt x="647699" y="241554"/>
                  </a:lnTo>
                  <a:lnTo>
                    <a:pt x="649350" y="240792"/>
                  </a:lnTo>
                  <a:lnTo>
                    <a:pt x="650747" y="240030"/>
                  </a:lnTo>
                  <a:lnTo>
                    <a:pt x="651636" y="239268"/>
                  </a:lnTo>
                  <a:lnTo>
                    <a:pt x="652652" y="238633"/>
                  </a:lnTo>
                  <a:lnTo>
                    <a:pt x="653414" y="237998"/>
                  </a:lnTo>
                  <a:lnTo>
                    <a:pt x="653795" y="237363"/>
                  </a:lnTo>
                  <a:lnTo>
                    <a:pt x="654303" y="236855"/>
                  </a:lnTo>
                  <a:lnTo>
                    <a:pt x="654557" y="236347"/>
                  </a:lnTo>
                  <a:lnTo>
                    <a:pt x="654684" y="235839"/>
                  </a:lnTo>
                  <a:lnTo>
                    <a:pt x="654684" y="234823"/>
                  </a:lnTo>
                  <a:lnTo>
                    <a:pt x="654303" y="234315"/>
                  </a:lnTo>
                  <a:lnTo>
                    <a:pt x="608202" y="145034"/>
                  </a:lnTo>
                  <a:lnTo>
                    <a:pt x="607948" y="144653"/>
                  </a:lnTo>
                  <a:lnTo>
                    <a:pt x="607567" y="144272"/>
                  </a:lnTo>
                  <a:lnTo>
                    <a:pt x="607059" y="144018"/>
                  </a:lnTo>
                  <a:lnTo>
                    <a:pt x="606678" y="143764"/>
                  </a:lnTo>
                  <a:lnTo>
                    <a:pt x="606043" y="143637"/>
                  </a:lnTo>
                  <a:close/>
                </a:path>
                <a:path w="875029" h="539114">
                  <a:moveTo>
                    <a:pt x="673480" y="203073"/>
                  </a:moveTo>
                  <a:lnTo>
                    <a:pt x="672083" y="203200"/>
                  </a:lnTo>
                  <a:lnTo>
                    <a:pt x="671448" y="203581"/>
                  </a:lnTo>
                  <a:lnTo>
                    <a:pt x="670940" y="203835"/>
                  </a:lnTo>
                  <a:lnTo>
                    <a:pt x="670559" y="204089"/>
                  </a:lnTo>
                  <a:lnTo>
                    <a:pt x="670305" y="204597"/>
                  </a:lnTo>
                  <a:lnTo>
                    <a:pt x="670051" y="204978"/>
                  </a:lnTo>
                  <a:lnTo>
                    <a:pt x="670075" y="206248"/>
                  </a:lnTo>
                  <a:lnTo>
                    <a:pt x="670305" y="207518"/>
                  </a:lnTo>
                  <a:lnTo>
                    <a:pt x="670686" y="208534"/>
                  </a:lnTo>
                  <a:lnTo>
                    <a:pt x="670940" y="209423"/>
                  </a:lnTo>
                  <a:lnTo>
                    <a:pt x="672083" y="211709"/>
                  </a:lnTo>
                  <a:lnTo>
                    <a:pt x="673226" y="213741"/>
                  </a:lnTo>
                  <a:lnTo>
                    <a:pt x="674115" y="215392"/>
                  </a:lnTo>
                  <a:lnTo>
                    <a:pt x="675131" y="216408"/>
                  </a:lnTo>
                  <a:lnTo>
                    <a:pt x="676020" y="217424"/>
                  </a:lnTo>
                  <a:lnTo>
                    <a:pt x="677036" y="218059"/>
                  </a:lnTo>
                  <a:lnTo>
                    <a:pt x="678179" y="218313"/>
                  </a:lnTo>
                  <a:lnTo>
                    <a:pt x="679195" y="218567"/>
                  </a:lnTo>
                  <a:lnTo>
                    <a:pt x="680719" y="218694"/>
                  </a:lnTo>
                  <a:lnTo>
                    <a:pt x="684783" y="218694"/>
                  </a:lnTo>
                  <a:lnTo>
                    <a:pt x="687069" y="218567"/>
                  </a:lnTo>
                  <a:lnTo>
                    <a:pt x="689736" y="218059"/>
                  </a:lnTo>
                  <a:lnTo>
                    <a:pt x="692530" y="217678"/>
                  </a:lnTo>
                  <a:lnTo>
                    <a:pt x="720447" y="203454"/>
                  </a:lnTo>
                  <a:lnTo>
                    <a:pt x="677163" y="203454"/>
                  </a:lnTo>
                  <a:lnTo>
                    <a:pt x="675258" y="203200"/>
                  </a:lnTo>
                  <a:lnTo>
                    <a:pt x="673480" y="203073"/>
                  </a:lnTo>
                  <a:close/>
                </a:path>
                <a:path w="875029" h="539114">
                  <a:moveTo>
                    <a:pt x="729230" y="167386"/>
                  </a:moveTo>
                  <a:lnTo>
                    <a:pt x="697102" y="167386"/>
                  </a:lnTo>
                  <a:lnTo>
                    <a:pt x="702690" y="167894"/>
                  </a:lnTo>
                  <a:lnTo>
                    <a:pt x="705230" y="168529"/>
                  </a:lnTo>
                  <a:lnTo>
                    <a:pt x="714628" y="181991"/>
                  </a:lnTo>
                  <a:lnTo>
                    <a:pt x="714628" y="184277"/>
                  </a:lnTo>
                  <a:lnTo>
                    <a:pt x="714120" y="186309"/>
                  </a:lnTo>
                  <a:lnTo>
                    <a:pt x="712977" y="188341"/>
                  </a:lnTo>
                  <a:lnTo>
                    <a:pt x="711961" y="190373"/>
                  </a:lnTo>
                  <a:lnTo>
                    <a:pt x="701420" y="198755"/>
                  </a:lnTo>
                  <a:lnTo>
                    <a:pt x="697737" y="200660"/>
                  </a:lnTo>
                  <a:lnTo>
                    <a:pt x="694308" y="201930"/>
                  </a:lnTo>
                  <a:lnTo>
                    <a:pt x="691006" y="202565"/>
                  </a:lnTo>
                  <a:lnTo>
                    <a:pt x="687704" y="203073"/>
                  </a:lnTo>
                  <a:lnTo>
                    <a:pt x="684656" y="203454"/>
                  </a:lnTo>
                  <a:lnTo>
                    <a:pt x="720447" y="203454"/>
                  </a:lnTo>
                  <a:lnTo>
                    <a:pt x="721105" y="202819"/>
                  </a:lnTo>
                  <a:lnTo>
                    <a:pt x="724788" y="199390"/>
                  </a:lnTo>
                  <a:lnTo>
                    <a:pt x="727582" y="195580"/>
                  </a:lnTo>
                  <a:lnTo>
                    <a:pt x="729360" y="191516"/>
                  </a:lnTo>
                  <a:lnTo>
                    <a:pt x="731265" y="187452"/>
                  </a:lnTo>
                  <a:lnTo>
                    <a:pt x="732027" y="183261"/>
                  </a:lnTo>
                  <a:lnTo>
                    <a:pt x="731773" y="174371"/>
                  </a:lnTo>
                  <a:lnTo>
                    <a:pt x="730503" y="169799"/>
                  </a:lnTo>
                  <a:lnTo>
                    <a:pt x="729230" y="167386"/>
                  </a:lnTo>
                  <a:close/>
                </a:path>
                <a:path w="875029" h="539114">
                  <a:moveTo>
                    <a:pt x="686053" y="105029"/>
                  </a:moveTo>
                  <a:lnTo>
                    <a:pt x="682624" y="105029"/>
                  </a:lnTo>
                  <a:lnTo>
                    <a:pt x="680592" y="105283"/>
                  </a:lnTo>
                  <a:lnTo>
                    <a:pt x="676147" y="106045"/>
                  </a:lnTo>
                  <a:lnTo>
                    <a:pt x="673734" y="106680"/>
                  </a:lnTo>
                  <a:lnTo>
                    <a:pt x="671194" y="107569"/>
                  </a:lnTo>
                  <a:lnTo>
                    <a:pt x="668654" y="108331"/>
                  </a:lnTo>
                  <a:lnTo>
                    <a:pt x="643508" y="131191"/>
                  </a:lnTo>
                  <a:lnTo>
                    <a:pt x="641984" y="135001"/>
                  </a:lnTo>
                  <a:lnTo>
                    <a:pt x="641476" y="138938"/>
                  </a:lnTo>
                  <a:lnTo>
                    <a:pt x="641756" y="143129"/>
                  </a:lnTo>
                  <a:lnTo>
                    <a:pt x="642111" y="146685"/>
                  </a:lnTo>
                  <a:lnTo>
                    <a:pt x="661034" y="167767"/>
                  </a:lnTo>
                  <a:lnTo>
                    <a:pt x="664209" y="168783"/>
                  </a:lnTo>
                  <a:lnTo>
                    <a:pt x="667511" y="169291"/>
                  </a:lnTo>
                  <a:lnTo>
                    <a:pt x="674369" y="169291"/>
                  </a:lnTo>
                  <a:lnTo>
                    <a:pt x="677798" y="169164"/>
                  </a:lnTo>
                  <a:lnTo>
                    <a:pt x="681100" y="168910"/>
                  </a:lnTo>
                  <a:lnTo>
                    <a:pt x="687831" y="168148"/>
                  </a:lnTo>
                  <a:lnTo>
                    <a:pt x="691006" y="167894"/>
                  </a:lnTo>
                  <a:lnTo>
                    <a:pt x="694181" y="167513"/>
                  </a:lnTo>
                  <a:lnTo>
                    <a:pt x="697102" y="167386"/>
                  </a:lnTo>
                  <a:lnTo>
                    <a:pt x="729230" y="167386"/>
                  </a:lnTo>
                  <a:lnTo>
                    <a:pt x="728090" y="165227"/>
                  </a:lnTo>
                  <a:lnTo>
                    <a:pt x="714483" y="152527"/>
                  </a:lnTo>
                  <a:lnTo>
                    <a:pt x="675766" y="152527"/>
                  </a:lnTo>
                  <a:lnTo>
                    <a:pt x="672972" y="152273"/>
                  </a:lnTo>
                  <a:lnTo>
                    <a:pt x="670178" y="152146"/>
                  </a:lnTo>
                  <a:lnTo>
                    <a:pt x="667638" y="151511"/>
                  </a:lnTo>
                  <a:lnTo>
                    <a:pt x="665479" y="150368"/>
                  </a:lnTo>
                  <a:lnTo>
                    <a:pt x="663193" y="149352"/>
                  </a:lnTo>
                  <a:lnTo>
                    <a:pt x="661415" y="147447"/>
                  </a:lnTo>
                  <a:lnTo>
                    <a:pt x="660000" y="144653"/>
                  </a:lnTo>
                  <a:lnTo>
                    <a:pt x="659129" y="143129"/>
                  </a:lnTo>
                  <a:lnTo>
                    <a:pt x="658621" y="141224"/>
                  </a:lnTo>
                  <a:lnTo>
                    <a:pt x="658367" y="137287"/>
                  </a:lnTo>
                  <a:lnTo>
                    <a:pt x="658621" y="135382"/>
                  </a:lnTo>
                  <a:lnTo>
                    <a:pt x="678941" y="120269"/>
                  </a:lnTo>
                  <a:lnTo>
                    <a:pt x="681735" y="119634"/>
                  </a:lnTo>
                  <a:lnTo>
                    <a:pt x="684275" y="119380"/>
                  </a:lnTo>
                  <a:lnTo>
                    <a:pt x="686434" y="119253"/>
                  </a:lnTo>
                  <a:lnTo>
                    <a:pt x="694880" y="119253"/>
                  </a:lnTo>
                  <a:lnTo>
                    <a:pt x="695197" y="119126"/>
                  </a:lnTo>
                  <a:lnTo>
                    <a:pt x="695578" y="118872"/>
                  </a:lnTo>
                  <a:lnTo>
                    <a:pt x="695832" y="118618"/>
                  </a:lnTo>
                  <a:lnTo>
                    <a:pt x="696340" y="117856"/>
                  </a:lnTo>
                  <a:lnTo>
                    <a:pt x="696340" y="116586"/>
                  </a:lnTo>
                  <a:lnTo>
                    <a:pt x="696086" y="115189"/>
                  </a:lnTo>
                  <a:lnTo>
                    <a:pt x="695705" y="114300"/>
                  </a:lnTo>
                  <a:lnTo>
                    <a:pt x="695451" y="113411"/>
                  </a:lnTo>
                  <a:lnTo>
                    <a:pt x="694943" y="112522"/>
                  </a:lnTo>
                  <a:lnTo>
                    <a:pt x="694435" y="111379"/>
                  </a:lnTo>
                  <a:lnTo>
                    <a:pt x="693800" y="110236"/>
                  </a:lnTo>
                  <a:lnTo>
                    <a:pt x="693292" y="109474"/>
                  </a:lnTo>
                  <a:lnTo>
                    <a:pt x="692911" y="108712"/>
                  </a:lnTo>
                  <a:lnTo>
                    <a:pt x="692403" y="108077"/>
                  </a:lnTo>
                  <a:lnTo>
                    <a:pt x="692022" y="107442"/>
                  </a:lnTo>
                  <a:lnTo>
                    <a:pt x="691641" y="107061"/>
                  </a:lnTo>
                  <a:lnTo>
                    <a:pt x="691260" y="106553"/>
                  </a:lnTo>
                  <a:lnTo>
                    <a:pt x="690879" y="106299"/>
                  </a:lnTo>
                  <a:lnTo>
                    <a:pt x="690371" y="105918"/>
                  </a:lnTo>
                  <a:lnTo>
                    <a:pt x="689990" y="105664"/>
                  </a:lnTo>
                  <a:lnTo>
                    <a:pt x="689228" y="105537"/>
                  </a:lnTo>
                  <a:lnTo>
                    <a:pt x="688339" y="105283"/>
                  </a:lnTo>
                  <a:lnTo>
                    <a:pt x="687323" y="105156"/>
                  </a:lnTo>
                  <a:lnTo>
                    <a:pt x="686053" y="105029"/>
                  </a:lnTo>
                  <a:close/>
                </a:path>
                <a:path w="875029" h="539114">
                  <a:moveTo>
                    <a:pt x="705865" y="150495"/>
                  </a:moveTo>
                  <a:lnTo>
                    <a:pt x="702309" y="150622"/>
                  </a:lnTo>
                  <a:lnTo>
                    <a:pt x="698880" y="150622"/>
                  </a:lnTo>
                  <a:lnTo>
                    <a:pt x="695451" y="150749"/>
                  </a:lnTo>
                  <a:lnTo>
                    <a:pt x="688720" y="151511"/>
                  </a:lnTo>
                  <a:lnTo>
                    <a:pt x="685291" y="151765"/>
                  </a:lnTo>
                  <a:lnTo>
                    <a:pt x="678814" y="152527"/>
                  </a:lnTo>
                  <a:lnTo>
                    <a:pt x="714483" y="152527"/>
                  </a:lnTo>
                  <a:lnTo>
                    <a:pt x="709040" y="151003"/>
                  </a:lnTo>
                  <a:lnTo>
                    <a:pt x="705865" y="150495"/>
                  </a:lnTo>
                  <a:close/>
                </a:path>
                <a:path w="875029" h="539114">
                  <a:moveTo>
                    <a:pt x="586231" y="106807"/>
                  </a:moveTo>
                  <a:lnTo>
                    <a:pt x="583183" y="107442"/>
                  </a:lnTo>
                  <a:lnTo>
                    <a:pt x="579373" y="109474"/>
                  </a:lnTo>
                  <a:lnTo>
                    <a:pt x="575436" y="111506"/>
                  </a:lnTo>
                  <a:lnTo>
                    <a:pt x="573150" y="113538"/>
                  </a:lnTo>
                  <a:lnTo>
                    <a:pt x="572388" y="115697"/>
                  </a:lnTo>
                  <a:lnTo>
                    <a:pt x="571753" y="117856"/>
                  </a:lnTo>
                  <a:lnTo>
                    <a:pt x="572388" y="120777"/>
                  </a:lnTo>
                  <a:lnTo>
                    <a:pt x="582548" y="131826"/>
                  </a:lnTo>
                  <a:lnTo>
                    <a:pt x="585469" y="131191"/>
                  </a:lnTo>
                  <a:lnTo>
                    <a:pt x="589406" y="129159"/>
                  </a:lnTo>
                  <a:lnTo>
                    <a:pt x="593216" y="127127"/>
                  </a:lnTo>
                  <a:lnTo>
                    <a:pt x="595629" y="125095"/>
                  </a:lnTo>
                  <a:lnTo>
                    <a:pt x="596264" y="122936"/>
                  </a:lnTo>
                  <a:lnTo>
                    <a:pt x="597026" y="120777"/>
                  </a:lnTo>
                  <a:lnTo>
                    <a:pt x="588263" y="107315"/>
                  </a:lnTo>
                  <a:lnTo>
                    <a:pt x="586231" y="106807"/>
                  </a:lnTo>
                  <a:close/>
                </a:path>
                <a:path w="875029" h="539114">
                  <a:moveTo>
                    <a:pt x="694880" y="119253"/>
                  </a:moveTo>
                  <a:lnTo>
                    <a:pt x="690498" y="119253"/>
                  </a:lnTo>
                  <a:lnTo>
                    <a:pt x="693546" y="119507"/>
                  </a:lnTo>
                  <a:lnTo>
                    <a:pt x="694562" y="119380"/>
                  </a:lnTo>
                  <a:lnTo>
                    <a:pt x="694880" y="119253"/>
                  </a:lnTo>
                  <a:close/>
                </a:path>
                <a:path w="875029" h="539114">
                  <a:moveTo>
                    <a:pt x="811656" y="0"/>
                  </a:moveTo>
                  <a:lnTo>
                    <a:pt x="797686" y="0"/>
                  </a:lnTo>
                  <a:lnTo>
                    <a:pt x="790066" y="2032"/>
                  </a:lnTo>
                  <a:lnTo>
                    <a:pt x="758951" y="28321"/>
                  </a:lnTo>
                  <a:lnTo>
                    <a:pt x="755522" y="50673"/>
                  </a:lnTo>
                  <a:lnTo>
                    <a:pt x="756538" y="59055"/>
                  </a:lnTo>
                  <a:lnTo>
                    <a:pt x="770762" y="96139"/>
                  </a:lnTo>
                  <a:lnTo>
                    <a:pt x="793114" y="130556"/>
                  </a:lnTo>
                  <a:lnTo>
                    <a:pt x="825245" y="145923"/>
                  </a:lnTo>
                  <a:lnTo>
                    <a:pt x="832230" y="145923"/>
                  </a:lnTo>
                  <a:lnTo>
                    <a:pt x="839723" y="143764"/>
                  </a:lnTo>
                  <a:lnTo>
                    <a:pt x="856360" y="135255"/>
                  </a:lnTo>
                  <a:lnTo>
                    <a:pt x="862710" y="129921"/>
                  </a:lnTo>
                  <a:lnTo>
                    <a:pt x="863457" y="128778"/>
                  </a:lnTo>
                  <a:lnTo>
                    <a:pt x="832230" y="128778"/>
                  </a:lnTo>
                  <a:lnTo>
                    <a:pt x="827912" y="128524"/>
                  </a:lnTo>
                  <a:lnTo>
                    <a:pt x="823594" y="128397"/>
                  </a:lnTo>
                  <a:lnTo>
                    <a:pt x="819276" y="126746"/>
                  </a:lnTo>
                  <a:lnTo>
                    <a:pt x="814958" y="123571"/>
                  </a:lnTo>
                  <a:lnTo>
                    <a:pt x="810513" y="120523"/>
                  </a:lnTo>
                  <a:lnTo>
                    <a:pt x="787526" y="85979"/>
                  </a:lnTo>
                  <a:lnTo>
                    <a:pt x="773556" y="41275"/>
                  </a:lnTo>
                  <a:lnTo>
                    <a:pt x="774445" y="36322"/>
                  </a:lnTo>
                  <a:lnTo>
                    <a:pt x="800480" y="17018"/>
                  </a:lnTo>
                  <a:lnTo>
                    <a:pt x="838182" y="17018"/>
                  </a:lnTo>
                  <a:lnTo>
                    <a:pt x="836802" y="15240"/>
                  </a:lnTo>
                  <a:lnTo>
                    <a:pt x="830833" y="9652"/>
                  </a:lnTo>
                  <a:lnTo>
                    <a:pt x="824610" y="5715"/>
                  </a:lnTo>
                  <a:lnTo>
                    <a:pt x="818387" y="1905"/>
                  </a:lnTo>
                  <a:lnTo>
                    <a:pt x="811656" y="0"/>
                  </a:lnTo>
                  <a:close/>
                </a:path>
                <a:path w="875029" h="539114">
                  <a:moveTo>
                    <a:pt x="838182" y="17018"/>
                  </a:moveTo>
                  <a:lnTo>
                    <a:pt x="800480" y="17018"/>
                  </a:lnTo>
                  <a:lnTo>
                    <a:pt x="803401" y="17272"/>
                  </a:lnTo>
                  <a:lnTo>
                    <a:pt x="809243" y="18796"/>
                  </a:lnTo>
                  <a:lnTo>
                    <a:pt x="812164" y="20193"/>
                  </a:lnTo>
                  <a:lnTo>
                    <a:pt x="814958" y="22352"/>
                  </a:lnTo>
                  <a:lnTo>
                    <a:pt x="817879" y="24384"/>
                  </a:lnTo>
                  <a:lnTo>
                    <a:pt x="842263" y="59944"/>
                  </a:lnTo>
                  <a:lnTo>
                    <a:pt x="844803" y="64643"/>
                  </a:lnTo>
                  <a:lnTo>
                    <a:pt x="856106" y="102616"/>
                  </a:lnTo>
                  <a:lnTo>
                    <a:pt x="855852" y="106172"/>
                  </a:lnTo>
                  <a:lnTo>
                    <a:pt x="841501" y="125095"/>
                  </a:lnTo>
                  <a:lnTo>
                    <a:pt x="836802" y="127635"/>
                  </a:lnTo>
                  <a:lnTo>
                    <a:pt x="832230" y="128778"/>
                  </a:lnTo>
                  <a:lnTo>
                    <a:pt x="863457" y="128778"/>
                  </a:lnTo>
                  <a:lnTo>
                    <a:pt x="866860" y="123571"/>
                  </a:lnTo>
                  <a:lnTo>
                    <a:pt x="870965" y="117475"/>
                  </a:lnTo>
                  <a:lnTo>
                    <a:pt x="873378" y="110490"/>
                  </a:lnTo>
                  <a:lnTo>
                    <a:pt x="873897" y="102616"/>
                  </a:lnTo>
                  <a:lnTo>
                    <a:pt x="874521" y="95123"/>
                  </a:lnTo>
                  <a:lnTo>
                    <a:pt x="862748" y="56973"/>
                  </a:lnTo>
                  <a:lnTo>
                    <a:pt x="842517" y="22606"/>
                  </a:lnTo>
                  <a:lnTo>
                    <a:pt x="838182" y="170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673417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50" dirty="0"/>
              <a:t>OPTION</a:t>
            </a:r>
            <a:r>
              <a:rPr spc="-120" dirty="0"/>
              <a:t> </a:t>
            </a:r>
            <a:r>
              <a:rPr spc="-30" dirty="0"/>
              <a:t>1:</a:t>
            </a:r>
            <a:r>
              <a:rPr spc="-110" dirty="0"/>
              <a:t> </a:t>
            </a:r>
            <a:r>
              <a:rPr spc="-45" dirty="0"/>
              <a:t>FLAG</a:t>
            </a:r>
            <a:r>
              <a:rPr spc="-120" dirty="0"/>
              <a:t> </a:t>
            </a:r>
            <a:r>
              <a:rPr spc="-35" dirty="0"/>
              <a:t>THE</a:t>
            </a:r>
            <a:r>
              <a:rPr spc="-105" dirty="0"/>
              <a:t> </a:t>
            </a:r>
            <a:r>
              <a:rPr spc="-50" dirty="0"/>
              <a:t>ERROR </a:t>
            </a:r>
            <a:r>
              <a:rPr spc="-1070" dirty="0"/>
              <a:t> </a:t>
            </a:r>
            <a:r>
              <a:rPr spc="-85" dirty="0"/>
              <a:t>BY</a:t>
            </a:r>
            <a:r>
              <a:rPr spc="-105" dirty="0"/>
              <a:t> </a:t>
            </a:r>
            <a:r>
              <a:rPr spc="-45" dirty="0"/>
              <a:t>PRINTING</a:t>
            </a:r>
            <a:r>
              <a:rPr spc="-110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60" dirty="0"/>
              <a:t>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730221"/>
            <a:ext cx="7710170" cy="24276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3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decide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notify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something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wrong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msg</a:t>
            </a:r>
            <a:endParaRPr sz="2600">
              <a:latin typeface="Calibri"/>
              <a:cs typeface="Calibri"/>
            </a:endParaRPr>
          </a:p>
          <a:p>
            <a:pPr marL="622300" marR="5250815" indent="-609600">
              <a:lnSpc>
                <a:spcPct val="100000"/>
              </a:lnSpc>
              <a:spcBef>
                <a:spcPts val="160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avg(grades):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try:</a:t>
            </a:r>
            <a:endParaRPr sz="2000">
              <a:latin typeface="Courier New"/>
              <a:cs typeface="Courier New"/>
            </a:endParaRPr>
          </a:p>
          <a:p>
            <a:pPr marL="622300" marR="1897380" indent="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sum(grades)/len(grades)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except ZeroDivisionError: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print('warning: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grades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data')</a:t>
            </a:r>
            <a:endParaRPr sz="20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3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running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test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gives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280" y="4223384"/>
            <a:ext cx="4987290" cy="32258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ourier New"/>
                <a:cs typeface="Courier New"/>
              </a:rPr>
              <a:t>warning: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grades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4515002"/>
            <a:ext cx="7536180" cy="126111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10" dirty="0">
                <a:latin typeface="Courier New"/>
                <a:cs typeface="Courier New"/>
              </a:rPr>
              <a:t>[[['peter',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'parker'],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[10.0,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5.0,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85.0],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15.41666666],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urier New"/>
                <a:cs typeface="Courier New"/>
              </a:rPr>
              <a:t>[['bruce',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'wayne'],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[10.0, 8.0, 74.0],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13.83333334],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urier New"/>
                <a:cs typeface="Courier New"/>
              </a:rPr>
              <a:t>[['captain', 'america'],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[8.0, 10.0, 96.0],</a:t>
            </a:r>
            <a:r>
              <a:rPr sz="1800" spc="-15" dirty="0">
                <a:latin typeface="Courier New"/>
                <a:cs typeface="Courier New"/>
              </a:rPr>
              <a:t> 17.5],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5887466"/>
            <a:ext cx="248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[['deadpool'],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[],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7554" y="5880734"/>
            <a:ext cx="3886200" cy="32258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latin typeface="Courier New"/>
                <a:cs typeface="Courier New"/>
              </a:rPr>
              <a:t>None]]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9423" y="5225541"/>
            <a:ext cx="1793494" cy="13265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7532" y="3593338"/>
            <a:ext cx="1396238" cy="80137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50685"/>
            <a:ext cx="9144000" cy="607695"/>
            <a:chOff x="0" y="6250685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35532" y="169544"/>
            <a:ext cx="7352665" cy="1873250"/>
          </a:xfrm>
          <a:custGeom>
            <a:avLst/>
            <a:gdLst/>
            <a:ahLst/>
            <a:cxnLst/>
            <a:rect l="l" t="t" r="r" b="b"/>
            <a:pathLst>
              <a:path w="7352665" h="1873250">
                <a:moveTo>
                  <a:pt x="0" y="312165"/>
                </a:moveTo>
                <a:lnTo>
                  <a:pt x="3384" y="266022"/>
                </a:lnTo>
                <a:lnTo>
                  <a:pt x="13216" y="221985"/>
                </a:lnTo>
                <a:lnTo>
                  <a:pt x="29013" y="180538"/>
                </a:lnTo>
                <a:lnTo>
                  <a:pt x="50292" y="142161"/>
                </a:lnTo>
                <a:lnTo>
                  <a:pt x="76569" y="107337"/>
                </a:lnTo>
                <a:lnTo>
                  <a:pt x="107362" y="76548"/>
                </a:lnTo>
                <a:lnTo>
                  <a:pt x="142189" y="50276"/>
                </a:lnTo>
                <a:lnTo>
                  <a:pt x="180565" y="29003"/>
                </a:lnTo>
                <a:lnTo>
                  <a:pt x="222009" y="13211"/>
                </a:lnTo>
                <a:lnTo>
                  <a:pt x="266036" y="3383"/>
                </a:lnTo>
                <a:lnTo>
                  <a:pt x="312166" y="0"/>
                </a:lnTo>
                <a:lnTo>
                  <a:pt x="7040372" y="0"/>
                </a:lnTo>
                <a:lnTo>
                  <a:pt x="7086515" y="3383"/>
                </a:lnTo>
                <a:lnTo>
                  <a:pt x="7130552" y="13211"/>
                </a:lnTo>
                <a:lnTo>
                  <a:pt x="7171999" y="29003"/>
                </a:lnTo>
                <a:lnTo>
                  <a:pt x="7210376" y="50276"/>
                </a:lnTo>
                <a:lnTo>
                  <a:pt x="7245200" y="76548"/>
                </a:lnTo>
                <a:lnTo>
                  <a:pt x="7275989" y="107337"/>
                </a:lnTo>
                <a:lnTo>
                  <a:pt x="7302261" y="142161"/>
                </a:lnTo>
                <a:lnTo>
                  <a:pt x="7323534" y="180538"/>
                </a:lnTo>
                <a:lnTo>
                  <a:pt x="7339326" y="221985"/>
                </a:lnTo>
                <a:lnTo>
                  <a:pt x="7349154" y="266022"/>
                </a:lnTo>
                <a:lnTo>
                  <a:pt x="7352538" y="312165"/>
                </a:lnTo>
                <a:lnTo>
                  <a:pt x="7352538" y="1560829"/>
                </a:lnTo>
                <a:lnTo>
                  <a:pt x="7349154" y="1606973"/>
                </a:lnTo>
                <a:lnTo>
                  <a:pt x="7339326" y="1651010"/>
                </a:lnTo>
                <a:lnTo>
                  <a:pt x="7323534" y="1692457"/>
                </a:lnTo>
                <a:lnTo>
                  <a:pt x="7302261" y="1730834"/>
                </a:lnTo>
                <a:lnTo>
                  <a:pt x="7275989" y="1765658"/>
                </a:lnTo>
                <a:lnTo>
                  <a:pt x="7245200" y="1796447"/>
                </a:lnTo>
                <a:lnTo>
                  <a:pt x="7210376" y="1822719"/>
                </a:lnTo>
                <a:lnTo>
                  <a:pt x="7171999" y="1843992"/>
                </a:lnTo>
                <a:lnTo>
                  <a:pt x="7130552" y="1859784"/>
                </a:lnTo>
                <a:lnTo>
                  <a:pt x="7086515" y="1869612"/>
                </a:lnTo>
                <a:lnTo>
                  <a:pt x="7040372" y="1872995"/>
                </a:lnTo>
                <a:lnTo>
                  <a:pt x="312166" y="1872995"/>
                </a:lnTo>
                <a:lnTo>
                  <a:pt x="266036" y="1869612"/>
                </a:lnTo>
                <a:lnTo>
                  <a:pt x="222009" y="1859784"/>
                </a:lnTo>
                <a:lnTo>
                  <a:pt x="180565" y="1843992"/>
                </a:lnTo>
                <a:lnTo>
                  <a:pt x="142189" y="1822719"/>
                </a:lnTo>
                <a:lnTo>
                  <a:pt x="107362" y="1796447"/>
                </a:lnTo>
                <a:lnTo>
                  <a:pt x="76569" y="1765658"/>
                </a:lnTo>
                <a:lnTo>
                  <a:pt x="50292" y="1730834"/>
                </a:lnTo>
                <a:lnTo>
                  <a:pt x="29013" y="1692457"/>
                </a:lnTo>
                <a:lnTo>
                  <a:pt x="13216" y="1651010"/>
                </a:lnTo>
                <a:lnTo>
                  <a:pt x="3384" y="1606973"/>
                </a:lnTo>
                <a:lnTo>
                  <a:pt x="0" y="1560829"/>
                </a:lnTo>
                <a:lnTo>
                  <a:pt x="0" y="31216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5332" y="273304"/>
            <a:ext cx="6923405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 algn="ctr">
              <a:lnSpc>
                <a:spcPct val="100000"/>
              </a:lnSpc>
              <a:spcBef>
                <a:spcPts val="95"/>
              </a:spcBef>
            </a:pPr>
            <a:r>
              <a:rPr sz="2600" b="1" spc="-10" dirty="0">
                <a:latin typeface="Calibri"/>
                <a:cs typeface="Calibri"/>
              </a:rPr>
              <a:t>DEFENSIVE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PROGRAMMING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25" dirty="0">
                <a:latin typeface="Calibri"/>
                <a:cs typeface="Calibri"/>
              </a:rPr>
              <a:t>Write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specifications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functions</a:t>
            </a:r>
            <a:endParaRPr sz="2600">
              <a:latin typeface="Calibri"/>
              <a:cs typeface="Calibri"/>
            </a:endParaRPr>
          </a:p>
          <a:p>
            <a:pPr marL="544195" indent="-53213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544195" algn="l"/>
                <a:tab pos="54483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Modularize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programs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latin typeface="Calibri"/>
                <a:cs typeface="Calibri"/>
              </a:rPr>
              <a:t>Check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conditions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inputs/outputs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(assertions)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4795" y="3145154"/>
            <a:ext cx="4116704" cy="2757805"/>
          </a:xfrm>
          <a:custGeom>
            <a:avLst/>
            <a:gdLst/>
            <a:ahLst/>
            <a:cxnLst/>
            <a:rect l="l" t="t" r="r" b="b"/>
            <a:pathLst>
              <a:path w="4116704" h="2757804">
                <a:moveTo>
                  <a:pt x="0" y="459613"/>
                </a:moveTo>
                <a:lnTo>
                  <a:pt x="2372" y="412614"/>
                </a:lnTo>
                <a:lnTo>
                  <a:pt x="9337" y="366974"/>
                </a:lnTo>
                <a:lnTo>
                  <a:pt x="20663" y="322924"/>
                </a:lnTo>
                <a:lnTo>
                  <a:pt x="36119" y="280695"/>
                </a:lnTo>
                <a:lnTo>
                  <a:pt x="55473" y="240518"/>
                </a:lnTo>
                <a:lnTo>
                  <a:pt x="78495" y="202623"/>
                </a:lnTo>
                <a:lnTo>
                  <a:pt x="104955" y="167241"/>
                </a:lnTo>
                <a:lnTo>
                  <a:pt x="134619" y="134604"/>
                </a:lnTo>
                <a:lnTo>
                  <a:pt x="167259" y="104941"/>
                </a:lnTo>
                <a:lnTo>
                  <a:pt x="202643" y="78485"/>
                </a:lnTo>
                <a:lnTo>
                  <a:pt x="240539" y="55465"/>
                </a:lnTo>
                <a:lnTo>
                  <a:pt x="280717" y="36113"/>
                </a:lnTo>
                <a:lnTo>
                  <a:pt x="322945" y="20660"/>
                </a:lnTo>
                <a:lnTo>
                  <a:pt x="366994" y="9336"/>
                </a:lnTo>
                <a:lnTo>
                  <a:pt x="412631" y="2372"/>
                </a:lnTo>
                <a:lnTo>
                  <a:pt x="459625" y="0"/>
                </a:lnTo>
                <a:lnTo>
                  <a:pt x="3656711" y="0"/>
                </a:lnTo>
                <a:lnTo>
                  <a:pt x="3703709" y="2372"/>
                </a:lnTo>
                <a:lnTo>
                  <a:pt x="3749349" y="9336"/>
                </a:lnTo>
                <a:lnTo>
                  <a:pt x="3793399" y="20660"/>
                </a:lnTo>
                <a:lnTo>
                  <a:pt x="3835628" y="36113"/>
                </a:lnTo>
                <a:lnTo>
                  <a:pt x="3875805" y="55465"/>
                </a:lnTo>
                <a:lnTo>
                  <a:pt x="3913700" y="78485"/>
                </a:lnTo>
                <a:lnTo>
                  <a:pt x="3949082" y="104941"/>
                </a:lnTo>
                <a:lnTo>
                  <a:pt x="3981719" y="134604"/>
                </a:lnTo>
                <a:lnTo>
                  <a:pt x="4011382" y="167241"/>
                </a:lnTo>
                <a:lnTo>
                  <a:pt x="4037838" y="202623"/>
                </a:lnTo>
                <a:lnTo>
                  <a:pt x="4060858" y="240518"/>
                </a:lnTo>
                <a:lnTo>
                  <a:pt x="4080210" y="280695"/>
                </a:lnTo>
                <a:lnTo>
                  <a:pt x="4095663" y="322924"/>
                </a:lnTo>
                <a:lnTo>
                  <a:pt x="4106987" y="366974"/>
                </a:lnTo>
                <a:lnTo>
                  <a:pt x="4113951" y="412614"/>
                </a:lnTo>
                <a:lnTo>
                  <a:pt x="4116324" y="459613"/>
                </a:lnTo>
                <a:lnTo>
                  <a:pt x="4116324" y="2298065"/>
                </a:lnTo>
                <a:lnTo>
                  <a:pt x="4113951" y="2345057"/>
                </a:lnTo>
                <a:lnTo>
                  <a:pt x="4106987" y="2390692"/>
                </a:lnTo>
                <a:lnTo>
                  <a:pt x="4095663" y="2434738"/>
                </a:lnTo>
                <a:lnTo>
                  <a:pt x="4080210" y="2476966"/>
                </a:lnTo>
                <a:lnTo>
                  <a:pt x="4060858" y="2517142"/>
                </a:lnTo>
                <a:lnTo>
                  <a:pt x="4037838" y="2555037"/>
                </a:lnTo>
                <a:lnTo>
                  <a:pt x="4011382" y="2590420"/>
                </a:lnTo>
                <a:lnTo>
                  <a:pt x="3981719" y="2623059"/>
                </a:lnTo>
                <a:lnTo>
                  <a:pt x="3949082" y="2652723"/>
                </a:lnTo>
                <a:lnTo>
                  <a:pt x="3913700" y="2679182"/>
                </a:lnTo>
                <a:lnTo>
                  <a:pt x="3875805" y="2702204"/>
                </a:lnTo>
                <a:lnTo>
                  <a:pt x="3835628" y="2721559"/>
                </a:lnTo>
                <a:lnTo>
                  <a:pt x="3793399" y="2737014"/>
                </a:lnTo>
                <a:lnTo>
                  <a:pt x="3749349" y="2748340"/>
                </a:lnTo>
                <a:lnTo>
                  <a:pt x="3703709" y="2755305"/>
                </a:lnTo>
                <a:lnTo>
                  <a:pt x="3656711" y="2757678"/>
                </a:lnTo>
                <a:lnTo>
                  <a:pt x="459625" y="2757678"/>
                </a:lnTo>
                <a:lnTo>
                  <a:pt x="412631" y="2755305"/>
                </a:lnTo>
                <a:lnTo>
                  <a:pt x="366994" y="2748340"/>
                </a:lnTo>
                <a:lnTo>
                  <a:pt x="322945" y="2737014"/>
                </a:lnTo>
                <a:lnTo>
                  <a:pt x="280717" y="2721559"/>
                </a:lnTo>
                <a:lnTo>
                  <a:pt x="240539" y="2702204"/>
                </a:lnTo>
                <a:lnTo>
                  <a:pt x="202643" y="2679182"/>
                </a:lnTo>
                <a:lnTo>
                  <a:pt x="167259" y="2652723"/>
                </a:lnTo>
                <a:lnTo>
                  <a:pt x="134619" y="2623059"/>
                </a:lnTo>
                <a:lnTo>
                  <a:pt x="104955" y="2590420"/>
                </a:lnTo>
                <a:lnTo>
                  <a:pt x="78495" y="2555037"/>
                </a:lnTo>
                <a:lnTo>
                  <a:pt x="55473" y="2517142"/>
                </a:lnTo>
                <a:lnTo>
                  <a:pt x="36119" y="2476966"/>
                </a:lnTo>
                <a:lnTo>
                  <a:pt x="20663" y="2434738"/>
                </a:lnTo>
                <a:lnTo>
                  <a:pt x="9337" y="2390692"/>
                </a:lnTo>
                <a:lnTo>
                  <a:pt x="2372" y="2345057"/>
                </a:lnTo>
                <a:lnTo>
                  <a:pt x="0" y="2298065"/>
                </a:lnTo>
                <a:lnTo>
                  <a:pt x="0" y="459613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7773" y="3291585"/>
            <a:ext cx="361950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Calibri"/>
                <a:cs typeface="Calibri"/>
              </a:rPr>
              <a:t>TESTING/VALIDATION</a:t>
            </a:r>
            <a:endParaRPr sz="26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Arial MT"/>
              <a:buChar char="•"/>
              <a:tabLst>
                <a:tab pos="544195" algn="l"/>
                <a:tab pos="544830" algn="l"/>
              </a:tabLst>
            </a:pPr>
            <a:r>
              <a:rPr dirty="0"/>
              <a:t>	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Compare </a:t>
            </a:r>
            <a:r>
              <a:rPr sz="2600" spc="-10" dirty="0">
                <a:latin typeface="Calibri"/>
                <a:cs typeface="Calibri"/>
              </a:rPr>
              <a:t>input/output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pairs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specification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20" dirty="0">
                <a:latin typeface="Calibri"/>
                <a:cs typeface="Calibri"/>
              </a:rPr>
              <a:t>“It’s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working!”</a:t>
            </a:r>
            <a:endParaRPr sz="2600">
              <a:latin typeface="Calibri"/>
              <a:cs typeface="Calibri"/>
            </a:endParaRPr>
          </a:p>
          <a:p>
            <a:pPr marL="469900" marR="37338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10" dirty="0">
                <a:latin typeface="Calibri"/>
                <a:cs typeface="Calibri"/>
              </a:rPr>
              <a:t>“How </a:t>
            </a:r>
            <a:r>
              <a:rPr sz="2600" spc="-15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I </a:t>
            </a:r>
            <a:r>
              <a:rPr sz="2600" spc="-10" dirty="0">
                <a:latin typeface="Calibri"/>
                <a:cs typeface="Calibri"/>
              </a:rPr>
              <a:t>break </a:t>
            </a:r>
            <a:r>
              <a:rPr sz="2600" spc="-25" dirty="0">
                <a:latin typeface="Calibri"/>
                <a:cs typeface="Calibri"/>
              </a:rPr>
              <a:t>my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program?”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1420" y="3145154"/>
            <a:ext cx="4343400" cy="2757805"/>
          </a:xfrm>
          <a:custGeom>
            <a:avLst/>
            <a:gdLst/>
            <a:ahLst/>
            <a:cxnLst/>
            <a:rect l="l" t="t" r="r" b="b"/>
            <a:pathLst>
              <a:path w="4343400" h="2757804">
                <a:moveTo>
                  <a:pt x="0" y="459613"/>
                </a:moveTo>
                <a:lnTo>
                  <a:pt x="2372" y="412614"/>
                </a:lnTo>
                <a:lnTo>
                  <a:pt x="9336" y="366974"/>
                </a:lnTo>
                <a:lnTo>
                  <a:pt x="20660" y="322924"/>
                </a:lnTo>
                <a:lnTo>
                  <a:pt x="36113" y="280695"/>
                </a:lnTo>
                <a:lnTo>
                  <a:pt x="55465" y="240518"/>
                </a:lnTo>
                <a:lnTo>
                  <a:pt x="78485" y="202623"/>
                </a:lnTo>
                <a:lnTo>
                  <a:pt x="104941" y="167241"/>
                </a:lnTo>
                <a:lnTo>
                  <a:pt x="134604" y="134604"/>
                </a:lnTo>
                <a:lnTo>
                  <a:pt x="167241" y="104941"/>
                </a:lnTo>
                <a:lnTo>
                  <a:pt x="202623" y="78485"/>
                </a:lnTo>
                <a:lnTo>
                  <a:pt x="240518" y="55465"/>
                </a:lnTo>
                <a:lnTo>
                  <a:pt x="280695" y="36113"/>
                </a:lnTo>
                <a:lnTo>
                  <a:pt x="322924" y="20660"/>
                </a:lnTo>
                <a:lnTo>
                  <a:pt x="366974" y="9336"/>
                </a:lnTo>
                <a:lnTo>
                  <a:pt x="412614" y="2372"/>
                </a:lnTo>
                <a:lnTo>
                  <a:pt x="459613" y="0"/>
                </a:lnTo>
                <a:lnTo>
                  <a:pt x="3883787" y="0"/>
                </a:lnTo>
                <a:lnTo>
                  <a:pt x="3930785" y="2372"/>
                </a:lnTo>
                <a:lnTo>
                  <a:pt x="3976425" y="9336"/>
                </a:lnTo>
                <a:lnTo>
                  <a:pt x="4020475" y="20660"/>
                </a:lnTo>
                <a:lnTo>
                  <a:pt x="4062704" y="36113"/>
                </a:lnTo>
                <a:lnTo>
                  <a:pt x="4102881" y="55465"/>
                </a:lnTo>
                <a:lnTo>
                  <a:pt x="4140776" y="78485"/>
                </a:lnTo>
                <a:lnTo>
                  <a:pt x="4176158" y="104941"/>
                </a:lnTo>
                <a:lnTo>
                  <a:pt x="4208795" y="134604"/>
                </a:lnTo>
                <a:lnTo>
                  <a:pt x="4238458" y="167241"/>
                </a:lnTo>
                <a:lnTo>
                  <a:pt x="4264914" y="202623"/>
                </a:lnTo>
                <a:lnTo>
                  <a:pt x="4287934" y="240518"/>
                </a:lnTo>
                <a:lnTo>
                  <a:pt x="4307286" y="280695"/>
                </a:lnTo>
                <a:lnTo>
                  <a:pt x="4322739" y="322924"/>
                </a:lnTo>
                <a:lnTo>
                  <a:pt x="4334063" y="366974"/>
                </a:lnTo>
                <a:lnTo>
                  <a:pt x="4341027" y="412614"/>
                </a:lnTo>
                <a:lnTo>
                  <a:pt x="4343400" y="459613"/>
                </a:lnTo>
                <a:lnTo>
                  <a:pt x="4343400" y="2298065"/>
                </a:lnTo>
                <a:lnTo>
                  <a:pt x="4341027" y="2345057"/>
                </a:lnTo>
                <a:lnTo>
                  <a:pt x="4334063" y="2390692"/>
                </a:lnTo>
                <a:lnTo>
                  <a:pt x="4322739" y="2434738"/>
                </a:lnTo>
                <a:lnTo>
                  <a:pt x="4307286" y="2476966"/>
                </a:lnTo>
                <a:lnTo>
                  <a:pt x="4287934" y="2517142"/>
                </a:lnTo>
                <a:lnTo>
                  <a:pt x="4264914" y="2555037"/>
                </a:lnTo>
                <a:lnTo>
                  <a:pt x="4238458" y="2590420"/>
                </a:lnTo>
                <a:lnTo>
                  <a:pt x="4208795" y="2623059"/>
                </a:lnTo>
                <a:lnTo>
                  <a:pt x="4176158" y="2652723"/>
                </a:lnTo>
                <a:lnTo>
                  <a:pt x="4140776" y="2679182"/>
                </a:lnTo>
                <a:lnTo>
                  <a:pt x="4102881" y="2702204"/>
                </a:lnTo>
                <a:lnTo>
                  <a:pt x="4062704" y="2721559"/>
                </a:lnTo>
                <a:lnTo>
                  <a:pt x="4020475" y="2737014"/>
                </a:lnTo>
                <a:lnTo>
                  <a:pt x="3976425" y="2748340"/>
                </a:lnTo>
                <a:lnTo>
                  <a:pt x="3930785" y="2755305"/>
                </a:lnTo>
                <a:lnTo>
                  <a:pt x="3883787" y="2757678"/>
                </a:lnTo>
                <a:lnTo>
                  <a:pt x="459613" y="2757678"/>
                </a:lnTo>
                <a:lnTo>
                  <a:pt x="412614" y="2755305"/>
                </a:lnTo>
                <a:lnTo>
                  <a:pt x="366974" y="2748340"/>
                </a:lnTo>
                <a:lnTo>
                  <a:pt x="322924" y="2737014"/>
                </a:lnTo>
                <a:lnTo>
                  <a:pt x="280695" y="2721559"/>
                </a:lnTo>
                <a:lnTo>
                  <a:pt x="240518" y="2702204"/>
                </a:lnTo>
                <a:lnTo>
                  <a:pt x="202623" y="2679182"/>
                </a:lnTo>
                <a:lnTo>
                  <a:pt x="167241" y="2652723"/>
                </a:lnTo>
                <a:lnTo>
                  <a:pt x="134604" y="2623059"/>
                </a:lnTo>
                <a:lnTo>
                  <a:pt x="104941" y="2590420"/>
                </a:lnTo>
                <a:lnTo>
                  <a:pt x="78485" y="2555037"/>
                </a:lnTo>
                <a:lnTo>
                  <a:pt x="55465" y="2517142"/>
                </a:lnTo>
                <a:lnTo>
                  <a:pt x="36113" y="2476966"/>
                </a:lnTo>
                <a:lnTo>
                  <a:pt x="20660" y="2434738"/>
                </a:lnTo>
                <a:lnTo>
                  <a:pt x="9336" y="2390692"/>
                </a:lnTo>
                <a:lnTo>
                  <a:pt x="2372" y="2345057"/>
                </a:lnTo>
                <a:lnTo>
                  <a:pt x="0" y="2298065"/>
                </a:lnTo>
                <a:lnTo>
                  <a:pt x="0" y="459613"/>
                </a:lnTo>
                <a:close/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25161" y="3291585"/>
            <a:ext cx="379095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9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Calibri"/>
                <a:cs typeface="Calibri"/>
              </a:rPr>
              <a:t>DEBUGGING</a:t>
            </a:r>
            <a:endParaRPr sz="26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Arial MT"/>
              <a:buChar char="•"/>
              <a:tabLst>
                <a:tab pos="544195" algn="l"/>
                <a:tab pos="544830" algn="l"/>
              </a:tabLst>
            </a:pPr>
            <a:r>
              <a:rPr dirty="0"/>
              <a:t>	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Study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events </a:t>
            </a:r>
            <a:r>
              <a:rPr sz="2600" spc="-5" dirty="0">
                <a:latin typeface="Calibri"/>
                <a:cs typeface="Calibri"/>
              </a:rPr>
              <a:t>leading </a:t>
            </a:r>
            <a:r>
              <a:rPr sz="2600" spc="-10" dirty="0">
                <a:latin typeface="Calibri"/>
                <a:cs typeface="Calibri"/>
              </a:rPr>
              <a:t>up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error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15" dirty="0">
                <a:latin typeface="Calibri"/>
                <a:cs typeface="Calibri"/>
              </a:rPr>
              <a:t>“Why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it</a:t>
            </a:r>
            <a:r>
              <a:rPr sz="2600" spc="-5" dirty="0">
                <a:latin typeface="Calibri"/>
                <a:cs typeface="Calibri"/>
              </a:rPr>
              <a:t> not working?”</a:t>
            </a:r>
            <a:endParaRPr sz="2600">
              <a:latin typeface="Calibri"/>
              <a:cs typeface="Calibri"/>
            </a:endParaRPr>
          </a:p>
          <a:p>
            <a:pPr marL="469900" marR="98361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10" dirty="0">
                <a:latin typeface="Calibri"/>
                <a:cs typeface="Calibri"/>
              </a:rPr>
              <a:t>“How </a:t>
            </a:r>
            <a:r>
              <a:rPr sz="2600" spc="-15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I </a:t>
            </a:r>
            <a:r>
              <a:rPr sz="2600" spc="-10" dirty="0">
                <a:latin typeface="Calibri"/>
                <a:cs typeface="Calibri"/>
              </a:rPr>
              <a:t>fix </a:t>
            </a:r>
            <a:r>
              <a:rPr sz="2600" spc="-25" dirty="0">
                <a:latin typeface="Calibri"/>
                <a:cs typeface="Calibri"/>
              </a:rPr>
              <a:t>my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program?”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6099" y="2101723"/>
            <a:ext cx="728980" cy="979169"/>
          </a:xfrm>
          <a:custGeom>
            <a:avLst/>
            <a:gdLst/>
            <a:ahLst/>
            <a:cxnLst/>
            <a:rect l="l" t="t" r="r" b="b"/>
            <a:pathLst>
              <a:path w="728980" h="979169">
                <a:moveTo>
                  <a:pt x="14732" y="894841"/>
                </a:moveTo>
                <a:lnTo>
                  <a:pt x="0" y="978788"/>
                </a:lnTo>
                <a:lnTo>
                  <a:pt x="75946" y="940181"/>
                </a:lnTo>
                <a:lnTo>
                  <a:pt x="65657" y="932561"/>
                </a:lnTo>
                <a:lnTo>
                  <a:pt x="44196" y="932561"/>
                </a:lnTo>
                <a:lnTo>
                  <a:pt x="31369" y="923036"/>
                </a:lnTo>
                <a:lnTo>
                  <a:pt x="38966" y="912791"/>
                </a:lnTo>
                <a:lnTo>
                  <a:pt x="14732" y="894841"/>
                </a:lnTo>
                <a:close/>
              </a:path>
              <a:path w="728980" h="979169">
                <a:moveTo>
                  <a:pt x="38966" y="912791"/>
                </a:moveTo>
                <a:lnTo>
                  <a:pt x="31369" y="923036"/>
                </a:lnTo>
                <a:lnTo>
                  <a:pt x="44196" y="932561"/>
                </a:lnTo>
                <a:lnTo>
                  <a:pt x="51805" y="922301"/>
                </a:lnTo>
                <a:lnTo>
                  <a:pt x="38966" y="912791"/>
                </a:lnTo>
                <a:close/>
              </a:path>
              <a:path w="728980" h="979169">
                <a:moveTo>
                  <a:pt x="51805" y="922301"/>
                </a:moveTo>
                <a:lnTo>
                  <a:pt x="44196" y="932561"/>
                </a:lnTo>
                <a:lnTo>
                  <a:pt x="65657" y="932561"/>
                </a:lnTo>
                <a:lnTo>
                  <a:pt x="51805" y="922301"/>
                </a:lnTo>
                <a:close/>
              </a:path>
              <a:path w="728980" h="979169">
                <a:moveTo>
                  <a:pt x="715899" y="0"/>
                </a:moveTo>
                <a:lnTo>
                  <a:pt x="38966" y="912791"/>
                </a:lnTo>
                <a:lnTo>
                  <a:pt x="51805" y="922301"/>
                </a:lnTo>
                <a:lnTo>
                  <a:pt x="728726" y="9652"/>
                </a:lnTo>
                <a:lnTo>
                  <a:pt x="715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9069" y="2101976"/>
            <a:ext cx="688340" cy="978535"/>
          </a:xfrm>
          <a:custGeom>
            <a:avLst/>
            <a:gdLst/>
            <a:ahLst/>
            <a:cxnLst/>
            <a:rect l="l" t="t" r="r" b="b"/>
            <a:pathLst>
              <a:path w="688339" h="978535">
                <a:moveTo>
                  <a:pt x="637640" y="920651"/>
                </a:moveTo>
                <a:lnTo>
                  <a:pt x="613029" y="937894"/>
                </a:lnTo>
                <a:lnTo>
                  <a:pt x="687832" y="978535"/>
                </a:lnTo>
                <a:lnTo>
                  <a:pt x="680821" y="931037"/>
                </a:lnTo>
                <a:lnTo>
                  <a:pt x="644906" y="931037"/>
                </a:lnTo>
                <a:lnTo>
                  <a:pt x="637640" y="920651"/>
                </a:lnTo>
                <a:close/>
              </a:path>
              <a:path w="688339" h="978535">
                <a:moveTo>
                  <a:pt x="650713" y="911493"/>
                </a:moveTo>
                <a:lnTo>
                  <a:pt x="637640" y="920651"/>
                </a:lnTo>
                <a:lnTo>
                  <a:pt x="644906" y="931037"/>
                </a:lnTo>
                <a:lnTo>
                  <a:pt x="657987" y="921893"/>
                </a:lnTo>
                <a:lnTo>
                  <a:pt x="650713" y="911493"/>
                </a:lnTo>
                <a:close/>
              </a:path>
              <a:path w="688339" h="978535">
                <a:moveTo>
                  <a:pt x="675386" y="894207"/>
                </a:moveTo>
                <a:lnTo>
                  <a:pt x="650713" y="911493"/>
                </a:lnTo>
                <a:lnTo>
                  <a:pt x="657987" y="921893"/>
                </a:lnTo>
                <a:lnTo>
                  <a:pt x="644906" y="931037"/>
                </a:lnTo>
                <a:lnTo>
                  <a:pt x="680821" y="931037"/>
                </a:lnTo>
                <a:lnTo>
                  <a:pt x="675386" y="894207"/>
                </a:lnTo>
                <a:close/>
              </a:path>
              <a:path w="688339" h="978535">
                <a:moveTo>
                  <a:pt x="13208" y="0"/>
                </a:moveTo>
                <a:lnTo>
                  <a:pt x="0" y="9143"/>
                </a:lnTo>
                <a:lnTo>
                  <a:pt x="637640" y="920651"/>
                </a:lnTo>
                <a:lnTo>
                  <a:pt x="650713" y="911493"/>
                </a:lnTo>
                <a:lnTo>
                  <a:pt x="13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11566" y="6575107"/>
            <a:ext cx="144145" cy="2216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6365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OPTION</a:t>
            </a:r>
            <a:r>
              <a:rPr spc="-105" dirty="0"/>
              <a:t> </a:t>
            </a:r>
            <a:r>
              <a:rPr spc="-30" dirty="0"/>
              <a:t>2:</a:t>
            </a:r>
            <a:r>
              <a:rPr spc="-100" dirty="0"/>
              <a:t> </a:t>
            </a:r>
            <a:r>
              <a:rPr spc="-45" dirty="0"/>
              <a:t>CHANGE</a:t>
            </a:r>
            <a:r>
              <a:rPr spc="-110" dirty="0"/>
              <a:t> </a:t>
            </a:r>
            <a:r>
              <a:rPr spc="-35" dirty="0"/>
              <a:t>THE</a:t>
            </a:r>
            <a:r>
              <a:rPr spc="-100" dirty="0"/>
              <a:t> </a:t>
            </a:r>
            <a:r>
              <a:rPr spc="-45" dirty="0"/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730221"/>
            <a:ext cx="6677025" cy="27324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3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decide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-10" dirty="0">
                <a:latin typeface="Calibri"/>
                <a:cs typeface="Calibri"/>
              </a:rPr>
              <a:t> student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grades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zero</a:t>
            </a:r>
            <a:endParaRPr sz="2600">
              <a:latin typeface="Calibri"/>
              <a:cs typeface="Calibri"/>
            </a:endParaRPr>
          </a:p>
          <a:p>
            <a:pPr marL="622300" marR="4217035" indent="-609600">
              <a:lnSpc>
                <a:spcPct val="100000"/>
              </a:lnSpc>
              <a:spcBef>
                <a:spcPts val="160"/>
              </a:spcBef>
            </a:pPr>
            <a:r>
              <a:rPr sz="2000" spc="-5" dirty="0">
                <a:latin typeface="Courier New"/>
                <a:cs typeface="Courier New"/>
              </a:rPr>
              <a:t>def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avg(grades):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try:</a:t>
            </a:r>
            <a:endParaRPr sz="2000">
              <a:latin typeface="Courier New"/>
              <a:cs typeface="Courier New"/>
            </a:endParaRPr>
          </a:p>
          <a:p>
            <a:pPr marL="622300" marR="864235" indent="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sum(grades)/len(grades)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except ZeroDivisionError:</a:t>
            </a:r>
            <a:endParaRPr sz="2000">
              <a:latin typeface="Courier New"/>
              <a:cs typeface="Courier New"/>
            </a:endParaRPr>
          </a:p>
          <a:p>
            <a:pPr marL="1231900" marR="559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print('warning: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grades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data')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return 0.0</a:t>
            </a:r>
            <a:endParaRPr sz="20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3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running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test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gives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233" y="4528184"/>
            <a:ext cx="4987290" cy="32258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ourier New"/>
                <a:cs typeface="Courier New"/>
              </a:rPr>
              <a:t>warning: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grades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4820666"/>
            <a:ext cx="7539990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Courier New"/>
                <a:cs typeface="Courier New"/>
              </a:rPr>
              <a:t>[[['peter', 'parker'], [10.0,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5.0,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85.0], 15.41666666],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urier New"/>
                <a:cs typeface="Courier New"/>
              </a:rPr>
              <a:t>[['bruce',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'wayne'],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[10.0, 8.0, 74.0],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13.83333334],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urier New"/>
                <a:cs typeface="Courier New"/>
              </a:rPr>
              <a:t>[['captain', 'america'],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[8.0,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10.0, 96.0],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17.5],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urier New"/>
                <a:cs typeface="Courier New"/>
              </a:rPr>
              <a:t>[['deadpool'],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[],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0.0]]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1840" y="3845052"/>
            <a:ext cx="1407837" cy="81572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299459" y="5620562"/>
            <a:ext cx="5452110" cy="911860"/>
            <a:chOff x="3299459" y="5620562"/>
            <a:chExt cx="5452110" cy="911860"/>
          </a:xfrm>
        </p:grpSpPr>
        <p:sp>
          <p:nvSpPr>
            <p:cNvPr id="8" name="object 8"/>
            <p:cNvSpPr/>
            <p:nvPr/>
          </p:nvSpPr>
          <p:spPr>
            <a:xfrm>
              <a:off x="3307460" y="6180200"/>
              <a:ext cx="3660775" cy="321945"/>
            </a:xfrm>
            <a:custGeom>
              <a:avLst/>
              <a:gdLst/>
              <a:ahLst/>
              <a:cxnLst/>
              <a:rect l="l" t="t" r="r" b="b"/>
              <a:pathLst>
                <a:path w="3660775" h="321945">
                  <a:moveTo>
                    <a:pt x="0" y="321564"/>
                  </a:moveTo>
                  <a:lnTo>
                    <a:pt x="3660648" y="321564"/>
                  </a:lnTo>
                  <a:lnTo>
                    <a:pt x="3660648" y="0"/>
                  </a:lnTo>
                  <a:lnTo>
                    <a:pt x="0" y="0"/>
                  </a:lnTo>
                  <a:lnTo>
                    <a:pt x="0" y="321564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78929" y="6061798"/>
              <a:ext cx="786130" cy="470534"/>
            </a:xfrm>
            <a:custGeom>
              <a:avLst/>
              <a:gdLst/>
              <a:ahLst/>
              <a:cxnLst/>
              <a:rect l="l" t="t" r="r" b="b"/>
              <a:pathLst>
                <a:path w="786129" h="470534">
                  <a:moveTo>
                    <a:pt x="123698" y="429895"/>
                  </a:moveTo>
                  <a:lnTo>
                    <a:pt x="123444" y="429895"/>
                  </a:lnTo>
                  <a:lnTo>
                    <a:pt x="91948" y="368935"/>
                  </a:lnTo>
                  <a:lnTo>
                    <a:pt x="90233" y="366395"/>
                  </a:lnTo>
                  <a:lnTo>
                    <a:pt x="88519" y="363855"/>
                  </a:lnTo>
                  <a:lnTo>
                    <a:pt x="81661" y="356235"/>
                  </a:lnTo>
                  <a:lnTo>
                    <a:pt x="77851" y="352425"/>
                  </a:lnTo>
                  <a:lnTo>
                    <a:pt x="73533" y="351155"/>
                  </a:lnTo>
                  <a:lnTo>
                    <a:pt x="69342" y="348615"/>
                  </a:lnTo>
                  <a:lnTo>
                    <a:pt x="64643" y="347345"/>
                  </a:lnTo>
                  <a:lnTo>
                    <a:pt x="54483" y="348615"/>
                  </a:lnTo>
                  <a:lnTo>
                    <a:pt x="48895" y="349885"/>
                  </a:lnTo>
                  <a:lnTo>
                    <a:pt x="37846" y="354965"/>
                  </a:lnTo>
                  <a:lnTo>
                    <a:pt x="33528" y="358775"/>
                  </a:lnTo>
                  <a:lnTo>
                    <a:pt x="29845" y="365125"/>
                  </a:lnTo>
                  <a:lnTo>
                    <a:pt x="26289" y="370205"/>
                  </a:lnTo>
                  <a:lnTo>
                    <a:pt x="23368" y="376555"/>
                  </a:lnTo>
                  <a:lnTo>
                    <a:pt x="21209" y="384175"/>
                  </a:lnTo>
                  <a:lnTo>
                    <a:pt x="15113" y="372745"/>
                  </a:lnTo>
                  <a:lnTo>
                    <a:pt x="14859" y="372745"/>
                  </a:lnTo>
                  <a:lnTo>
                    <a:pt x="14478" y="371475"/>
                  </a:lnTo>
                  <a:lnTo>
                    <a:pt x="10922" y="371475"/>
                  </a:lnTo>
                  <a:lnTo>
                    <a:pt x="8890" y="372745"/>
                  </a:lnTo>
                  <a:lnTo>
                    <a:pt x="7620" y="372745"/>
                  </a:lnTo>
                  <a:lnTo>
                    <a:pt x="6223" y="374015"/>
                  </a:lnTo>
                  <a:lnTo>
                    <a:pt x="4699" y="374015"/>
                  </a:lnTo>
                  <a:lnTo>
                    <a:pt x="3556" y="375285"/>
                  </a:lnTo>
                  <a:lnTo>
                    <a:pt x="1778" y="376555"/>
                  </a:lnTo>
                  <a:lnTo>
                    <a:pt x="1143" y="376555"/>
                  </a:lnTo>
                  <a:lnTo>
                    <a:pt x="635" y="377825"/>
                  </a:lnTo>
                  <a:lnTo>
                    <a:pt x="254" y="377825"/>
                  </a:lnTo>
                  <a:lnTo>
                    <a:pt x="0" y="379095"/>
                  </a:lnTo>
                  <a:lnTo>
                    <a:pt x="127" y="380365"/>
                  </a:lnTo>
                  <a:lnTo>
                    <a:pt x="381" y="380365"/>
                  </a:lnTo>
                  <a:lnTo>
                    <a:pt x="46609" y="469265"/>
                  </a:lnTo>
                  <a:lnTo>
                    <a:pt x="46863" y="470535"/>
                  </a:lnTo>
                  <a:lnTo>
                    <a:pt x="53340" y="470535"/>
                  </a:lnTo>
                  <a:lnTo>
                    <a:pt x="54737" y="469265"/>
                  </a:lnTo>
                  <a:lnTo>
                    <a:pt x="56261" y="467995"/>
                  </a:lnTo>
                  <a:lnTo>
                    <a:pt x="57912" y="467995"/>
                  </a:lnTo>
                  <a:lnTo>
                    <a:pt x="59309" y="466725"/>
                  </a:lnTo>
                  <a:lnTo>
                    <a:pt x="60198" y="466725"/>
                  </a:lnTo>
                  <a:lnTo>
                    <a:pt x="61214" y="465455"/>
                  </a:lnTo>
                  <a:lnTo>
                    <a:pt x="61976" y="465455"/>
                  </a:lnTo>
                  <a:lnTo>
                    <a:pt x="62357" y="464185"/>
                  </a:lnTo>
                  <a:lnTo>
                    <a:pt x="62865" y="464185"/>
                  </a:lnTo>
                  <a:lnTo>
                    <a:pt x="63119" y="462915"/>
                  </a:lnTo>
                  <a:lnTo>
                    <a:pt x="63246" y="462915"/>
                  </a:lnTo>
                  <a:lnTo>
                    <a:pt x="63246" y="461645"/>
                  </a:lnTo>
                  <a:lnTo>
                    <a:pt x="62865" y="461645"/>
                  </a:lnTo>
                  <a:lnTo>
                    <a:pt x="30607" y="399415"/>
                  </a:lnTo>
                  <a:lnTo>
                    <a:pt x="32258" y="390525"/>
                  </a:lnTo>
                  <a:lnTo>
                    <a:pt x="34290" y="384175"/>
                  </a:lnTo>
                  <a:lnTo>
                    <a:pt x="36957" y="379095"/>
                  </a:lnTo>
                  <a:lnTo>
                    <a:pt x="39497" y="374015"/>
                  </a:lnTo>
                  <a:lnTo>
                    <a:pt x="42799" y="370205"/>
                  </a:lnTo>
                  <a:lnTo>
                    <a:pt x="46990" y="368935"/>
                  </a:lnTo>
                  <a:lnTo>
                    <a:pt x="50165" y="366395"/>
                  </a:lnTo>
                  <a:lnTo>
                    <a:pt x="62103" y="366395"/>
                  </a:lnTo>
                  <a:lnTo>
                    <a:pt x="67437" y="370205"/>
                  </a:lnTo>
                  <a:lnTo>
                    <a:pt x="69977" y="371475"/>
                  </a:lnTo>
                  <a:lnTo>
                    <a:pt x="74803" y="376555"/>
                  </a:lnTo>
                  <a:lnTo>
                    <a:pt x="77343" y="381635"/>
                  </a:lnTo>
                  <a:lnTo>
                    <a:pt x="80010" y="386715"/>
                  </a:lnTo>
                  <a:lnTo>
                    <a:pt x="107061" y="438785"/>
                  </a:lnTo>
                  <a:lnTo>
                    <a:pt x="107696" y="438785"/>
                  </a:lnTo>
                  <a:lnTo>
                    <a:pt x="108077" y="440055"/>
                  </a:lnTo>
                  <a:lnTo>
                    <a:pt x="111506" y="440055"/>
                  </a:lnTo>
                  <a:lnTo>
                    <a:pt x="113792" y="438785"/>
                  </a:lnTo>
                  <a:lnTo>
                    <a:pt x="115189" y="437515"/>
                  </a:lnTo>
                  <a:lnTo>
                    <a:pt x="118491" y="436245"/>
                  </a:lnTo>
                  <a:lnTo>
                    <a:pt x="119761" y="434975"/>
                  </a:lnTo>
                  <a:lnTo>
                    <a:pt x="120650" y="434975"/>
                  </a:lnTo>
                  <a:lnTo>
                    <a:pt x="121666" y="433705"/>
                  </a:lnTo>
                  <a:lnTo>
                    <a:pt x="122428" y="433705"/>
                  </a:lnTo>
                  <a:lnTo>
                    <a:pt x="122936" y="432435"/>
                  </a:lnTo>
                  <a:lnTo>
                    <a:pt x="123571" y="432435"/>
                  </a:lnTo>
                  <a:lnTo>
                    <a:pt x="123698" y="429895"/>
                  </a:lnTo>
                  <a:close/>
                </a:path>
                <a:path w="786129" h="470534">
                  <a:moveTo>
                    <a:pt x="221615" y="354965"/>
                  </a:moveTo>
                  <a:lnTo>
                    <a:pt x="208915" y="318135"/>
                  </a:lnTo>
                  <a:lnTo>
                    <a:pt x="203581" y="310756"/>
                  </a:lnTo>
                  <a:lnTo>
                    <a:pt x="203581" y="360045"/>
                  </a:lnTo>
                  <a:lnTo>
                    <a:pt x="202311" y="368935"/>
                  </a:lnTo>
                  <a:lnTo>
                    <a:pt x="176657" y="389255"/>
                  </a:lnTo>
                  <a:lnTo>
                    <a:pt x="167640" y="389255"/>
                  </a:lnTo>
                  <a:lnTo>
                    <a:pt x="163449" y="387985"/>
                  </a:lnTo>
                  <a:lnTo>
                    <a:pt x="159766" y="385445"/>
                  </a:lnTo>
                  <a:lnTo>
                    <a:pt x="155956" y="384175"/>
                  </a:lnTo>
                  <a:lnTo>
                    <a:pt x="152527" y="380365"/>
                  </a:lnTo>
                  <a:lnTo>
                    <a:pt x="149479" y="376555"/>
                  </a:lnTo>
                  <a:lnTo>
                    <a:pt x="146304" y="372745"/>
                  </a:lnTo>
                  <a:lnTo>
                    <a:pt x="133985" y="339725"/>
                  </a:lnTo>
                  <a:lnTo>
                    <a:pt x="135255" y="330835"/>
                  </a:lnTo>
                  <a:lnTo>
                    <a:pt x="160782" y="310515"/>
                  </a:lnTo>
                  <a:lnTo>
                    <a:pt x="169799" y="310515"/>
                  </a:lnTo>
                  <a:lnTo>
                    <a:pt x="187960" y="323215"/>
                  </a:lnTo>
                  <a:lnTo>
                    <a:pt x="191135" y="327025"/>
                  </a:lnTo>
                  <a:lnTo>
                    <a:pt x="193929" y="330835"/>
                  </a:lnTo>
                  <a:lnTo>
                    <a:pt x="196469" y="335915"/>
                  </a:lnTo>
                  <a:lnTo>
                    <a:pt x="199136" y="340995"/>
                  </a:lnTo>
                  <a:lnTo>
                    <a:pt x="201041" y="346075"/>
                  </a:lnTo>
                  <a:lnTo>
                    <a:pt x="203327" y="354965"/>
                  </a:lnTo>
                  <a:lnTo>
                    <a:pt x="203581" y="360045"/>
                  </a:lnTo>
                  <a:lnTo>
                    <a:pt x="203581" y="310756"/>
                  </a:lnTo>
                  <a:lnTo>
                    <a:pt x="203352" y="310515"/>
                  </a:lnTo>
                  <a:lnTo>
                    <a:pt x="199644" y="306705"/>
                  </a:lnTo>
                  <a:lnTo>
                    <a:pt x="194818" y="301625"/>
                  </a:lnTo>
                  <a:lnTo>
                    <a:pt x="189484" y="297815"/>
                  </a:lnTo>
                  <a:lnTo>
                    <a:pt x="183642" y="296545"/>
                  </a:lnTo>
                  <a:lnTo>
                    <a:pt x="177927" y="294005"/>
                  </a:lnTo>
                  <a:lnTo>
                    <a:pt x="171704" y="292735"/>
                  </a:lnTo>
                  <a:lnTo>
                    <a:pt x="158496" y="294005"/>
                  </a:lnTo>
                  <a:lnTo>
                    <a:pt x="151511" y="296545"/>
                  </a:lnTo>
                  <a:lnTo>
                    <a:pt x="144272" y="300355"/>
                  </a:lnTo>
                  <a:lnTo>
                    <a:pt x="136652" y="304165"/>
                  </a:lnTo>
                  <a:lnTo>
                    <a:pt x="130556" y="309245"/>
                  </a:lnTo>
                  <a:lnTo>
                    <a:pt x="126238" y="314325"/>
                  </a:lnTo>
                  <a:lnTo>
                    <a:pt x="121793" y="319405"/>
                  </a:lnTo>
                  <a:lnTo>
                    <a:pt x="118872" y="325755"/>
                  </a:lnTo>
                  <a:lnTo>
                    <a:pt x="115824" y="338455"/>
                  </a:lnTo>
                  <a:lnTo>
                    <a:pt x="115697" y="344805"/>
                  </a:lnTo>
                  <a:lnTo>
                    <a:pt x="118237" y="358775"/>
                  </a:lnTo>
                  <a:lnTo>
                    <a:pt x="137668" y="393065"/>
                  </a:lnTo>
                  <a:lnTo>
                    <a:pt x="165608" y="407035"/>
                  </a:lnTo>
                  <a:lnTo>
                    <a:pt x="178816" y="405765"/>
                  </a:lnTo>
                  <a:lnTo>
                    <a:pt x="185801" y="403225"/>
                  </a:lnTo>
                  <a:lnTo>
                    <a:pt x="200660" y="395605"/>
                  </a:lnTo>
                  <a:lnTo>
                    <a:pt x="206629" y="390525"/>
                  </a:lnTo>
                  <a:lnTo>
                    <a:pt x="207733" y="389255"/>
                  </a:lnTo>
                  <a:lnTo>
                    <a:pt x="215519" y="380365"/>
                  </a:lnTo>
                  <a:lnTo>
                    <a:pt x="218440" y="374015"/>
                  </a:lnTo>
                  <a:lnTo>
                    <a:pt x="221488" y="361315"/>
                  </a:lnTo>
                  <a:lnTo>
                    <a:pt x="221615" y="354965"/>
                  </a:lnTo>
                  <a:close/>
                </a:path>
                <a:path w="786129" h="470534">
                  <a:moveTo>
                    <a:pt x="357251" y="309245"/>
                  </a:moveTo>
                  <a:lnTo>
                    <a:pt x="357124" y="307975"/>
                  </a:lnTo>
                  <a:lnTo>
                    <a:pt x="355511" y="299085"/>
                  </a:lnTo>
                  <a:lnTo>
                    <a:pt x="339471" y="210185"/>
                  </a:lnTo>
                  <a:lnTo>
                    <a:pt x="339344" y="208915"/>
                  </a:lnTo>
                  <a:lnTo>
                    <a:pt x="339090" y="207645"/>
                  </a:lnTo>
                  <a:lnTo>
                    <a:pt x="338836" y="207645"/>
                  </a:lnTo>
                  <a:lnTo>
                    <a:pt x="338709" y="206375"/>
                  </a:lnTo>
                  <a:lnTo>
                    <a:pt x="338455" y="205105"/>
                  </a:lnTo>
                  <a:lnTo>
                    <a:pt x="337947" y="205105"/>
                  </a:lnTo>
                  <a:lnTo>
                    <a:pt x="337566" y="203835"/>
                  </a:lnTo>
                  <a:lnTo>
                    <a:pt x="334010" y="203835"/>
                  </a:lnTo>
                  <a:lnTo>
                    <a:pt x="331978" y="205105"/>
                  </a:lnTo>
                  <a:lnTo>
                    <a:pt x="329057" y="206375"/>
                  </a:lnTo>
                  <a:lnTo>
                    <a:pt x="327406" y="207645"/>
                  </a:lnTo>
                  <a:lnTo>
                    <a:pt x="326009" y="207645"/>
                  </a:lnTo>
                  <a:lnTo>
                    <a:pt x="324993" y="208915"/>
                  </a:lnTo>
                  <a:lnTo>
                    <a:pt x="323850" y="208915"/>
                  </a:lnTo>
                  <a:lnTo>
                    <a:pt x="323088" y="210185"/>
                  </a:lnTo>
                  <a:lnTo>
                    <a:pt x="322072" y="211455"/>
                  </a:lnTo>
                  <a:lnTo>
                    <a:pt x="321818" y="211455"/>
                  </a:lnTo>
                  <a:lnTo>
                    <a:pt x="321818" y="212725"/>
                  </a:lnTo>
                  <a:lnTo>
                    <a:pt x="321691" y="213995"/>
                  </a:lnTo>
                  <a:lnTo>
                    <a:pt x="321945" y="213995"/>
                  </a:lnTo>
                  <a:lnTo>
                    <a:pt x="338836" y="299085"/>
                  </a:lnTo>
                  <a:lnTo>
                    <a:pt x="338455" y="299085"/>
                  </a:lnTo>
                  <a:lnTo>
                    <a:pt x="305168" y="263525"/>
                  </a:lnTo>
                  <a:lnTo>
                    <a:pt x="279019" y="235585"/>
                  </a:lnTo>
                  <a:lnTo>
                    <a:pt x="277622" y="235585"/>
                  </a:lnTo>
                  <a:lnTo>
                    <a:pt x="277241" y="234315"/>
                  </a:lnTo>
                  <a:lnTo>
                    <a:pt x="275209" y="234315"/>
                  </a:lnTo>
                  <a:lnTo>
                    <a:pt x="274320" y="235585"/>
                  </a:lnTo>
                  <a:lnTo>
                    <a:pt x="272161" y="235585"/>
                  </a:lnTo>
                  <a:lnTo>
                    <a:pt x="270764" y="236855"/>
                  </a:lnTo>
                  <a:lnTo>
                    <a:pt x="266192" y="239395"/>
                  </a:lnTo>
                  <a:lnTo>
                    <a:pt x="265303" y="239395"/>
                  </a:lnTo>
                  <a:lnTo>
                    <a:pt x="264287" y="240665"/>
                  </a:lnTo>
                  <a:lnTo>
                    <a:pt x="263525" y="240665"/>
                  </a:lnTo>
                  <a:lnTo>
                    <a:pt x="263144" y="241935"/>
                  </a:lnTo>
                  <a:lnTo>
                    <a:pt x="262382" y="241935"/>
                  </a:lnTo>
                  <a:lnTo>
                    <a:pt x="262255" y="244475"/>
                  </a:lnTo>
                  <a:lnTo>
                    <a:pt x="262382" y="244475"/>
                  </a:lnTo>
                  <a:lnTo>
                    <a:pt x="280797" y="328295"/>
                  </a:lnTo>
                  <a:lnTo>
                    <a:pt x="281051" y="329565"/>
                  </a:lnTo>
                  <a:lnTo>
                    <a:pt x="280416" y="328295"/>
                  </a:lnTo>
                  <a:lnTo>
                    <a:pt x="220853" y="266065"/>
                  </a:lnTo>
                  <a:lnTo>
                    <a:pt x="219837" y="266065"/>
                  </a:lnTo>
                  <a:lnTo>
                    <a:pt x="218821" y="264795"/>
                  </a:lnTo>
                  <a:lnTo>
                    <a:pt x="215900" y="264795"/>
                  </a:lnTo>
                  <a:lnTo>
                    <a:pt x="214630" y="266065"/>
                  </a:lnTo>
                  <a:lnTo>
                    <a:pt x="213487" y="266065"/>
                  </a:lnTo>
                  <a:lnTo>
                    <a:pt x="211963" y="267335"/>
                  </a:lnTo>
                  <a:lnTo>
                    <a:pt x="210185" y="267335"/>
                  </a:lnTo>
                  <a:lnTo>
                    <a:pt x="208661" y="268605"/>
                  </a:lnTo>
                  <a:lnTo>
                    <a:pt x="207391" y="269875"/>
                  </a:lnTo>
                  <a:lnTo>
                    <a:pt x="205359" y="271145"/>
                  </a:lnTo>
                  <a:lnTo>
                    <a:pt x="204597" y="271145"/>
                  </a:lnTo>
                  <a:lnTo>
                    <a:pt x="203581" y="272415"/>
                  </a:lnTo>
                  <a:lnTo>
                    <a:pt x="203200" y="272415"/>
                  </a:lnTo>
                  <a:lnTo>
                    <a:pt x="203200" y="273685"/>
                  </a:lnTo>
                  <a:lnTo>
                    <a:pt x="203073" y="273685"/>
                  </a:lnTo>
                  <a:lnTo>
                    <a:pt x="203200" y="274955"/>
                  </a:lnTo>
                  <a:lnTo>
                    <a:pt x="203708" y="274955"/>
                  </a:lnTo>
                  <a:lnTo>
                    <a:pt x="204089" y="276225"/>
                  </a:lnTo>
                  <a:lnTo>
                    <a:pt x="205105" y="277495"/>
                  </a:lnTo>
                  <a:lnTo>
                    <a:pt x="206502" y="278765"/>
                  </a:lnTo>
                  <a:lnTo>
                    <a:pt x="276479" y="349885"/>
                  </a:lnTo>
                  <a:lnTo>
                    <a:pt x="276987" y="351155"/>
                  </a:lnTo>
                  <a:lnTo>
                    <a:pt x="282829" y="351155"/>
                  </a:lnTo>
                  <a:lnTo>
                    <a:pt x="284099" y="349885"/>
                  </a:lnTo>
                  <a:lnTo>
                    <a:pt x="285496" y="349885"/>
                  </a:lnTo>
                  <a:lnTo>
                    <a:pt x="289306" y="347345"/>
                  </a:lnTo>
                  <a:lnTo>
                    <a:pt x="292862" y="346075"/>
                  </a:lnTo>
                  <a:lnTo>
                    <a:pt x="294132" y="344805"/>
                  </a:lnTo>
                  <a:lnTo>
                    <a:pt x="295529" y="344805"/>
                  </a:lnTo>
                  <a:lnTo>
                    <a:pt x="296545" y="343535"/>
                  </a:lnTo>
                  <a:lnTo>
                    <a:pt x="297180" y="342265"/>
                  </a:lnTo>
                  <a:lnTo>
                    <a:pt x="297942" y="342265"/>
                  </a:lnTo>
                  <a:lnTo>
                    <a:pt x="298450" y="340995"/>
                  </a:lnTo>
                  <a:lnTo>
                    <a:pt x="298577" y="340995"/>
                  </a:lnTo>
                  <a:lnTo>
                    <a:pt x="298831" y="339725"/>
                  </a:lnTo>
                  <a:lnTo>
                    <a:pt x="298577" y="338455"/>
                  </a:lnTo>
                  <a:lnTo>
                    <a:pt x="296621" y="329565"/>
                  </a:lnTo>
                  <a:lnTo>
                    <a:pt x="282448" y="264795"/>
                  </a:lnTo>
                  <a:lnTo>
                    <a:pt x="282194" y="263525"/>
                  </a:lnTo>
                  <a:lnTo>
                    <a:pt x="282829" y="264795"/>
                  </a:lnTo>
                  <a:lnTo>
                    <a:pt x="335026" y="319405"/>
                  </a:lnTo>
                  <a:lnTo>
                    <a:pt x="335661" y="320675"/>
                  </a:lnTo>
                  <a:lnTo>
                    <a:pt x="341376" y="320675"/>
                  </a:lnTo>
                  <a:lnTo>
                    <a:pt x="342900" y="319405"/>
                  </a:lnTo>
                  <a:lnTo>
                    <a:pt x="344297" y="319405"/>
                  </a:lnTo>
                  <a:lnTo>
                    <a:pt x="346075" y="318135"/>
                  </a:lnTo>
                  <a:lnTo>
                    <a:pt x="348107" y="316865"/>
                  </a:lnTo>
                  <a:lnTo>
                    <a:pt x="350139" y="316865"/>
                  </a:lnTo>
                  <a:lnTo>
                    <a:pt x="351790" y="315595"/>
                  </a:lnTo>
                  <a:lnTo>
                    <a:pt x="354330" y="314325"/>
                  </a:lnTo>
                  <a:lnTo>
                    <a:pt x="355219" y="313055"/>
                  </a:lnTo>
                  <a:lnTo>
                    <a:pt x="356489" y="311785"/>
                  </a:lnTo>
                  <a:lnTo>
                    <a:pt x="356870" y="311785"/>
                  </a:lnTo>
                  <a:lnTo>
                    <a:pt x="357124" y="310515"/>
                  </a:lnTo>
                  <a:lnTo>
                    <a:pt x="357251" y="309245"/>
                  </a:lnTo>
                  <a:close/>
                </a:path>
                <a:path w="786129" h="470534">
                  <a:moveTo>
                    <a:pt x="546608" y="210769"/>
                  </a:moveTo>
                  <a:lnTo>
                    <a:pt x="546481" y="209550"/>
                  </a:lnTo>
                  <a:lnTo>
                    <a:pt x="545846" y="208368"/>
                  </a:lnTo>
                  <a:lnTo>
                    <a:pt x="545211" y="207111"/>
                  </a:lnTo>
                  <a:lnTo>
                    <a:pt x="544322" y="206324"/>
                  </a:lnTo>
                  <a:lnTo>
                    <a:pt x="541782" y="205689"/>
                  </a:lnTo>
                  <a:lnTo>
                    <a:pt x="540131" y="206070"/>
                  </a:lnTo>
                  <a:lnTo>
                    <a:pt x="526923" y="212877"/>
                  </a:lnTo>
                  <a:lnTo>
                    <a:pt x="512089" y="184137"/>
                  </a:lnTo>
                  <a:lnTo>
                    <a:pt x="510921" y="181876"/>
                  </a:lnTo>
                  <a:lnTo>
                    <a:pt x="510921" y="202463"/>
                  </a:lnTo>
                  <a:lnTo>
                    <a:pt x="508292" y="209372"/>
                  </a:lnTo>
                  <a:lnTo>
                    <a:pt x="473583" y="244678"/>
                  </a:lnTo>
                  <a:lnTo>
                    <a:pt x="466979" y="245935"/>
                  </a:lnTo>
                  <a:lnTo>
                    <a:pt x="455549" y="243128"/>
                  </a:lnTo>
                  <a:lnTo>
                    <a:pt x="451358" y="239928"/>
                  </a:lnTo>
                  <a:lnTo>
                    <a:pt x="448602" y="234721"/>
                  </a:lnTo>
                  <a:lnTo>
                    <a:pt x="445897" y="229476"/>
                  </a:lnTo>
                  <a:lnTo>
                    <a:pt x="446151" y="223494"/>
                  </a:lnTo>
                  <a:lnTo>
                    <a:pt x="473583" y="194411"/>
                  </a:lnTo>
                  <a:lnTo>
                    <a:pt x="501396" y="184137"/>
                  </a:lnTo>
                  <a:lnTo>
                    <a:pt x="510921" y="202463"/>
                  </a:lnTo>
                  <a:lnTo>
                    <a:pt x="510921" y="181876"/>
                  </a:lnTo>
                  <a:lnTo>
                    <a:pt x="498373" y="157568"/>
                  </a:lnTo>
                  <a:lnTo>
                    <a:pt x="495630" y="152336"/>
                  </a:lnTo>
                  <a:lnTo>
                    <a:pt x="495046" y="151218"/>
                  </a:lnTo>
                  <a:lnTo>
                    <a:pt x="489077" y="146875"/>
                  </a:lnTo>
                  <a:lnTo>
                    <a:pt x="480441" y="144741"/>
                  </a:lnTo>
                  <a:lnTo>
                    <a:pt x="473862" y="143840"/>
                  </a:lnTo>
                  <a:lnTo>
                    <a:pt x="466915" y="144360"/>
                  </a:lnTo>
                  <a:lnTo>
                    <a:pt x="430657" y="165963"/>
                  </a:lnTo>
                  <a:lnTo>
                    <a:pt x="421386" y="177888"/>
                  </a:lnTo>
                  <a:lnTo>
                    <a:pt x="421894" y="179019"/>
                  </a:lnTo>
                  <a:lnTo>
                    <a:pt x="422529" y="180200"/>
                  </a:lnTo>
                  <a:lnTo>
                    <a:pt x="423418" y="181000"/>
                  </a:lnTo>
                  <a:lnTo>
                    <a:pt x="424561" y="181394"/>
                  </a:lnTo>
                  <a:lnTo>
                    <a:pt x="425831" y="181800"/>
                  </a:lnTo>
                  <a:lnTo>
                    <a:pt x="426847" y="181724"/>
                  </a:lnTo>
                  <a:lnTo>
                    <a:pt x="427990" y="181178"/>
                  </a:lnTo>
                  <a:lnTo>
                    <a:pt x="428498" y="180873"/>
                  </a:lnTo>
                  <a:lnTo>
                    <a:pt x="429768" y="179832"/>
                  </a:lnTo>
                  <a:lnTo>
                    <a:pt x="431546" y="178079"/>
                  </a:lnTo>
                  <a:lnTo>
                    <a:pt x="438543" y="171310"/>
                  </a:lnTo>
                  <a:lnTo>
                    <a:pt x="471551" y="152336"/>
                  </a:lnTo>
                  <a:lnTo>
                    <a:pt x="483489" y="154698"/>
                  </a:lnTo>
                  <a:lnTo>
                    <a:pt x="487680" y="157568"/>
                  </a:lnTo>
                  <a:lnTo>
                    <a:pt x="489966" y="162128"/>
                  </a:lnTo>
                  <a:lnTo>
                    <a:pt x="496951" y="175602"/>
                  </a:lnTo>
                  <a:lnTo>
                    <a:pt x="458635" y="192290"/>
                  </a:lnTo>
                  <a:lnTo>
                    <a:pt x="437299" y="226453"/>
                  </a:lnTo>
                  <a:lnTo>
                    <a:pt x="438073" y="232994"/>
                  </a:lnTo>
                  <a:lnTo>
                    <a:pt x="464820" y="254355"/>
                  </a:lnTo>
                  <a:lnTo>
                    <a:pt x="471500" y="253911"/>
                  </a:lnTo>
                  <a:lnTo>
                    <a:pt x="510844" y="225018"/>
                  </a:lnTo>
                  <a:lnTo>
                    <a:pt x="516636" y="213575"/>
                  </a:lnTo>
                  <a:lnTo>
                    <a:pt x="522859" y="225564"/>
                  </a:lnTo>
                  <a:lnTo>
                    <a:pt x="544449" y="214388"/>
                  </a:lnTo>
                  <a:lnTo>
                    <a:pt x="545350" y="213575"/>
                  </a:lnTo>
                  <a:lnTo>
                    <a:pt x="545719" y="213245"/>
                  </a:lnTo>
                  <a:lnTo>
                    <a:pt x="545820" y="212877"/>
                  </a:lnTo>
                  <a:lnTo>
                    <a:pt x="546100" y="212001"/>
                  </a:lnTo>
                  <a:lnTo>
                    <a:pt x="546608" y="210769"/>
                  </a:lnTo>
                  <a:close/>
                </a:path>
                <a:path w="786129" h="470534">
                  <a:moveTo>
                    <a:pt x="634238" y="67195"/>
                  </a:moveTo>
                  <a:lnTo>
                    <a:pt x="634111" y="65989"/>
                  </a:lnTo>
                  <a:lnTo>
                    <a:pt x="632841" y="63550"/>
                  </a:lnTo>
                  <a:lnTo>
                    <a:pt x="631952" y="62738"/>
                  </a:lnTo>
                  <a:lnTo>
                    <a:pt x="629412" y="62001"/>
                  </a:lnTo>
                  <a:lnTo>
                    <a:pt x="627761" y="62357"/>
                  </a:lnTo>
                  <a:lnTo>
                    <a:pt x="594487" y="79629"/>
                  </a:lnTo>
                  <a:lnTo>
                    <a:pt x="592455" y="80657"/>
                  </a:lnTo>
                  <a:lnTo>
                    <a:pt x="591312" y="81788"/>
                  </a:lnTo>
                  <a:lnTo>
                    <a:pt x="590296" y="84264"/>
                  </a:lnTo>
                  <a:lnTo>
                    <a:pt x="590423" y="85483"/>
                  </a:lnTo>
                  <a:lnTo>
                    <a:pt x="591058" y="86664"/>
                  </a:lnTo>
                  <a:lnTo>
                    <a:pt x="591693" y="87922"/>
                  </a:lnTo>
                  <a:lnTo>
                    <a:pt x="592709" y="88722"/>
                  </a:lnTo>
                  <a:lnTo>
                    <a:pt x="595249" y="89420"/>
                  </a:lnTo>
                  <a:lnTo>
                    <a:pt x="596773" y="89077"/>
                  </a:lnTo>
                  <a:lnTo>
                    <a:pt x="598805" y="88061"/>
                  </a:lnTo>
                  <a:lnTo>
                    <a:pt x="612648" y="80873"/>
                  </a:lnTo>
                  <a:lnTo>
                    <a:pt x="618490" y="165455"/>
                  </a:lnTo>
                  <a:lnTo>
                    <a:pt x="614807" y="167360"/>
                  </a:lnTo>
                  <a:lnTo>
                    <a:pt x="554240" y="118694"/>
                  </a:lnTo>
                  <a:lnTo>
                    <a:pt x="548513" y="114084"/>
                  </a:lnTo>
                  <a:lnTo>
                    <a:pt x="562356" y="106946"/>
                  </a:lnTo>
                  <a:lnTo>
                    <a:pt x="564261" y="105918"/>
                  </a:lnTo>
                  <a:lnTo>
                    <a:pt x="565531" y="104787"/>
                  </a:lnTo>
                  <a:lnTo>
                    <a:pt x="566039" y="103543"/>
                  </a:lnTo>
                  <a:lnTo>
                    <a:pt x="566420" y="102311"/>
                  </a:lnTo>
                  <a:lnTo>
                    <a:pt x="566293" y="101092"/>
                  </a:lnTo>
                  <a:lnTo>
                    <a:pt x="565785" y="99910"/>
                  </a:lnTo>
                  <a:lnTo>
                    <a:pt x="565023" y="98653"/>
                  </a:lnTo>
                  <a:lnTo>
                    <a:pt x="564134" y="97853"/>
                  </a:lnTo>
                  <a:lnTo>
                    <a:pt x="561594" y="97155"/>
                  </a:lnTo>
                  <a:lnTo>
                    <a:pt x="559943" y="97497"/>
                  </a:lnTo>
                  <a:lnTo>
                    <a:pt x="557911" y="98526"/>
                  </a:lnTo>
                  <a:lnTo>
                    <a:pt x="526796" y="114693"/>
                  </a:lnTo>
                  <a:lnTo>
                    <a:pt x="524764" y="115709"/>
                  </a:lnTo>
                  <a:lnTo>
                    <a:pt x="523494" y="116852"/>
                  </a:lnTo>
                  <a:lnTo>
                    <a:pt x="523113" y="118084"/>
                  </a:lnTo>
                  <a:lnTo>
                    <a:pt x="522605" y="119329"/>
                  </a:lnTo>
                  <a:lnTo>
                    <a:pt x="522732" y="120535"/>
                  </a:lnTo>
                  <a:lnTo>
                    <a:pt x="523367" y="121729"/>
                  </a:lnTo>
                  <a:lnTo>
                    <a:pt x="524002" y="122986"/>
                  </a:lnTo>
                  <a:lnTo>
                    <a:pt x="525018" y="123786"/>
                  </a:lnTo>
                  <a:lnTo>
                    <a:pt x="527558" y="124485"/>
                  </a:lnTo>
                  <a:lnTo>
                    <a:pt x="529082" y="124142"/>
                  </a:lnTo>
                  <a:lnTo>
                    <a:pt x="531114" y="123113"/>
                  </a:lnTo>
                  <a:lnTo>
                    <a:pt x="539623" y="118694"/>
                  </a:lnTo>
                  <a:lnTo>
                    <a:pt x="613918" y="178409"/>
                  </a:lnTo>
                  <a:lnTo>
                    <a:pt x="628015" y="171119"/>
                  </a:lnTo>
                  <a:lnTo>
                    <a:pt x="627761" y="167360"/>
                  </a:lnTo>
                  <a:lnTo>
                    <a:pt x="621969" y="80873"/>
                  </a:lnTo>
                  <a:lnTo>
                    <a:pt x="621665" y="76200"/>
                  </a:lnTo>
                  <a:lnTo>
                    <a:pt x="630174" y="71843"/>
                  </a:lnTo>
                  <a:lnTo>
                    <a:pt x="632206" y="70777"/>
                  </a:lnTo>
                  <a:lnTo>
                    <a:pt x="633476" y="69634"/>
                  </a:lnTo>
                  <a:lnTo>
                    <a:pt x="634238" y="67195"/>
                  </a:lnTo>
                  <a:close/>
                </a:path>
                <a:path w="786129" h="470534">
                  <a:moveTo>
                    <a:pt x="786003" y="109880"/>
                  </a:moveTo>
                  <a:lnTo>
                    <a:pt x="784733" y="104305"/>
                  </a:lnTo>
                  <a:lnTo>
                    <a:pt x="781710" y="98577"/>
                  </a:lnTo>
                  <a:lnTo>
                    <a:pt x="770496" y="76898"/>
                  </a:lnTo>
                  <a:lnTo>
                    <a:pt x="751459" y="40144"/>
                  </a:lnTo>
                  <a:lnTo>
                    <a:pt x="751459" y="66662"/>
                  </a:lnTo>
                  <a:lnTo>
                    <a:pt x="751395" y="74218"/>
                  </a:lnTo>
                  <a:lnTo>
                    <a:pt x="723900" y="107315"/>
                  </a:lnTo>
                  <a:lnTo>
                    <a:pt x="716673" y="108648"/>
                  </a:lnTo>
                  <a:lnTo>
                    <a:pt x="709269" y="108445"/>
                  </a:lnTo>
                  <a:lnTo>
                    <a:pt x="675830" y="79743"/>
                  </a:lnTo>
                  <a:lnTo>
                    <a:pt x="674370" y="72313"/>
                  </a:lnTo>
                  <a:lnTo>
                    <a:pt x="674420" y="64782"/>
                  </a:lnTo>
                  <a:lnTo>
                    <a:pt x="701852" y="31724"/>
                  </a:lnTo>
                  <a:lnTo>
                    <a:pt x="709079" y="30378"/>
                  </a:lnTo>
                  <a:lnTo>
                    <a:pt x="716470" y="30556"/>
                  </a:lnTo>
                  <a:lnTo>
                    <a:pt x="749985" y="59194"/>
                  </a:lnTo>
                  <a:lnTo>
                    <a:pt x="751459" y="66662"/>
                  </a:lnTo>
                  <a:lnTo>
                    <a:pt x="751459" y="40144"/>
                  </a:lnTo>
                  <a:lnTo>
                    <a:pt x="746404" y="30378"/>
                  </a:lnTo>
                  <a:lnTo>
                    <a:pt x="744524" y="26746"/>
                  </a:lnTo>
                  <a:lnTo>
                    <a:pt x="738759" y="15595"/>
                  </a:lnTo>
                  <a:lnTo>
                    <a:pt x="749935" y="9791"/>
                  </a:lnTo>
                  <a:lnTo>
                    <a:pt x="751967" y="8763"/>
                  </a:lnTo>
                  <a:lnTo>
                    <a:pt x="753110" y="7632"/>
                  </a:lnTo>
                  <a:lnTo>
                    <a:pt x="753618" y="6400"/>
                  </a:lnTo>
                  <a:lnTo>
                    <a:pt x="753999" y="5156"/>
                  </a:lnTo>
                  <a:lnTo>
                    <a:pt x="753999" y="3949"/>
                  </a:lnTo>
                  <a:lnTo>
                    <a:pt x="753364" y="2755"/>
                  </a:lnTo>
                  <a:lnTo>
                    <a:pt x="752729" y="1498"/>
                  </a:lnTo>
                  <a:lnTo>
                    <a:pt x="751713" y="698"/>
                  </a:lnTo>
                  <a:lnTo>
                    <a:pt x="749173" y="0"/>
                  </a:lnTo>
                  <a:lnTo>
                    <a:pt x="747522" y="342"/>
                  </a:lnTo>
                  <a:lnTo>
                    <a:pt x="745617" y="1371"/>
                  </a:lnTo>
                  <a:lnTo>
                    <a:pt x="726059" y="11480"/>
                  </a:lnTo>
                  <a:lnTo>
                    <a:pt x="733933" y="26746"/>
                  </a:lnTo>
                  <a:lnTo>
                    <a:pt x="722617" y="22479"/>
                  </a:lnTo>
                  <a:lnTo>
                    <a:pt x="711530" y="20993"/>
                  </a:lnTo>
                  <a:lnTo>
                    <a:pt x="675678" y="37795"/>
                  </a:lnTo>
                  <a:lnTo>
                    <a:pt x="664908" y="73202"/>
                  </a:lnTo>
                  <a:lnTo>
                    <a:pt x="666711" y="82397"/>
                  </a:lnTo>
                  <a:lnTo>
                    <a:pt x="698754" y="115684"/>
                  </a:lnTo>
                  <a:lnTo>
                    <a:pt x="717321" y="118173"/>
                  </a:lnTo>
                  <a:lnTo>
                    <a:pt x="726249" y="116573"/>
                  </a:lnTo>
                  <a:lnTo>
                    <a:pt x="734949" y="113093"/>
                  </a:lnTo>
                  <a:lnTo>
                    <a:pt x="741553" y="108648"/>
                  </a:lnTo>
                  <a:lnTo>
                    <a:pt x="744423" y="106730"/>
                  </a:lnTo>
                  <a:lnTo>
                    <a:pt x="751738" y="98577"/>
                  </a:lnTo>
                  <a:lnTo>
                    <a:pt x="756907" y="88633"/>
                  </a:lnTo>
                  <a:lnTo>
                    <a:pt x="759968" y="76898"/>
                  </a:lnTo>
                  <a:lnTo>
                    <a:pt x="772922" y="101879"/>
                  </a:lnTo>
                  <a:lnTo>
                    <a:pt x="775081" y="106172"/>
                  </a:lnTo>
                  <a:lnTo>
                    <a:pt x="776160" y="109880"/>
                  </a:lnTo>
                  <a:lnTo>
                    <a:pt x="776097" y="119773"/>
                  </a:lnTo>
                  <a:lnTo>
                    <a:pt x="736854" y="152565"/>
                  </a:lnTo>
                  <a:lnTo>
                    <a:pt x="734949" y="153581"/>
                  </a:lnTo>
                  <a:lnTo>
                    <a:pt x="733679" y="154724"/>
                  </a:lnTo>
                  <a:lnTo>
                    <a:pt x="733298" y="155956"/>
                  </a:lnTo>
                  <a:lnTo>
                    <a:pt x="732790" y="157187"/>
                  </a:lnTo>
                  <a:lnTo>
                    <a:pt x="737616" y="162369"/>
                  </a:lnTo>
                  <a:lnTo>
                    <a:pt x="739267" y="162013"/>
                  </a:lnTo>
                  <a:lnTo>
                    <a:pt x="741362" y="160947"/>
                  </a:lnTo>
                  <a:lnTo>
                    <a:pt x="764794" y="148767"/>
                  </a:lnTo>
                  <a:lnTo>
                    <a:pt x="770001" y="146138"/>
                  </a:lnTo>
                  <a:lnTo>
                    <a:pt x="773684" y="143370"/>
                  </a:lnTo>
                  <a:lnTo>
                    <a:pt x="775970" y="140474"/>
                  </a:lnTo>
                  <a:lnTo>
                    <a:pt x="778383" y="137579"/>
                  </a:lnTo>
                  <a:lnTo>
                    <a:pt x="780542" y="133616"/>
                  </a:lnTo>
                  <a:lnTo>
                    <a:pt x="782701" y="128600"/>
                  </a:lnTo>
                  <a:lnTo>
                    <a:pt x="784733" y="123571"/>
                  </a:lnTo>
                  <a:lnTo>
                    <a:pt x="785876" y="119202"/>
                  </a:lnTo>
                  <a:lnTo>
                    <a:pt x="786003" y="1098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4395" y="5620562"/>
              <a:ext cx="756666" cy="48954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990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ASSERTIONS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7430134" cy="220345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115443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want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5" dirty="0">
                <a:latin typeface="Calibri"/>
                <a:cs typeface="Calibri"/>
              </a:rPr>
              <a:t>sure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assumptions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state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computation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15" dirty="0">
                <a:latin typeface="Calibri"/>
                <a:cs typeface="Calibri"/>
              </a:rPr>
              <a:t>expected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ts val="2965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us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ourier New"/>
                <a:cs typeface="Courier New"/>
              </a:rPr>
              <a:t>assert</a:t>
            </a:r>
            <a:r>
              <a:rPr sz="2600" b="1" spc="-9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eme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ai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5" dirty="0">
                <a:latin typeface="Courier New"/>
                <a:cs typeface="Courier New"/>
              </a:rPr>
              <a:t>AssertionError</a:t>
            </a:r>
            <a:r>
              <a:rPr sz="2600" spc="-935" dirty="0">
                <a:latin typeface="Courier New"/>
                <a:cs typeface="Courier New"/>
              </a:rPr>
              <a:t> </a:t>
            </a:r>
            <a:r>
              <a:rPr sz="2600" spc="-5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ce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tion if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assumpt</a:t>
            </a:r>
            <a:r>
              <a:rPr sz="2600" spc="-2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s </a:t>
            </a:r>
            <a:r>
              <a:rPr sz="2600" spc="-1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7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-15" dirty="0">
                <a:latin typeface="Calibri"/>
                <a:cs typeface="Calibri"/>
              </a:rPr>
              <a:t> example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good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defensive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programming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314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</a:t>
            </a:r>
            <a:r>
              <a:rPr spc="-55" dirty="0"/>
              <a:t>X</a:t>
            </a:r>
            <a:r>
              <a:rPr spc="-50" dirty="0"/>
              <a:t>AMPL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2152395"/>
            <a:ext cx="27158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def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avg(grades):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341" y="2627757"/>
            <a:ext cx="8003540" cy="447675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30"/>
              </a:spcBef>
            </a:pPr>
            <a:r>
              <a:rPr sz="2200" dirty="0">
                <a:latin typeface="Courier New"/>
                <a:cs typeface="Courier New"/>
              </a:rPr>
              <a:t>assert len(grades)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!=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0, 'no </a:t>
            </a:r>
            <a:r>
              <a:rPr sz="2200" dirty="0">
                <a:latin typeface="Courier New"/>
                <a:cs typeface="Courier New"/>
              </a:rPr>
              <a:t>grades </a:t>
            </a:r>
            <a:r>
              <a:rPr sz="2200" spc="-5" dirty="0">
                <a:latin typeface="Courier New"/>
                <a:cs typeface="Courier New"/>
              </a:rPr>
              <a:t>data'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346" y="3110992"/>
            <a:ext cx="50711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return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sum(grades)/len(grades)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4527803"/>
            <a:ext cx="8307070" cy="13982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04139" marR="5080" indent="-91440">
              <a:lnSpc>
                <a:spcPts val="3020"/>
              </a:lnSpc>
              <a:spcBef>
                <a:spcPts val="484"/>
              </a:spcBef>
              <a:buClr>
                <a:srgbClr val="585858"/>
              </a:buClr>
              <a:buFont typeface="Wingdings"/>
              <a:buChar char=""/>
              <a:tabLst>
                <a:tab pos="255904" algn="l"/>
              </a:tabLst>
            </a:pPr>
            <a:r>
              <a:rPr sz="2800" spc="-10" dirty="0">
                <a:latin typeface="Calibri"/>
                <a:cs typeface="Calibri"/>
              </a:rPr>
              <a:t>raises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AssertionError</a:t>
            </a:r>
            <a:r>
              <a:rPr sz="2400" spc="-830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empty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grades</a:t>
            </a:r>
            <a:endParaRPr sz="28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1019"/>
              </a:spcBef>
              <a:buClr>
                <a:srgbClr val="585858"/>
              </a:buClr>
              <a:buFont typeface="Wingdings"/>
              <a:buChar char=""/>
              <a:tabLst>
                <a:tab pos="255904" algn="l"/>
              </a:tabLst>
            </a:pPr>
            <a:r>
              <a:rPr sz="2800" spc="-5" dirty="0">
                <a:latin typeface="Calibri"/>
                <a:cs typeface="Calibri"/>
              </a:rPr>
              <a:t>otherwise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runs</a:t>
            </a:r>
            <a:r>
              <a:rPr sz="2800" spc="-5" dirty="0">
                <a:latin typeface="Calibri"/>
                <a:cs typeface="Calibri"/>
              </a:rPr>
              <a:t> ok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3644" y="3222116"/>
            <a:ext cx="1747519" cy="114579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55" dirty="0"/>
              <a:t>ASSERTIONS</a:t>
            </a:r>
            <a:r>
              <a:rPr spc="-135" dirty="0"/>
              <a:t> </a:t>
            </a:r>
            <a:r>
              <a:rPr spc="-25" dirty="0"/>
              <a:t>AS</a:t>
            </a:r>
            <a:r>
              <a:rPr spc="-130" dirty="0"/>
              <a:t> </a:t>
            </a:r>
            <a:r>
              <a:rPr spc="-45" dirty="0"/>
              <a:t>DEFENSIVE </a:t>
            </a:r>
            <a:r>
              <a:rPr spc="-1070" dirty="0"/>
              <a:t> </a:t>
            </a:r>
            <a:r>
              <a:rPr spc="-55"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7465059" cy="398652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899794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assertions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don’t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allow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programmer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control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response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unexpected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conditions</a:t>
            </a:r>
            <a:endParaRPr sz="2600">
              <a:latin typeface="Calibri"/>
              <a:cs typeface="Calibri"/>
            </a:endParaRPr>
          </a:p>
          <a:p>
            <a:pPr marL="104139" marR="40957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ensure that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execution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halts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whenever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expected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condition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met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typically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check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inputs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functions,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anywhere</a:t>
            </a:r>
            <a:endParaRPr sz="2600">
              <a:latin typeface="Calibri"/>
              <a:cs typeface="Calibri"/>
            </a:endParaRPr>
          </a:p>
          <a:p>
            <a:pPr marL="104139" marR="337185" indent="-91440">
              <a:lnSpc>
                <a:spcPts val="2810"/>
              </a:lnSpc>
              <a:spcBef>
                <a:spcPts val="14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 used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check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outputs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avoid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propagating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bad </a:t>
            </a:r>
            <a:r>
              <a:rPr sz="2600" spc="-10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make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easier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locate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source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50685"/>
            <a:ext cx="9144000" cy="607695"/>
            <a:chOff x="0" y="6250685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926846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u="sng" spc="-40" dirty="0">
                <a:uFill>
                  <a:solidFill>
                    <a:srgbClr val="7E7E7E"/>
                  </a:solidFill>
                </a:uFill>
              </a:rPr>
              <a:t>WHERE</a:t>
            </a:r>
            <a:r>
              <a:rPr u="sng" spc="-110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95" dirty="0">
                <a:uFill>
                  <a:solidFill>
                    <a:srgbClr val="7E7E7E"/>
                  </a:solidFill>
                </a:uFill>
              </a:rPr>
              <a:t>TO</a:t>
            </a:r>
            <a:r>
              <a:rPr u="sng" spc="-120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35" dirty="0">
                <a:uFill>
                  <a:solidFill>
                    <a:srgbClr val="7E7E7E"/>
                  </a:solidFill>
                </a:uFill>
              </a:rPr>
              <a:t>USE</a:t>
            </a:r>
            <a:r>
              <a:rPr u="sng" spc="-110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55" dirty="0">
                <a:uFill>
                  <a:solidFill>
                    <a:srgbClr val="7E7E7E"/>
                  </a:solidFill>
                </a:uFill>
              </a:rPr>
              <a:t>ASSERTIONS?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10259" y="1818385"/>
            <a:ext cx="7395209" cy="43091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215265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goal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spot </a:t>
            </a:r>
            <a:r>
              <a:rPr sz="2600" dirty="0">
                <a:latin typeface="Calibri"/>
                <a:cs typeface="Calibri"/>
              </a:rPr>
              <a:t>bugs as </a:t>
            </a:r>
            <a:r>
              <a:rPr sz="2600" spc="-5" dirty="0">
                <a:latin typeface="Calibri"/>
                <a:cs typeface="Calibri"/>
              </a:rPr>
              <a:t>soon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introduced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25" dirty="0">
                <a:latin typeface="Calibri"/>
                <a:cs typeface="Calibri"/>
              </a:rPr>
              <a:t>make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clear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where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happened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supplement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testing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raise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exceptions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users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supplies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bad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assertions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check</a:t>
            </a:r>
            <a:r>
              <a:rPr sz="2400" spc="-10" dirty="0">
                <a:latin typeface="Calibri"/>
                <a:cs typeface="Calibri"/>
              </a:rPr>
              <a:t> that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invariants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constraints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spc="-5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violations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constraints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procedure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duplicates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35" dirty="0"/>
              <a:t>SET</a:t>
            </a:r>
            <a:r>
              <a:rPr spc="-100" dirty="0"/>
              <a:t> </a:t>
            </a:r>
            <a:r>
              <a:rPr spc="-75" dirty="0"/>
              <a:t>YOURSELF</a:t>
            </a:r>
            <a:r>
              <a:rPr spc="-120" dirty="0"/>
              <a:t> </a:t>
            </a:r>
            <a:r>
              <a:rPr spc="-25" dirty="0"/>
              <a:t>UP</a:t>
            </a:r>
            <a:r>
              <a:rPr spc="-114" dirty="0"/>
              <a:t> </a:t>
            </a:r>
            <a:r>
              <a:rPr spc="-55" dirty="0"/>
              <a:t>FOR</a:t>
            </a:r>
            <a:r>
              <a:rPr spc="-110" dirty="0"/>
              <a:t> </a:t>
            </a:r>
            <a:r>
              <a:rPr spc="-60" dirty="0"/>
              <a:t>EASY </a:t>
            </a:r>
            <a:r>
              <a:rPr spc="-1070" dirty="0"/>
              <a:t> </a:t>
            </a:r>
            <a:r>
              <a:rPr spc="-55" dirty="0"/>
              <a:t>TESTING</a:t>
            </a:r>
            <a:r>
              <a:rPr spc="-110" dirty="0"/>
              <a:t> </a:t>
            </a:r>
            <a:r>
              <a:rPr spc="-35" dirty="0"/>
              <a:t>AND</a:t>
            </a:r>
            <a:r>
              <a:rPr spc="-130" dirty="0"/>
              <a:t> </a:t>
            </a:r>
            <a:r>
              <a:rPr spc="-45" dirty="0"/>
              <a:t>DEBUGGING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211566" y="6575107"/>
            <a:ext cx="144145" cy="2216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679849"/>
            <a:ext cx="7002145" cy="333121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start</a:t>
            </a:r>
            <a:r>
              <a:rPr sz="2600" spc="-15" dirty="0">
                <a:latin typeface="Calibri"/>
                <a:cs typeface="Calibri"/>
              </a:rPr>
              <a:t>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design </a:t>
            </a:r>
            <a:r>
              <a:rPr sz="2600" spc="-10" dirty="0">
                <a:latin typeface="Calibri"/>
                <a:cs typeface="Calibri"/>
              </a:rPr>
              <a:t>code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ease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5" dirty="0">
                <a:latin typeface="Calibri"/>
                <a:cs typeface="Calibri"/>
              </a:rPr>
              <a:t> part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break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modules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debugged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individually</a:t>
            </a:r>
            <a:endParaRPr sz="2600">
              <a:latin typeface="Calibri"/>
              <a:cs typeface="Calibri"/>
            </a:endParaRPr>
          </a:p>
          <a:p>
            <a:pPr marL="238125" marR="2124075" indent="-238760" algn="r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document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constraints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modules</a:t>
            </a:r>
            <a:endParaRPr sz="2600">
              <a:latin typeface="Calibri"/>
              <a:cs typeface="Calibri"/>
            </a:endParaRPr>
          </a:p>
          <a:p>
            <a:pPr marL="250825" marR="2051050" lvl="1" indent="-250825" algn="r">
              <a:lnSpc>
                <a:spcPct val="100000"/>
              </a:lnSpc>
              <a:spcBef>
                <a:spcPts val="130"/>
              </a:spcBef>
              <a:buClr>
                <a:srgbClr val="585858"/>
              </a:buClr>
              <a:buFont typeface="Arial MT"/>
              <a:buChar char="•"/>
              <a:tabLst>
                <a:tab pos="250825" algn="l"/>
                <a:tab pos="25146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you </a:t>
            </a:r>
            <a:r>
              <a:rPr sz="2400" spc="-10" dirty="0">
                <a:latin typeface="Calibri"/>
                <a:cs typeface="Calibri"/>
              </a:rPr>
              <a:t>expect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be?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you</a:t>
            </a:r>
            <a:r>
              <a:rPr sz="2400" spc="-10" dirty="0">
                <a:latin typeface="Calibri"/>
                <a:cs typeface="Calibri"/>
              </a:rPr>
              <a:t> expect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output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be?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document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assumptions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behind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 </a:t>
            </a:r>
            <a:r>
              <a:rPr sz="2600" spc="-5" dirty="0">
                <a:latin typeface="Calibri"/>
                <a:cs typeface="Calibri"/>
              </a:rPr>
              <a:t>design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0" dirty="0"/>
              <a:t>WHEN</a:t>
            </a:r>
            <a:r>
              <a:rPr spc="-120" dirty="0"/>
              <a:t> </a:t>
            </a:r>
            <a:r>
              <a:rPr spc="-35" dirty="0"/>
              <a:t>ARE</a:t>
            </a:r>
            <a:r>
              <a:rPr spc="-125" dirty="0"/>
              <a:t> </a:t>
            </a:r>
            <a:r>
              <a:rPr spc="-85" dirty="0"/>
              <a:t>YOU</a:t>
            </a:r>
            <a:r>
              <a:rPr spc="-114" dirty="0"/>
              <a:t> </a:t>
            </a:r>
            <a:r>
              <a:rPr spc="-65" dirty="0"/>
              <a:t>READY</a:t>
            </a:r>
            <a:r>
              <a:rPr spc="-130" dirty="0"/>
              <a:t> </a:t>
            </a:r>
            <a:r>
              <a:rPr spc="-95" dirty="0"/>
              <a:t>TO </a:t>
            </a:r>
            <a:r>
              <a:rPr spc="-1070" dirty="0"/>
              <a:t> </a:t>
            </a:r>
            <a:r>
              <a:rPr spc="-55" dirty="0"/>
              <a:t>TEST?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211566" y="6575107"/>
            <a:ext cx="144145" cy="2216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18385"/>
            <a:ext cx="646557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ensure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runs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remove </a:t>
            </a:r>
            <a:r>
              <a:rPr sz="2400" spc="-25" dirty="0">
                <a:latin typeface="Calibri"/>
                <a:cs typeface="Calibri"/>
              </a:rPr>
              <a:t>syntax</a:t>
            </a:r>
            <a:r>
              <a:rPr sz="2400" spc="-20" dirty="0">
                <a:latin typeface="Calibri"/>
                <a:cs typeface="Calibri"/>
              </a:rPr>
              <a:t> errors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remove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static</a:t>
            </a:r>
            <a:r>
              <a:rPr sz="2400" spc="-10" dirty="0">
                <a:latin typeface="Calibri"/>
                <a:cs typeface="Calibri"/>
              </a:rPr>
              <a:t> semantic</a:t>
            </a:r>
            <a:r>
              <a:rPr sz="2400" spc="-20" dirty="0">
                <a:latin typeface="Calibri"/>
                <a:cs typeface="Calibri"/>
              </a:rPr>
              <a:t> errors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interpreter</a:t>
            </a:r>
            <a:r>
              <a:rPr sz="2400" spc="-5" dirty="0">
                <a:latin typeface="Calibri"/>
                <a:cs typeface="Calibri"/>
              </a:rPr>
              <a:t> can usually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you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set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expected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results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expected</a:t>
            </a:r>
            <a:r>
              <a:rPr sz="2400" spc="-5" dirty="0">
                <a:latin typeface="Calibri"/>
                <a:cs typeface="Calibri"/>
              </a:rPr>
              <a:t> output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360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CLASSES</a:t>
            </a:r>
            <a:r>
              <a:rPr spc="-130" dirty="0"/>
              <a:t> </a:t>
            </a:r>
            <a:r>
              <a:rPr spc="-25" dirty="0"/>
              <a:t>OF</a:t>
            </a:r>
            <a:r>
              <a:rPr spc="-135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13051"/>
            <a:ext cx="7484109" cy="415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05"/>
              </a:spcBef>
              <a:buClr>
                <a:srgbClr val="585858"/>
              </a:buClr>
              <a:buFont typeface="Wingdings"/>
              <a:buChar char=""/>
              <a:tabLst>
                <a:tab pos="255904" algn="l"/>
              </a:tabLst>
            </a:pPr>
            <a:r>
              <a:rPr sz="2800" b="1" dirty="0">
                <a:latin typeface="Calibri"/>
                <a:cs typeface="Calibri"/>
              </a:rPr>
              <a:t>Unit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Arial MT"/>
              <a:buChar char="•"/>
              <a:tabLst>
                <a:tab pos="471170" algn="l"/>
                <a:tab pos="471805" algn="l"/>
              </a:tabLst>
            </a:pPr>
            <a:r>
              <a:rPr sz="2600" spc="-20" dirty="0">
                <a:latin typeface="Calibri"/>
                <a:cs typeface="Calibri"/>
              </a:rPr>
              <a:t>validate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 piece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endParaRPr sz="26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Font typeface="Arial MT"/>
              <a:buChar char="•"/>
              <a:tabLst>
                <a:tab pos="471170" algn="l"/>
                <a:tab pos="471805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testing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each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2600" b="1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separately</a:t>
            </a:r>
            <a:endParaRPr sz="26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1255"/>
              </a:spcBef>
              <a:buClr>
                <a:srgbClr val="585858"/>
              </a:buClr>
              <a:buFont typeface="Wingdings"/>
              <a:buChar char=""/>
              <a:tabLst>
                <a:tab pos="255904" algn="l"/>
              </a:tabLst>
            </a:pPr>
            <a:r>
              <a:rPr sz="2800" b="1" spc="-15" dirty="0">
                <a:latin typeface="Calibri"/>
                <a:cs typeface="Calibri"/>
              </a:rPr>
              <a:t>Regression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Arial MT"/>
              <a:buChar char="•"/>
              <a:tabLst>
                <a:tab pos="471170" algn="l"/>
                <a:tab pos="471805" algn="l"/>
              </a:tabLst>
            </a:pPr>
            <a:r>
              <a:rPr sz="2600" spc="-5" dirty="0">
                <a:latin typeface="Calibri"/>
                <a:cs typeface="Calibri"/>
              </a:rPr>
              <a:t>add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bugs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them</a:t>
            </a:r>
            <a:endParaRPr sz="26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Font typeface="Arial MT"/>
              <a:buChar char="•"/>
              <a:tabLst>
                <a:tab pos="471170" algn="l"/>
                <a:tab pos="471805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catch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reintroduced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errors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were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previously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fixed</a:t>
            </a:r>
            <a:endParaRPr sz="26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1250"/>
              </a:spcBef>
              <a:buClr>
                <a:srgbClr val="585858"/>
              </a:buClr>
              <a:buFont typeface="Wingdings"/>
              <a:buChar char=""/>
              <a:tabLst>
                <a:tab pos="255904" algn="l"/>
              </a:tabLst>
            </a:pPr>
            <a:r>
              <a:rPr sz="2800" b="1" spc="-15" dirty="0">
                <a:latin typeface="Calibri"/>
                <a:cs typeface="Calibri"/>
              </a:rPr>
              <a:t>Integration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Arial MT"/>
              <a:buChar char="•"/>
              <a:tabLst>
                <a:tab pos="471170" algn="l"/>
                <a:tab pos="471805" algn="l"/>
              </a:tabLst>
            </a:pPr>
            <a:r>
              <a:rPr sz="2600" spc="-5" dirty="0">
                <a:latin typeface="Calibri"/>
                <a:cs typeface="Calibri"/>
              </a:rPr>
              <a:t>does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overall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work?</a:t>
            </a:r>
            <a:endParaRPr sz="2600">
              <a:latin typeface="Calibri"/>
              <a:cs typeface="Calibri"/>
            </a:endParaRPr>
          </a:p>
          <a:p>
            <a:pPr marL="471170" lvl="1" indent="-25844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Font typeface="Arial MT"/>
              <a:buChar char="•"/>
              <a:tabLst>
                <a:tab pos="471170" algn="l"/>
                <a:tab pos="471805" algn="l"/>
              </a:tabLst>
            </a:pPr>
            <a:r>
              <a:rPr sz="2600" spc="-10" dirty="0">
                <a:latin typeface="Calibri"/>
                <a:cs typeface="Calibri"/>
              </a:rPr>
              <a:t>tend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rush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864" y="2169921"/>
            <a:ext cx="717550" cy="2852420"/>
          </a:xfrm>
          <a:custGeom>
            <a:avLst/>
            <a:gdLst/>
            <a:ahLst/>
            <a:cxnLst/>
            <a:rect l="l" t="t" r="r" b="b"/>
            <a:pathLst>
              <a:path w="717550" h="2852420">
                <a:moveTo>
                  <a:pt x="717245" y="95377"/>
                </a:moveTo>
                <a:lnTo>
                  <a:pt x="563067" y="167728"/>
                </a:lnTo>
                <a:lnTo>
                  <a:pt x="583730" y="88900"/>
                </a:lnTo>
                <a:lnTo>
                  <a:pt x="607021" y="0"/>
                </a:lnTo>
                <a:lnTo>
                  <a:pt x="429539" y="72390"/>
                </a:lnTo>
                <a:lnTo>
                  <a:pt x="472846" y="110363"/>
                </a:lnTo>
                <a:lnTo>
                  <a:pt x="451675" y="135255"/>
                </a:lnTo>
                <a:lnTo>
                  <a:pt x="391071" y="216027"/>
                </a:lnTo>
                <a:lnTo>
                  <a:pt x="334784" y="299085"/>
                </a:lnTo>
                <a:lnTo>
                  <a:pt x="282981" y="384175"/>
                </a:lnTo>
                <a:lnTo>
                  <a:pt x="235407" y="471043"/>
                </a:lnTo>
                <a:lnTo>
                  <a:pt x="192163" y="559562"/>
                </a:lnTo>
                <a:lnTo>
                  <a:pt x="153390" y="649732"/>
                </a:lnTo>
                <a:lnTo>
                  <a:pt x="118846" y="741172"/>
                </a:lnTo>
                <a:lnTo>
                  <a:pt x="88747" y="833882"/>
                </a:lnTo>
                <a:lnTo>
                  <a:pt x="62992" y="927608"/>
                </a:lnTo>
                <a:lnTo>
                  <a:pt x="41694" y="1022223"/>
                </a:lnTo>
                <a:lnTo>
                  <a:pt x="24625" y="1117473"/>
                </a:lnTo>
                <a:lnTo>
                  <a:pt x="12014" y="1213358"/>
                </a:lnTo>
                <a:lnTo>
                  <a:pt x="3835" y="1309624"/>
                </a:lnTo>
                <a:lnTo>
                  <a:pt x="0" y="1406144"/>
                </a:lnTo>
                <a:lnTo>
                  <a:pt x="508" y="1502791"/>
                </a:lnTo>
                <a:lnTo>
                  <a:pt x="5372" y="1599438"/>
                </a:lnTo>
                <a:lnTo>
                  <a:pt x="14668" y="1695704"/>
                </a:lnTo>
                <a:lnTo>
                  <a:pt x="28409" y="1791589"/>
                </a:lnTo>
                <a:lnTo>
                  <a:pt x="46494" y="1886966"/>
                </a:lnTo>
                <a:lnTo>
                  <a:pt x="68935" y="1981581"/>
                </a:lnTo>
                <a:lnTo>
                  <a:pt x="95897" y="2075307"/>
                </a:lnTo>
                <a:lnTo>
                  <a:pt x="127203" y="2168017"/>
                </a:lnTo>
                <a:lnTo>
                  <a:pt x="162864" y="2259584"/>
                </a:lnTo>
                <a:lnTo>
                  <a:pt x="202971" y="2349754"/>
                </a:lnTo>
                <a:lnTo>
                  <a:pt x="247510" y="2438400"/>
                </a:lnTo>
                <a:lnTo>
                  <a:pt x="296494" y="2525395"/>
                </a:lnTo>
                <a:lnTo>
                  <a:pt x="349821" y="2610358"/>
                </a:lnTo>
                <a:lnTo>
                  <a:pt x="407581" y="2693543"/>
                </a:lnTo>
                <a:lnTo>
                  <a:pt x="469785" y="2774442"/>
                </a:lnTo>
                <a:lnTo>
                  <a:pt x="535508" y="2852039"/>
                </a:lnTo>
                <a:lnTo>
                  <a:pt x="579107" y="2815082"/>
                </a:lnTo>
                <a:lnTo>
                  <a:pt x="513384" y="2737612"/>
                </a:lnTo>
                <a:lnTo>
                  <a:pt x="452907" y="2658745"/>
                </a:lnTo>
                <a:lnTo>
                  <a:pt x="396760" y="2577846"/>
                </a:lnTo>
                <a:lnTo>
                  <a:pt x="344919" y="2495042"/>
                </a:lnTo>
                <a:lnTo>
                  <a:pt x="297319" y="2410333"/>
                </a:lnTo>
                <a:lnTo>
                  <a:pt x="254038" y="2324100"/>
                </a:lnTo>
                <a:lnTo>
                  <a:pt x="215087" y="2236343"/>
                </a:lnTo>
                <a:lnTo>
                  <a:pt x="180454" y="2147316"/>
                </a:lnTo>
                <a:lnTo>
                  <a:pt x="150037" y="2057146"/>
                </a:lnTo>
                <a:lnTo>
                  <a:pt x="123863" y="1965833"/>
                </a:lnTo>
                <a:lnTo>
                  <a:pt x="102095" y="1873758"/>
                </a:lnTo>
                <a:lnTo>
                  <a:pt x="84556" y="1780921"/>
                </a:lnTo>
                <a:lnTo>
                  <a:pt x="71247" y="1687703"/>
                </a:lnTo>
                <a:lnTo>
                  <a:pt x="62255" y="1593850"/>
                </a:lnTo>
                <a:lnTo>
                  <a:pt x="57594" y="1499997"/>
                </a:lnTo>
                <a:lnTo>
                  <a:pt x="57150" y="1405890"/>
                </a:lnTo>
                <a:lnTo>
                  <a:pt x="60934" y="1311910"/>
                </a:lnTo>
                <a:lnTo>
                  <a:pt x="68948" y="1218311"/>
                </a:lnTo>
                <a:lnTo>
                  <a:pt x="81292" y="1124966"/>
                </a:lnTo>
                <a:lnTo>
                  <a:pt x="97942" y="1032256"/>
                </a:lnTo>
                <a:lnTo>
                  <a:pt x="118745" y="940181"/>
                </a:lnTo>
                <a:lnTo>
                  <a:pt x="143852" y="848995"/>
                </a:lnTo>
                <a:lnTo>
                  <a:pt x="173189" y="758952"/>
                </a:lnTo>
                <a:lnTo>
                  <a:pt x="206844" y="669798"/>
                </a:lnTo>
                <a:lnTo>
                  <a:pt x="244652" y="582168"/>
                </a:lnTo>
                <a:lnTo>
                  <a:pt x="286753" y="496062"/>
                </a:lnTo>
                <a:lnTo>
                  <a:pt x="333095" y="411607"/>
                </a:lnTo>
                <a:lnTo>
                  <a:pt x="383590" y="328930"/>
                </a:lnTo>
                <a:lnTo>
                  <a:pt x="438365" y="248158"/>
                </a:lnTo>
                <a:lnTo>
                  <a:pt x="497395" y="169545"/>
                </a:lnTo>
                <a:lnTo>
                  <a:pt x="515747" y="147993"/>
                </a:lnTo>
                <a:lnTo>
                  <a:pt x="546887" y="175310"/>
                </a:lnTo>
                <a:lnTo>
                  <a:pt x="543750" y="176784"/>
                </a:lnTo>
                <a:lnTo>
                  <a:pt x="588937" y="212445"/>
                </a:lnTo>
                <a:lnTo>
                  <a:pt x="559257" y="257810"/>
                </a:lnTo>
                <a:lnTo>
                  <a:pt x="537083" y="296164"/>
                </a:lnTo>
                <a:lnTo>
                  <a:pt x="516661" y="334899"/>
                </a:lnTo>
                <a:lnTo>
                  <a:pt x="497992" y="374269"/>
                </a:lnTo>
                <a:lnTo>
                  <a:pt x="481076" y="413893"/>
                </a:lnTo>
                <a:lnTo>
                  <a:pt x="465924" y="453898"/>
                </a:lnTo>
                <a:lnTo>
                  <a:pt x="452513" y="494157"/>
                </a:lnTo>
                <a:lnTo>
                  <a:pt x="440880" y="534543"/>
                </a:lnTo>
                <a:lnTo>
                  <a:pt x="430987" y="575183"/>
                </a:lnTo>
                <a:lnTo>
                  <a:pt x="422973" y="615823"/>
                </a:lnTo>
                <a:lnTo>
                  <a:pt x="416712" y="656463"/>
                </a:lnTo>
                <a:lnTo>
                  <a:pt x="412216" y="696976"/>
                </a:lnTo>
                <a:lnTo>
                  <a:pt x="409600" y="737362"/>
                </a:lnTo>
                <a:lnTo>
                  <a:pt x="408736" y="777621"/>
                </a:lnTo>
                <a:lnTo>
                  <a:pt x="409752" y="817499"/>
                </a:lnTo>
                <a:lnTo>
                  <a:pt x="412546" y="857123"/>
                </a:lnTo>
                <a:lnTo>
                  <a:pt x="417220" y="896366"/>
                </a:lnTo>
                <a:lnTo>
                  <a:pt x="423773" y="935101"/>
                </a:lnTo>
                <a:lnTo>
                  <a:pt x="432206" y="973328"/>
                </a:lnTo>
                <a:lnTo>
                  <a:pt x="442468" y="1010920"/>
                </a:lnTo>
                <a:lnTo>
                  <a:pt x="454660" y="1047750"/>
                </a:lnTo>
                <a:lnTo>
                  <a:pt x="468693" y="1083945"/>
                </a:lnTo>
                <a:lnTo>
                  <a:pt x="484682" y="1119251"/>
                </a:lnTo>
                <a:lnTo>
                  <a:pt x="502526" y="1153795"/>
                </a:lnTo>
                <a:lnTo>
                  <a:pt x="522325" y="1187196"/>
                </a:lnTo>
                <a:lnTo>
                  <a:pt x="543979" y="1219581"/>
                </a:lnTo>
                <a:lnTo>
                  <a:pt x="567626" y="1250950"/>
                </a:lnTo>
                <a:lnTo>
                  <a:pt x="592112" y="1279906"/>
                </a:lnTo>
                <a:lnTo>
                  <a:pt x="635685" y="1242822"/>
                </a:lnTo>
                <a:lnTo>
                  <a:pt x="611212" y="1213993"/>
                </a:lnTo>
                <a:lnTo>
                  <a:pt x="589699" y="1185291"/>
                </a:lnTo>
                <a:lnTo>
                  <a:pt x="551726" y="1124712"/>
                </a:lnTo>
                <a:lnTo>
                  <a:pt x="520788" y="1060450"/>
                </a:lnTo>
                <a:lnTo>
                  <a:pt x="496722" y="993013"/>
                </a:lnTo>
                <a:lnTo>
                  <a:pt x="479602" y="922782"/>
                </a:lnTo>
                <a:lnTo>
                  <a:pt x="469303" y="850392"/>
                </a:lnTo>
                <a:lnTo>
                  <a:pt x="465874" y="776224"/>
                </a:lnTo>
                <a:lnTo>
                  <a:pt x="466725" y="738632"/>
                </a:lnTo>
                <a:lnTo>
                  <a:pt x="473519" y="662686"/>
                </a:lnTo>
                <a:lnTo>
                  <a:pt x="479450" y="624459"/>
                </a:lnTo>
                <a:lnTo>
                  <a:pt x="487057" y="586232"/>
                </a:lnTo>
                <a:lnTo>
                  <a:pt x="496404" y="548132"/>
                </a:lnTo>
                <a:lnTo>
                  <a:pt x="507441" y="509905"/>
                </a:lnTo>
                <a:lnTo>
                  <a:pt x="520128" y="472059"/>
                </a:lnTo>
                <a:lnTo>
                  <a:pt x="534504" y="434086"/>
                </a:lnTo>
                <a:lnTo>
                  <a:pt x="550545" y="396621"/>
                </a:lnTo>
                <a:lnTo>
                  <a:pt x="568261" y="359537"/>
                </a:lnTo>
                <a:lnTo>
                  <a:pt x="587654" y="322707"/>
                </a:lnTo>
                <a:lnTo>
                  <a:pt x="608723" y="286385"/>
                </a:lnTo>
                <a:lnTo>
                  <a:pt x="631367" y="250698"/>
                </a:lnTo>
                <a:lnTo>
                  <a:pt x="633666" y="247726"/>
                </a:lnTo>
                <a:lnTo>
                  <a:pt x="678345" y="282956"/>
                </a:lnTo>
                <a:lnTo>
                  <a:pt x="697623" y="189992"/>
                </a:lnTo>
                <a:lnTo>
                  <a:pt x="717245" y="9537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211566" y="6575107"/>
            <a:ext cx="144145" cy="2216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420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TESTING</a:t>
            </a:r>
            <a:r>
              <a:rPr spc="-150" dirty="0"/>
              <a:t> </a:t>
            </a:r>
            <a:r>
              <a:rPr spc="-65" dirty="0"/>
              <a:t>APPROACHES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211566" y="6575107"/>
            <a:ext cx="144145" cy="2216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786382"/>
            <a:ext cx="7479665" cy="461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intuition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natural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boundaries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problem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urier New"/>
                <a:cs typeface="Courier New"/>
              </a:rPr>
              <a:t>def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is_bigger(x,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y):</a:t>
            </a:r>
            <a:endParaRPr sz="1800">
              <a:latin typeface="Courier New"/>
              <a:cs typeface="Courier New"/>
            </a:endParaRPr>
          </a:p>
          <a:p>
            <a:pPr marL="760095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latin typeface="Courier New"/>
                <a:cs typeface="Courier New"/>
              </a:rPr>
              <a:t>"""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Assumes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and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ints</a:t>
            </a:r>
            <a:endParaRPr sz="1800">
              <a:latin typeface="Courier New"/>
              <a:cs typeface="Courier New"/>
            </a:endParaRPr>
          </a:p>
          <a:p>
            <a:pPr marL="760095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Courier New"/>
                <a:cs typeface="Courier New"/>
              </a:rPr>
              <a:t>Returns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True </a:t>
            </a:r>
            <a:r>
              <a:rPr sz="1800" spc="-5" dirty="0">
                <a:latin typeface="Courier New"/>
                <a:cs typeface="Courier New"/>
              </a:rPr>
              <a:t>if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less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than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else False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"""</a:t>
            </a:r>
            <a:endParaRPr sz="1800">
              <a:latin typeface="Courier New"/>
              <a:cs typeface="Courier New"/>
            </a:endParaRPr>
          </a:p>
          <a:p>
            <a:pPr marL="464820" lvl="1" indent="-252095">
              <a:lnSpc>
                <a:spcPct val="100000"/>
              </a:lnSpc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5" dirty="0">
                <a:latin typeface="Calibri"/>
                <a:cs typeface="Calibri"/>
              </a:rPr>
              <a:t> natural</a:t>
            </a:r>
            <a:r>
              <a:rPr sz="2400" spc="-5" dirty="0">
                <a:latin typeface="Calibri"/>
                <a:cs typeface="Calibri"/>
              </a:rPr>
              <a:t> partitions?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ts val="3035"/>
              </a:lnSpc>
              <a:spcBef>
                <a:spcPts val="9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natural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partitions,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might</a:t>
            </a:r>
            <a:r>
              <a:rPr sz="2600" dirty="0">
                <a:latin typeface="Calibri"/>
                <a:cs typeface="Calibri"/>
              </a:rPr>
              <a:t> do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random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testing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ts val="2795"/>
              </a:lnSpc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probability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code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</a:t>
            </a:r>
            <a:r>
              <a:rPr sz="2400" spc="-5" dirty="0">
                <a:latin typeface="Calibri"/>
                <a:cs typeface="Calibri"/>
              </a:rPr>
              <a:t> increases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15" dirty="0">
                <a:latin typeface="Calibri"/>
                <a:cs typeface="Calibri"/>
              </a:rPr>
              <a:t>tests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better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below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ts val="3035"/>
              </a:lnSpc>
              <a:spcBef>
                <a:spcPts val="9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black 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box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testing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ts val="2795"/>
              </a:lnSpc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explore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specification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ts val="3035"/>
              </a:lnSpc>
              <a:spcBef>
                <a:spcPts val="969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glass 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box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testing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ts val="2795"/>
              </a:lnSpc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explore </a:t>
            </a:r>
            <a:r>
              <a:rPr sz="2400" spc="-10" dirty="0">
                <a:latin typeface="Calibri"/>
                <a:cs typeface="Calibri"/>
              </a:rPr>
              <a:t>paths through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950" y="1813813"/>
            <a:ext cx="7790815" cy="4636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95"/>
              </a:spcBef>
            </a:pPr>
            <a:r>
              <a:rPr sz="1700" dirty="0">
                <a:latin typeface="Courier New"/>
                <a:cs typeface="Courier New"/>
              </a:rPr>
              <a:t>def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sqrt(x,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eps):</a:t>
            </a:r>
            <a:endParaRPr sz="1700">
              <a:latin typeface="Courier New"/>
              <a:cs typeface="Courier New"/>
            </a:endParaRPr>
          </a:p>
          <a:p>
            <a:pPr marL="532765">
              <a:lnSpc>
                <a:spcPts val="1939"/>
              </a:lnSpc>
            </a:pPr>
            <a:r>
              <a:rPr sz="1700" spc="-5" dirty="0">
                <a:latin typeface="Courier New"/>
                <a:cs typeface="Courier New"/>
              </a:rPr>
              <a:t>"""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Assumes</a:t>
            </a:r>
            <a:r>
              <a:rPr sz="1700" spc="3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eps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floats,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&gt;=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0,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eps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&gt;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0</a:t>
            </a:r>
            <a:endParaRPr sz="17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580"/>
              </a:spcBef>
            </a:pPr>
            <a:r>
              <a:rPr sz="1700" spc="-5" dirty="0">
                <a:latin typeface="Courier New"/>
                <a:cs typeface="Courier New"/>
              </a:rPr>
              <a:t>Returns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res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such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that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x-eps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res*res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&lt;=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x+eps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"""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designed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without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looking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code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2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done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someone</a:t>
            </a:r>
            <a:r>
              <a:rPr sz="2600" spc="-5" dirty="0">
                <a:latin typeface="Calibri"/>
                <a:cs typeface="Calibri"/>
              </a:rPr>
              <a:t> other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implementer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avoid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spc="-10" dirty="0">
                <a:latin typeface="Calibri"/>
                <a:cs typeface="Calibri"/>
              </a:rPr>
              <a:t>implementer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biases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testing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reused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implementation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paths </a:t>
            </a:r>
            <a:r>
              <a:rPr sz="2600" spc="-10" dirty="0">
                <a:latin typeface="Calibri"/>
                <a:cs typeface="Calibri"/>
              </a:rPr>
              <a:t>through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specification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3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build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cases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partitions</a:t>
            </a:r>
            <a:endParaRPr sz="2400">
              <a:latin typeface="Calibri"/>
              <a:cs typeface="Calibri"/>
            </a:endParaRPr>
          </a:p>
          <a:p>
            <a:pPr marL="396240" marR="309245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Arial MT"/>
              <a:buChar char="•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consider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boundary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spc="-5" dirty="0">
                <a:latin typeface="Calibri"/>
                <a:cs typeface="Calibri"/>
              </a:rPr>
              <a:t>(empty </a:t>
            </a:r>
            <a:r>
              <a:rPr sz="2400" spc="-10" dirty="0">
                <a:latin typeface="Calibri"/>
                <a:cs typeface="Calibri"/>
              </a:rPr>
              <a:t>lists,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singleton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list,</a:t>
            </a:r>
            <a:r>
              <a:rPr sz="2400" spc="-15" dirty="0">
                <a:latin typeface="Calibri"/>
                <a:cs typeface="Calibri"/>
              </a:rPr>
              <a:t> large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numbers,</a:t>
            </a:r>
            <a:r>
              <a:rPr sz="2400" spc="-5" dirty="0">
                <a:latin typeface="Calibri"/>
                <a:cs typeface="Calibri"/>
              </a:rPr>
              <a:t> small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numbers)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84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BLACK</a:t>
            </a:r>
            <a:r>
              <a:rPr spc="-135" dirty="0"/>
              <a:t> </a:t>
            </a:r>
            <a:r>
              <a:rPr spc="-80" dirty="0"/>
              <a:t>BOX</a:t>
            </a:r>
            <a:r>
              <a:rPr spc="-135" dirty="0"/>
              <a:t> </a:t>
            </a:r>
            <a:r>
              <a:rPr spc="-55" dirty="0"/>
              <a:t>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50685"/>
            <a:ext cx="9144000" cy="607695"/>
            <a:chOff x="0" y="6250685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39">
                  <a:moveTo>
                    <a:pt x="91440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9144000" y="65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5950" y="1813813"/>
            <a:ext cx="7183755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95"/>
              </a:spcBef>
            </a:pPr>
            <a:r>
              <a:rPr sz="1700" dirty="0">
                <a:latin typeface="Courier New"/>
                <a:cs typeface="Courier New"/>
              </a:rPr>
              <a:t>def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sqrt(x,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eps):</a:t>
            </a:r>
            <a:endParaRPr sz="1700">
              <a:latin typeface="Courier New"/>
              <a:cs typeface="Courier New"/>
            </a:endParaRPr>
          </a:p>
          <a:p>
            <a:pPr marL="532765">
              <a:lnSpc>
                <a:spcPts val="1939"/>
              </a:lnSpc>
            </a:pPr>
            <a:r>
              <a:rPr sz="1700" spc="-5" dirty="0">
                <a:latin typeface="Courier New"/>
                <a:cs typeface="Courier New"/>
              </a:rPr>
              <a:t>"""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Assumes</a:t>
            </a:r>
            <a:r>
              <a:rPr sz="1700" spc="3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eps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floats,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&gt;=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0,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eps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&gt;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0</a:t>
            </a:r>
            <a:endParaRPr sz="17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580"/>
              </a:spcBef>
            </a:pPr>
            <a:r>
              <a:rPr sz="1700" spc="-5" dirty="0">
                <a:latin typeface="Courier New"/>
                <a:cs typeface="Courier New"/>
              </a:rPr>
              <a:t>Returns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res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such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that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x-eps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res*res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&lt;=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x+eps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"""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700" y="926846"/>
            <a:ext cx="7481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8234" algn="l"/>
              </a:tabLst>
            </a:pPr>
            <a:r>
              <a:rPr u="sng" spc="-45" dirty="0">
                <a:uFill>
                  <a:solidFill>
                    <a:srgbClr val="7E7E7E"/>
                  </a:solidFill>
                </a:uFill>
              </a:rPr>
              <a:t>BLACK</a:t>
            </a:r>
            <a:r>
              <a:rPr u="sng" spc="-114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80" dirty="0">
                <a:uFill>
                  <a:solidFill>
                    <a:srgbClr val="7E7E7E"/>
                  </a:solidFill>
                </a:uFill>
              </a:rPr>
              <a:t>BOX</a:t>
            </a:r>
            <a:r>
              <a:rPr u="sng" spc="-114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55" dirty="0">
                <a:uFill>
                  <a:solidFill>
                    <a:srgbClr val="7E7E7E"/>
                  </a:solidFill>
                </a:uFill>
              </a:rPr>
              <a:t>TESTING	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2300" y="2788666"/>
          <a:ext cx="8133715" cy="3733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eps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2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boundary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0.0001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perfect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square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0.0001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less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than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0.05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0.0001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1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irrational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square</a:t>
                      </a:r>
                      <a:r>
                        <a:rPr sz="20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0.0001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1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extremes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1.0/2.0**64.0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extremes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1.0/2.0**64.0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1.0/2.0**64.0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extremes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1.0/2.0**64.0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extremes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1.0/2.0**64.0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85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extremes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2.0**64.0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22300" y="2788666"/>
            <a:ext cx="8147684" cy="0"/>
          </a:xfrm>
          <a:custGeom>
            <a:avLst/>
            <a:gdLst/>
            <a:ahLst/>
            <a:cxnLst/>
            <a:rect l="l" t="t" r="r" b="b"/>
            <a:pathLst>
              <a:path w="8147684">
                <a:moveTo>
                  <a:pt x="0" y="0"/>
                </a:moveTo>
                <a:lnTo>
                  <a:pt x="814717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300" y="6522415"/>
            <a:ext cx="8147684" cy="0"/>
          </a:xfrm>
          <a:custGeom>
            <a:avLst/>
            <a:gdLst/>
            <a:ahLst/>
            <a:cxnLst/>
            <a:rect l="l" t="t" r="r" b="b"/>
            <a:pathLst>
              <a:path w="8147684">
                <a:moveTo>
                  <a:pt x="0" y="0"/>
                </a:moveTo>
                <a:lnTo>
                  <a:pt x="814717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LEC7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2372</Words>
  <Application>Microsoft Office PowerPoint</Application>
  <PresentationFormat>On-screen Show (4:3)</PresentationFormat>
  <Paragraphs>420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MT</vt:lpstr>
      <vt:lpstr>Calibri</vt:lpstr>
      <vt:lpstr>Calibri Light</vt:lpstr>
      <vt:lpstr>Courier New</vt:lpstr>
      <vt:lpstr>Times New Roman</vt:lpstr>
      <vt:lpstr>Wingdings</vt:lpstr>
      <vt:lpstr>Office Theme</vt:lpstr>
      <vt:lpstr>TESTING, DEBUGGING,  EXCEPTIONS, ASSERTIONS</vt:lpstr>
      <vt:lpstr>WE AIM FOR HIGH QUALITY –  AN ANALOGY WITH SOUP</vt:lpstr>
      <vt:lpstr>PowerPoint Presentation</vt:lpstr>
      <vt:lpstr>SET YOURSELF UP FOR EASY  TESTING AND DEBUGGING</vt:lpstr>
      <vt:lpstr>WHEN ARE YOU READY TO  TEST?</vt:lpstr>
      <vt:lpstr>CLASSES OF TESTS</vt:lpstr>
      <vt:lpstr>TESTING APPROACHES</vt:lpstr>
      <vt:lpstr>BLACK BOX TESTING</vt:lpstr>
      <vt:lpstr>BLACK BOX TESTING </vt:lpstr>
      <vt:lpstr>GLASS BOX TESTING</vt:lpstr>
      <vt:lpstr>GLASS BOX TESTING </vt:lpstr>
      <vt:lpstr>DEBUGGING</vt:lpstr>
      <vt:lpstr>PRINT STATEMENTS</vt:lpstr>
      <vt:lpstr>DEBUGGING STEPS</vt:lpstr>
      <vt:lpstr>ERROR MESSAGES – EASY</vt:lpstr>
      <vt:lpstr>LOGIC ERRORS - HARD</vt:lpstr>
      <vt:lpstr>DON’T</vt:lpstr>
      <vt:lpstr>EXCEPTIONS AND ASSERTIONS</vt:lpstr>
      <vt:lpstr>OTHER TYPES OF EXCEPTIONS</vt:lpstr>
      <vt:lpstr>DEALING WITH EXCEPTIONS</vt:lpstr>
      <vt:lpstr>HANDLING SPECIFIC  EXCEPTIONS</vt:lpstr>
      <vt:lpstr>OTHER EXCEPTIONS </vt:lpstr>
      <vt:lpstr>WHAT TO DO WITH  EXCEPTIONS?</vt:lpstr>
      <vt:lpstr>EXCEPTIONS AS CONTROL  FLOW</vt:lpstr>
      <vt:lpstr>EXAMPLE: RAISING AN  EXCEPTION</vt:lpstr>
      <vt:lpstr>EXAMPLE OF EXCEPTIONS</vt:lpstr>
      <vt:lpstr>EXAMPLE</vt:lpstr>
      <vt:lpstr>ERROR IF NO GRADE FOR A  STUDENT</vt:lpstr>
      <vt:lpstr>OPTION 1: FLAG THE ERROR  BY PRINTING A MESSAGE</vt:lpstr>
      <vt:lpstr>OPTION 2: CHANGE THE POLICY</vt:lpstr>
      <vt:lpstr>ASSERTIONS</vt:lpstr>
      <vt:lpstr>EXAMPLE</vt:lpstr>
      <vt:lpstr>ASSERTIONS AS DEFENSIVE  PROGRAMMING</vt:lpstr>
      <vt:lpstr>WHERE TO USE ASSERTIONS?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MIT6_0001F16_Testing, Debugging, Exceptions, Assertions</dc:title>
  <dc:creator>Bell, Ana</dc:creator>
  <cp:lastModifiedBy>Ernesto Lee</cp:lastModifiedBy>
  <cp:revision>1</cp:revision>
  <dcterms:created xsi:type="dcterms:W3CDTF">2021-06-18T11:41:42Z</dcterms:created>
  <dcterms:modified xsi:type="dcterms:W3CDTF">2021-06-18T11:43:38Z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2021-06-18T00:00:00Z</vt:filetime>
  </property>
</Properties>
</file>