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765501"/>
            <a:ext cx="10673892" cy="241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585" y="2934970"/>
            <a:ext cx="59721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40"/>
              <a:t>Project</a:t>
            </a:r>
            <a:r>
              <a:rPr dirty="0" sz="5400" spc="-70"/>
              <a:t> </a:t>
            </a:r>
            <a:r>
              <a:rPr dirty="0" sz="5400" spc="-5"/>
              <a:t>Completion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5036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Project</a:t>
            </a:r>
            <a:r>
              <a:rPr dirty="0" spc="-15"/>
              <a:t> </a:t>
            </a:r>
            <a:r>
              <a:rPr dirty="0" spc="-5"/>
              <a:t>Completion</a:t>
            </a:r>
            <a:r>
              <a:rPr dirty="0" spc="-25"/>
              <a:t> </a:t>
            </a:r>
            <a:r>
              <a:rPr dirty="0" spc="-20"/>
              <a:t>Verification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780538"/>
            <a:ext cx="8825230" cy="30029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Validates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 analyzes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adhered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budget,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schedule,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 quality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Completed by 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Manager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level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detail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varies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States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any open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Outlines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satisfaction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730" y="2934970"/>
            <a:ext cx="73437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/>
              <a:t>Conduct</a:t>
            </a:r>
            <a:r>
              <a:rPr dirty="0" sz="5400" spc="-45"/>
              <a:t> </a:t>
            </a:r>
            <a:r>
              <a:rPr dirty="0" sz="5400" spc="-35"/>
              <a:t>Project </a:t>
            </a:r>
            <a:r>
              <a:rPr dirty="0" sz="5400" spc="-45"/>
              <a:t>Review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0918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Project</a:t>
            </a:r>
            <a:r>
              <a:rPr dirty="0" spc="-65"/>
              <a:t> </a:t>
            </a:r>
            <a:r>
              <a:rPr dirty="0" spc="-25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43378"/>
            <a:ext cx="9191625" cy="240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Brings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 project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team and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together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 discuss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 went well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with 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 didn’t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well.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Can be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split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very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Send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ahead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time 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collect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feedback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Prepare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and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send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45630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Feedback</a:t>
            </a:r>
            <a:r>
              <a:rPr dirty="0" spc="-9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10129"/>
            <a:ext cx="8928100" cy="36614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feedback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survey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should be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sent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least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one week before the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asking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thoughts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aspects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rebuchet MS"/>
              <a:cs typeface="Trebuchet MS"/>
            </a:endParaRPr>
          </a:p>
          <a:p>
            <a:pPr marL="469900" marR="1056005" indent="-457834">
              <a:lnSpc>
                <a:spcPts val="259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Overall,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successful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think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was?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went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right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(list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things)?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obstacles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did you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face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(list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up 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things)?</a:t>
            </a:r>
            <a:endParaRPr sz="2400">
              <a:latin typeface="Trebuchet MS"/>
              <a:cs typeface="Trebuchet MS"/>
            </a:endParaRPr>
          </a:p>
          <a:p>
            <a:pPr marL="469900" marR="102235" indent="-457834">
              <a:lnSpc>
                <a:spcPts val="2590"/>
              </a:lnSpc>
              <a:spcBef>
                <a:spcPts val="10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improvement/should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have been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done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differently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(list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things)?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Do you have any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comments?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2181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Review</a:t>
            </a:r>
            <a:r>
              <a:rPr dirty="0" spc="-95"/>
              <a:t> </a:t>
            </a:r>
            <a:r>
              <a:rPr dirty="0" spc="-5"/>
              <a:t>Meeting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765501"/>
            <a:ext cx="9056370" cy="241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Tend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focus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negative,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keep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non-confrontational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40"/>
              </a:lnSpc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sure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ask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went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Trebuchet MS"/>
              <a:cs typeface="Trebuchet MS"/>
            </a:endParaRPr>
          </a:p>
          <a:p>
            <a:pPr marL="241300" marR="5080" indent="-228600">
              <a:lnSpc>
                <a:spcPts val="259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section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the feedback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facilitate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positive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meaningful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discussion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notes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both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positive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 constructive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feedback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030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Post</a:t>
            </a:r>
            <a:r>
              <a:rPr dirty="0" spc="-30"/>
              <a:t> </a:t>
            </a:r>
            <a:r>
              <a:rPr dirty="0" spc="-25"/>
              <a:t>Review</a:t>
            </a:r>
            <a:r>
              <a:rPr dirty="0" spc="-55"/>
              <a:t> </a:t>
            </a:r>
            <a:r>
              <a:rPr dirty="0" spc="-5"/>
              <a:t>Meeting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7894" y="2658617"/>
            <a:ext cx="8498205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065" marR="5080" indent="50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Analyze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results from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review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 and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recommend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procedural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made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3665" y="4645062"/>
            <a:ext cx="8804910" cy="7715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“Those</a:t>
            </a:r>
            <a:r>
              <a:rPr dirty="0" sz="2400" spc="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who do </a:t>
            </a:r>
            <a:r>
              <a:rPr dirty="0" sz="2400" spc="-10" i="1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400" spc="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r>
              <a:rPr dirty="0" sz="2400" spc="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dirty="0" sz="2400" spc="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4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doomed</a:t>
            </a:r>
            <a:r>
              <a:rPr dirty="0" sz="2400" spc="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repeat</a:t>
            </a:r>
            <a:r>
              <a:rPr dirty="0" sz="2400" spc="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rebuchet MS"/>
                <a:cs typeface="Trebuchet MS"/>
              </a:rPr>
              <a:t>it”</a:t>
            </a:r>
            <a:endParaRPr sz="2400">
              <a:latin typeface="Trebuchet MS"/>
              <a:cs typeface="Trebuchet MS"/>
            </a:endParaRPr>
          </a:p>
          <a:p>
            <a:pPr marL="4717415">
              <a:lnSpc>
                <a:spcPct val="100000"/>
              </a:lnSpc>
              <a:spcBef>
                <a:spcPts val="270"/>
              </a:spcBef>
            </a:pP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George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Santavana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aschenbrennerjeremy@gmail.com</dc:creator>
  <dc:title>5 Steps to Becoming a Business Analyst</dc:title>
  <dcterms:created xsi:type="dcterms:W3CDTF">2021-11-09T02:45:53Z</dcterms:created>
  <dcterms:modified xsi:type="dcterms:W3CDTF">2021-11-09T02:45:53Z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