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Jeremy Aschenbrenner</dc:creator>
  <dc:title>PowerPoint Presentation</dc:title>
  <dcterms:created xsi:type="dcterms:W3CDTF">2021-11-09T02:46:30Z</dcterms:created>
  <dcterms:modified xsi:type="dcterms:W3CDTF">2021-11-09T02:46:30Z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