
<file path=[Content_Types].xml><?xml version="1.0" encoding="utf-8"?>
<Types xmlns="http://schemas.openxmlformats.org/package/2006/content-types">
  <Default Extension="gif" ContentType="image/gi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77" r:id="rId2"/>
  </p:sldMasterIdLst>
  <p:notesMasterIdLst>
    <p:notesMasterId r:id="rId49"/>
  </p:notesMasterIdLst>
  <p:handoutMasterIdLst>
    <p:handoutMasterId r:id="rId50"/>
  </p:handoutMasterIdLst>
  <p:sldIdLst>
    <p:sldId id="259" r:id="rId3"/>
    <p:sldId id="1330" r:id="rId4"/>
    <p:sldId id="1289" r:id="rId5"/>
    <p:sldId id="1290" r:id="rId6"/>
    <p:sldId id="1292" r:id="rId7"/>
    <p:sldId id="1291" r:id="rId8"/>
    <p:sldId id="1293" r:id="rId9"/>
    <p:sldId id="1294" r:id="rId10"/>
    <p:sldId id="1295" r:id="rId11"/>
    <p:sldId id="1296" r:id="rId12"/>
    <p:sldId id="1297" r:id="rId13"/>
    <p:sldId id="1299" r:id="rId14"/>
    <p:sldId id="1300" r:id="rId15"/>
    <p:sldId id="1301" r:id="rId16"/>
    <p:sldId id="1298" r:id="rId17"/>
    <p:sldId id="1302" r:id="rId18"/>
    <p:sldId id="1303" r:id="rId19"/>
    <p:sldId id="1329" r:id="rId20"/>
    <p:sldId id="1304" r:id="rId21"/>
    <p:sldId id="1305" r:id="rId22"/>
    <p:sldId id="1306" r:id="rId23"/>
    <p:sldId id="1288" r:id="rId24"/>
    <p:sldId id="1328" r:id="rId25"/>
    <p:sldId id="1308" r:id="rId26"/>
    <p:sldId id="1309" r:id="rId27"/>
    <p:sldId id="1310" r:id="rId28"/>
    <p:sldId id="1311" r:id="rId29"/>
    <p:sldId id="1312" r:id="rId30"/>
    <p:sldId id="1313" r:id="rId31"/>
    <p:sldId id="1314" r:id="rId32"/>
    <p:sldId id="1315" r:id="rId33"/>
    <p:sldId id="1316" r:id="rId34"/>
    <p:sldId id="1317" r:id="rId35"/>
    <p:sldId id="1318" r:id="rId36"/>
    <p:sldId id="1319" r:id="rId37"/>
    <p:sldId id="1320" r:id="rId38"/>
    <p:sldId id="1321" r:id="rId39"/>
    <p:sldId id="1048" r:id="rId40"/>
    <p:sldId id="1322" r:id="rId41"/>
    <p:sldId id="1323" r:id="rId42"/>
    <p:sldId id="1324" r:id="rId43"/>
    <p:sldId id="1325" r:id="rId44"/>
    <p:sldId id="1326" r:id="rId45"/>
    <p:sldId id="1327" r:id="rId46"/>
    <p:sldId id="1307" r:id="rId47"/>
    <p:sldId id="1228" r:id="rId4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9pPr>
  </p:defaultTextStyle>
  <p:extLst>
    <p:ext uri="{EFAFB233-063F-42B5-8137-9DF3F51BA10A}">
      <p15:sldGuideLst xmlns:p15="http://schemas.microsoft.com/office/powerpoint/2012/main">
        <p15:guide id="1" orient="horz" pos="1643">
          <p15:clr>
            <a:srgbClr val="A4A3A4"/>
          </p15:clr>
        </p15:guide>
        <p15:guide id="2" pos="2903">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p" initials="h" lastIdx="1" clrIdx="0">
    <p:extLst>
      <p:ext uri="{19B8F6BF-5375-455C-9EA6-DF929625EA0E}">
        <p15:presenceInfo xmlns:p15="http://schemas.microsoft.com/office/powerpoint/2012/main" userId="hp"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549C"/>
    <a:srgbClr val="F6F8F8"/>
    <a:srgbClr val="ED7D31"/>
    <a:srgbClr val="ECEEF3"/>
    <a:srgbClr val="CCCCCC"/>
    <a:srgbClr val="FCECE8"/>
    <a:srgbClr val="FFFFFF"/>
    <a:srgbClr val="81828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801" autoAdjust="0"/>
    <p:restoredTop sz="62846" autoAdjust="0"/>
  </p:normalViewPr>
  <p:slideViewPr>
    <p:cSldViewPr snapToGrid="0" showGuides="1">
      <p:cViewPr varScale="1">
        <p:scale>
          <a:sx n="71" d="100"/>
          <a:sy n="71" d="100"/>
        </p:scale>
        <p:origin x="1594" y="29"/>
      </p:cViewPr>
      <p:guideLst>
        <p:guide orient="horz" pos="1643"/>
        <p:guide pos="2903"/>
      </p:guideLst>
    </p:cSldViewPr>
  </p:slideViewPr>
  <p:outlineViewPr>
    <p:cViewPr>
      <p:scale>
        <a:sx n="33" d="100"/>
        <a:sy n="33" d="100"/>
      </p:scale>
      <p:origin x="0" y="0"/>
    </p:cViewPr>
  </p:outlineViewPr>
  <p:notesTextViewPr>
    <p:cViewPr>
      <p:scale>
        <a:sx n="125" d="100"/>
        <a:sy n="125" d="100"/>
      </p:scale>
      <p:origin x="0" y="0"/>
    </p:cViewPr>
  </p:notesTextViewPr>
  <p:notesViewPr>
    <p:cSldViewPr snapToGrid="0" showGuides="1">
      <p:cViewPr varScale="1">
        <p:scale>
          <a:sx n="54" d="100"/>
          <a:sy n="54" d="100"/>
        </p:scale>
        <p:origin x="2820" y="7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handoutMaster" Target="handoutMasters/handoutMaster1.xml"/><Relationship Id="rId55"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8" Type="http://schemas.openxmlformats.org/officeDocument/2006/relationships/slide" Target="slides/slide6.xml"/><Relationship Id="rId51" Type="http://schemas.openxmlformats.org/officeDocument/2006/relationships/commentAuthors" Target="commentAuthors.xml"/><Relationship Id="rId3"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uFillTx/>
              </a:defRPr>
            </a:lvl1pPr>
          </a:lstStyle>
          <a:p>
            <a:endParaRPr lang="es-VE" dirty="0">
              <a:uFillTx/>
            </a:endParaRPr>
          </a:p>
        </p:txBody>
      </p:sp>
      <p:sp>
        <p:nvSpPr>
          <p:cNvPr id="3" name="Marcador de fech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uFillTx/>
              </a:defRPr>
            </a:lvl1pPr>
          </a:lstStyle>
          <a:p>
            <a:fld id="{B998BAE2-6C42-43CB-9793-2376CA1590EB}" type="datetimeFigureOut">
              <a:rPr lang="es-VE" smtClean="0">
                <a:uFillTx/>
              </a:rPr>
              <a:t>2/1/2022</a:t>
            </a:fld>
            <a:endParaRPr lang="es-VE" dirty="0">
              <a:uFillTx/>
            </a:endParaRPr>
          </a:p>
        </p:txBody>
      </p:sp>
      <p:sp>
        <p:nvSpPr>
          <p:cNvPr id="4" name="Marcador de pie de pá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uFillTx/>
              </a:defRPr>
            </a:lvl1pPr>
          </a:lstStyle>
          <a:p>
            <a:endParaRPr lang="es-VE" dirty="0">
              <a:uFillTx/>
            </a:endParaRPr>
          </a:p>
        </p:txBody>
      </p:sp>
      <p:sp>
        <p:nvSpPr>
          <p:cNvPr id="5" name="Marcador de número de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uFillTx/>
              </a:defRPr>
            </a:lvl1pPr>
          </a:lstStyle>
          <a:p>
            <a:fld id="{B7623DD5-4EB4-4103-AC71-9E788B45B543}" type="slidenum">
              <a:rPr lang="es-VE" smtClean="0">
                <a:uFillTx/>
              </a:rPr>
              <a:t>‹#›</a:t>
            </a:fld>
            <a:endParaRPr lang="es-VE" dirty="0">
              <a:uFillTx/>
            </a:endParaRPr>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uFillTx/>
              </a:defRPr>
            </a:lvl1pPr>
            <a:lvl2pPr marL="914400" lvl="1" indent="-298450">
              <a:spcBef>
                <a:spcPts val="0"/>
              </a:spcBef>
              <a:spcAft>
                <a:spcPts val="0"/>
              </a:spcAft>
              <a:buSzPts val="1100"/>
              <a:buChar char="○"/>
              <a:defRPr sz="1100">
                <a:uFillTx/>
              </a:defRPr>
            </a:lvl2pPr>
            <a:lvl3pPr marL="1371600" lvl="2" indent="-298450">
              <a:spcBef>
                <a:spcPts val="0"/>
              </a:spcBef>
              <a:spcAft>
                <a:spcPts val="0"/>
              </a:spcAft>
              <a:buSzPts val="1100"/>
              <a:buChar char="■"/>
              <a:defRPr sz="1100">
                <a:uFillTx/>
              </a:defRPr>
            </a:lvl3pPr>
            <a:lvl4pPr marL="1828800" lvl="3" indent="-298450">
              <a:spcBef>
                <a:spcPts val="0"/>
              </a:spcBef>
              <a:spcAft>
                <a:spcPts val="0"/>
              </a:spcAft>
              <a:buSzPts val="1100"/>
              <a:buChar char="●"/>
              <a:defRPr sz="1100">
                <a:uFillTx/>
              </a:defRPr>
            </a:lvl4pPr>
            <a:lvl5pPr marL="2286000" lvl="4" indent="-298450">
              <a:spcBef>
                <a:spcPts val="0"/>
              </a:spcBef>
              <a:spcAft>
                <a:spcPts val="0"/>
              </a:spcAft>
              <a:buSzPts val="1100"/>
              <a:buChar char="○"/>
              <a:defRPr sz="1100">
                <a:uFillTx/>
              </a:defRPr>
            </a:lvl5pPr>
            <a:lvl6pPr marL="2743200" lvl="5" indent="-298450">
              <a:spcBef>
                <a:spcPts val="0"/>
              </a:spcBef>
              <a:spcAft>
                <a:spcPts val="0"/>
              </a:spcAft>
              <a:buSzPts val="1100"/>
              <a:buChar char="■"/>
              <a:defRPr sz="1100">
                <a:uFillTx/>
              </a:defRPr>
            </a:lvl6pPr>
            <a:lvl7pPr marL="3200400" lvl="6" indent="-298450">
              <a:spcBef>
                <a:spcPts val="0"/>
              </a:spcBef>
              <a:spcAft>
                <a:spcPts val="0"/>
              </a:spcAft>
              <a:buSzPts val="1100"/>
              <a:buChar char="●"/>
              <a:defRPr sz="1100">
                <a:uFillTx/>
              </a:defRPr>
            </a:lvl7pPr>
            <a:lvl8pPr marL="3657600" lvl="7" indent="-298450">
              <a:spcBef>
                <a:spcPts val="0"/>
              </a:spcBef>
              <a:spcAft>
                <a:spcPts val="0"/>
              </a:spcAft>
              <a:buSzPts val="1100"/>
              <a:buChar char="○"/>
              <a:defRPr sz="1100">
                <a:uFillTx/>
              </a:defRPr>
            </a:lvl8pPr>
            <a:lvl9pPr marL="4114800" lvl="8" indent="-298450">
              <a:spcBef>
                <a:spcPts val="0"/>
              </a:spcBef>
              <a:spcAft>
                <a:spcPts val="0"/>
              </a:spcAft>
              <a:buSzPts val="1100"/>
              <a:buChar char="■"/>
              <a:defRPr sz="1100">
                <a:uFillTx/>
              </a:defRPr>
            </a:lvl9pPr>
          </a:lstStyle>
          <a:p>
            <a:endParaRPr>
              <a:uFillTx/>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pPr marL="158750" indent="0">
              <a:buNone/>
            </a:pPr>
            <a:endParaRPr dirty="0">
              <a:uFillTx/>
            </a:endParaRPr>
          </a:p>
        </p:txBody>
      </p:sp>
    </p:spTree>
    <p:extLst>
      <p:ext uri="{BB962C8B-B14F-4D97-AF65-F5344CB8AC3E}">
        <p14:creationId xmlns:p14="http://schemas.microsoft.com/office/powerpoint/2010/main" val="1882063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pPr algn="l" fontAlgn="base"/>
            <a:r>
              <a:rPr lang="en-US" b="0" i="0" dirty="0">
                <a:solidFill>
                  <a:srgbClr val="212529"/>
                </a:solidFill>
                <a:effectLst/>
                <a:uFillTx/>
                <a:latin typeface="open sans" panose="020B0606030504020204" pitchFamily="34" charset="0"/>
              </a:rPr>
              <a:t>Can you use the GitHub field arguments you learned about to find the top-10 most popular repositories under the </a:t>
            </a:r>
            <a:r>
              <a:rPr lang="en-US" b="0" i="0" dirty="0" err="1">
                <a:solidFill>
                  <a:srgbClr val="212529"/>
                </a:solidFill>
                <a:effectLst/>
                <a:uFillTx/>
                <a:latin typeface="open sans" panose="020B0606030504020204" pitchFamily="34" charset="0"/>
              </a:rPr>
              <a:t>fenago</a:t>
            </a:r>
            <a:r>
              <a:rPr lang="en-US" b="0" i="0" dirty="0">
                <a:solidFill>
                  <a:srgbClr val="212529"/>
                </a:solidFill>
                <a:effectLst/>
                <a:uFillTx/>
                <a:latin typeface="open sans" panose="020B0606030504020204" pitchFamily="34" charset="0"/>
              </a:rPr>
              <a:t> organization? Base a repository’s popularity on the number of stars it has.</a:t>
            </a:r>
          </a:p>
          <a:p>
            <a:pPr algn="l" fontAlgn="base"/>
            <a:endParaRPr lang="en-US" b="0" i="0" dirty="0">
              <a:solidFill>
                <a:srgbClr val="212529"/>
              </a:solidFill>
              <a:effectLst/>
              <a:uFillTx/>
              <a:latin typeface="open sans" panose="020B0606030504020204" pitchFamily="34" charset="0"/>
            </a:endParaRPr>
          </a:p>
          <a:p>
            <a:pPr algn="l" fontAlgn="base"/>
            <a:r>
              <a:rPr lang="en-US" b="0" i="0" dirty="0">
                <a:solidFill>
                  <a:srgbClr val="212529"/>
                </a:solidFill>
                <a:effectLst/>
                <a:uFillTx/>
                <a:latin typeface="open sans" panose="020B0606030504020204" pitchFamily="34" charset="0"/>
              </a:rPr>
              <a:t>Here is one query you can use to do that.</a:t>
            </a:r>
          </a:p>
        </p:txBody>
      </p:sp>
    </p:spTree>
    <p:extLst>
      <p:ext uri="{BB962C8B-B14F-4D97-AF65-F5344CB8AC3E}">
        <p14:creationId xmlns:p14="http://schemas.microsoft.com/office/powerpoint/2010/main" val="30605755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pPr algn="l" fontAlgn="base"/>
            <a:r>
              <a:rPr lang="en-US" b="0" i="0" dirty="0">
                <a:solidFill>
                  <a:srgbClr val="212529"/>
                </a:solidFill>
                <a:effectLst/>
                <a:uFillTx/>
                <a:latin typeface="open sans" panose="020B0606030504020204" pitchFamily="34" charset="0"/>
              </a:rPr>
              <a:t>When you need to retrieve a page of records, in addition to specifying a limit, you need to specify an offset. In the GitHub API, you can use the field arguments after and before to offset the results returned by the arguments first and last, respectively.</a:t>
            </a:r>
          </a:p>
          <a:p>
            <a:pPr algn="l" fontAlgn="base"/>
            <a:endParaRPr lang="en-US" b="0" i="0" dirty="0">
              <a:solidFill>
                <a:srgbClr val="212529"/>
              </a:solidFill>
              <a:effectLst/>
              <a:uFillTx/>
              <a:latin typeface="open sans" panose="020B0606030504020204" pitchFamily="34" charset="0"/>
            </a:endParaRPr>
          </a:p>
          <a:p>
            <a:pPr algn="l" fontAlgn="base"/>
            <a:r>
              <a:rPr lang="en-US" b="0" i="0" dirty="0">
                <a:solidFill>
                  <a:srgbClr val="212529"/>
                </a:solidFill>
                <a:effectLst/>
                <a:uFillTx/>
                <a:latin typeface="open sans" panose="020B0606030504020204" pitchFamily="34" charset="0"/>
              </a:rPr>
              <a:t>To use these arguments, you need to work with node identifiers, which are different than database record identifiers. The pagination interface that the GitHub API uses is called the Connection interface (which originated from the Relay framework as well). In that interface, every record is identified by a node field (similar to the Node interface) using a cursor field. The cursor is basically the ID field for each node, and it is the field we use with the before and after arguments.</a:t>
            </a:r>
          </a:p>
          <a:p>
            <a:pPr algn="l" fontAlgn="base"/>
            <a:endParaRPr lang="en-US" b="0" i="0" dirty="0">
              <a:solidFill>
                <a:srgbClr val="212529"/>
              </a:solidFill>
              <a:effectLst/>
              <a:uFillTx/>
              <a:latin typeface="open sans" panose="020B0606030504020204" pitchFamily="34" charset="0"/>
            </a:endParaRPr>
          </a:p>
          <a:p>
            <a:pPr algn="l" fontAlgn="base"/>
            <a:r>
              <a:rPr lang="en-US" b="0" i="0" dirty="0">
                <a:solidFill>
                  <a:srgbClr val="212529"/>
                </a:solidFill>
                <a:effectLst/>
                <a:uFillTx/>
                <a:latin typeface="open sans" panose="020B0606030504020204" pitchFamily="34" charset="0"/>
              </a:rPr>
              <a:t>To work with every node’s cursor next to that node’s data, the Connection interface adds a new parent to the node concept called an edge. The edges field represents a list of paginated records.</a:t>
            </a:r>
          </a:p>
          <a:p>
            <a:pPr algn="l" fontAlgn="base"/>
            <a:endParaRPr lang="en-US" b="0" i="0" dirty="0">
              <a:solidFill>
                <a:srgbClr val="212529"/>
              </a:solidFill>
              <a:effectLst/>
              <a:uFillTx/>
              <a:latin typeface="open sans" panose="020B0606030504020204" pitchFamily="34" charset="0"/>
            </a:endParaRPr>
          </a:p>
          <a:p>
            <a:pPr algn="l" fontAlgn="base"/>
            <a:r>
              <a:rPr lang="en-US" b="0" i="0" dirty="0">
                <a:solidFill>
                  <a:srgbClr val="212529"/>
                </a:solidFill>
                <a:effectLst/>
                <a:uFillTx/>
                <a:latin typeface="open sans" panose="020B0606030504020204" pitchFamily="34" charset="0"/>
              </a:rPr>
              <a:t>Here is a query that includes cursor values through the edges field.</a:t>
            </a:r>
          </a:p>
          <a:p>
            <a:pPr algn="l" fontAlgn="base"/>
            <a:endParaRPr lang="en-US" b="0" i="0" dirty="0">
              <a:solidFill>
                <a:srgbClr val="212529"/>
              </a:solidFill>
              <a:effectLst/>
              <a:uFillTx/>
              <a:latin typeface="open sans" panose="020B0606030504020204" pitchFamily="34" charset="0"/>
            </a:endParaRPr>
          </a:p>
          <a:p>
            <a:pPr algn="l" fontAlgn="base"/>
            <a:r>
              <a:rPr lang="en-US" b="0" i="0" dirty="0">
                <a:solidFill>
                  <a:srgbClr val="212529"/>
                </a:solidFill>
                <a:effectLst/>
                <a:uFillTx/>
                <a:latin typeface="open sans" panose="020B0606030504020204" pitchFamily="34" charset="0"/>
              </a:rPr>
              <a:t>Note that within an edges field, we now ask about a single node field because the list is no longer a list of nodes but rather a list of edges where each edge is a node plus a cursor.</a:t>
            </a:r>
          </a:p>
          <a:p>
            <a:pPr algn="l" fontAlgn="base"/>
            <a:endParaRPr lang="en-US" b="0" i="0" dirty="0">
              <a:solidFill>
                <a:srgbClr val="212529"/>
              </a:solidFill>
              <a:effectLst/>
              <a:uFillTx/>
              <a:latin typeface="open sans" panose="020B0606030504020204" pitchFamily="34" charset="0"/>
            </a:endParaRPr>
          </a:p>
          <a:p>
            <a:pPr algn="l" fontAlgn="base"/>
            <a:endParaRPr lang="en-US" b="0" i="0" dirty="0">
              <a:solidFill>
                <a:srgbClr val="212529"/>
              </a:solidFill>
              <a:effectLst/>
              <a:uFillTx/>
              <a:latin typeface="open sans" panose="020B0606030504020204" pitchFamily="34" charset="0"/>
            </a:endParaRPr>
          </a:p>
        </p:txBody>
      </p:sp>
    </p:spTree>
    <p:extLst>
      <p:ext uri="{BB962C8B-B14F-4D97-AF65-F5344CB8AC3E}">
        <p14:creationId xmlns:p14="http://schemas.microsoft.com/office/powerpoint/2010/main" val="4682164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pPr algn="l" fontAlgn="base"/>
            <a:r>
              <a:rPr lang="en-US" b="0" i="0" dirty="0">
                <a:solidFill>
                  <a:srgbClr val="212529"/>
                </a:solidFill>
                <a:effectLst/>
                <a:uFillTx/>
                <a:latin typeface="open sans" panose="020B0606030504020204" pitchFamily="34" charset="0"/>
              </a:rPr>
              <a:t>Now that you can see the string values of these cursors, you can use them as the after and before arguments to fetch extra pages of data. For example, to fetch the second page of the repositories under the </a:t>
            </a:r>
            <a:r>
              <a:rPr lang="en-US" b="0" i="0" dirty="0" err="1">
                <a:solidFill>
                  <a:srgbClr val="212529"/>
                </a:solidFill>
                <a:effectLst/>
                <a:uFillTx/>
                <a:latin typeface="open sans" panose="020B0606030504020204" pitchFamily="34" charset="0"/>
              </a:rPr>
              <a:t>fenago</a:t>
            </a:r>
            <a:r>
              <a:rPr lang="en-US" b="0" i="0" dirty="0">
                <a:solidFill>
                  <a:srgbClr val="212529"/>
                </a:solidFill>
                <a:effectLst/>
                <a:uFillTx/>
                <a:latin typeface="open sans" panose="020B0606030504020204" pitchFamily="34" charset="0"/>
              </a:rPr>
              <a:t> organization, you need to identify the cursor of the last repository on the first page and use that cursor value as the after value.</a:t>
            </a:r>
          </a:p>
          <a:p>
            <a:pPr algn="l" fontAlgn="base"/>
            <a:endParaRPr lang="en-US" b="0" i="0" dirty="0">
              <a:solidFill>
                <a:srgbClr val="212529"/>
              </a:solidFill>
              <a:effectLst/>
              <a:uFillTx/>
              <a:latin typeface="open sans" panose="020B0606030504020204" pitchFamily="34" charset="0"/>
            </a:endParaRPr>
          </a:p>
          <a:p>
            <a:pPr algn="l" fontAlgn="base"/>
            <a:r>
              <a:rPr lang="en-US" b="0" i="0" dirty="0">
                <a:solidFill>
                  <a:srgbClr val="212529"/>
                </a:solidFill>
                <a:effectLst/>
                <a:uFillTx/>
                <a:latin typeface="open sans" panose="020B0606030504020204" pitchFamily="34" charset="0"/>
              </a:rPr>
              <a:t>The introduction of the edges field also allows the addition of metadata about the list. For example, on the same level where we ask for a list of edges, we can also ask how many records in total this relation has and whether there are more records to fetch after the current page.</a:t>
            </a:r>
          </a:p>
        </p:txBody>
      </p:sp>
    </p:spTree>
    <p:extLst>
      <p:ext uri="{BB962C8B-B14F-4D97-AF65-F5344CB8AC3E}">
        <p14:creationId xmlns:p14="http://schemas.microsoft.com/office/powerpoint/2010/main" val="3799700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pPr algn="l" fontAlgn="base"/>
            <a:r>
              <a:rPr lang="en-US" b="0" i="0" dirty="0">
                <a:solidFill>
                  <a:srgbClr val="212529"/>
                </a:solidFill>
                <a:effectLst/>
                <a:uFillTx/>
                <a:latin typeface="open sans" panose="020B0606030504020204" pitchFamily="34" charset="0"/>
              </a:rPr>
              <a:t>the previous query modified to show some metadata about the relation.</a:t>
            </a:r>
          </a:p>
          <a:p>
            <a:pPr algn="l" fontAlgn="base"/>
            <a:endParaRPr lang="en-US" b="0" i="0" dirty="0">
              <a:solidFill>
                <a:srgbClr val="212529"/>
              </a:solidFill>
              <a:effectLst/>
              <a:uFillTx/>
              <a:latin typeface="open sans" panose="020B0606030504020204" pitchFamily="34" charset="0"/>
            </a:endParaRPr>
          </a:p>
          <a:p>
            <a:pPr algn="l" fontAlgn="base"/>
            <a:r>
              <a:rPr lang="en-US" b="0" i="0" dirty="0">
                <a:solidFill>
                  <a:srgbClr val="212529"/>
                </a:solidFill>
                <a:effectLst/>
                <a:uFillTx/>
                <a:latin typeface="open sans" panose="020B0606030504020204" pitchFamily="34" charset="0"/>
              </a:rPr>
              <a:t>Since the </a:t>
            </a:r>
            <a:r>
              <a:rPr lang="en-US" b="0" i="0" dirty="0" err="1">
                <a:solidFill>
                  <a:srgbClr val="212529"/>
                </a:solidFill>
                <a:effectLst/>
                <a:uFillTx/>
                <a:latin typeface="open sans" panose="020B0606030504020204" pitchFamily="34" charset="0"/>
              </a:rPr>
              <a:t>fenago</a:t>
            </a:r>
            <a:r>
              <a:rPr lang="en-US" b="0" i="0" dirty="0">
                <a:solidFill>
                  <a:srgbClr val="212529"/>
                </a:solidFill>
                <a:effectLst/>
                <a:uFillTx/>
                <a:latin typeface="open sans" panose="020B0606030504020204" pitchFamily="34" charset="0"/>
              </a:rPr>
              <a:t> organization has more than 20 repositories (two pages, in this example), the </a:t>
            </a:r>
            <a:r>
              <a:rPr lang="en-US" b="0" i="0" dirty="0" err="1">
                <a:solidFill>
                  <a:srgbClr val="212529"/>
                </a:solidFill>
                <a:effectLst/>
                <a:uFillTx/>
                <a:latin typeface="open sans" panose="020B0606030504020204" pitchFamily="34" charset="0"/>
              </a:rPr>
              <a:t>hasNextPage</a:t>
            </a:r>
            <a:r>
              <a:rPr lang="en-US" b="0" i="0" dirty="0">
                <a:solidFill>
                  <a:srgbClr val="212529"/>
                </a:solidFill>
                <a:effectLst/>
                <a:uFillTx/>
                <a:latin typeface="open sans" panose="020B0606030504020204" pitchFamily="34" charset="0"/>
              </a:rPr>
              <a:t> field is true. When you fetch the very last page, </a:t>
            </a:r>
            <a:r>
              <a:rPr lang="en-US" b="0" i="0" dirty="0" err="1">
                <a:solidFill>
                  <a:srgbClr val="212529"/>
                </a:solidFill>
                <a:effectLst/>
                <a:uFillTx/>
                <a:latin typeface="open sans" panose="020B0606030504020204" pitchFamily="34" charset="0"/>
              </a:rPr>
              <a:t>hasNextPage</a:t>
            </a:r>
            <a:r>
              <a:rPr lang="en-US" b="0" i="0" dirty="0">
                <a:solidFill>
                  <a:srgbClr val="212529"/>
                </a:solidFill>
                <a:effectLst/>
                <a:uFillTx/>
                <a:latin typeface="open sans" panose="020B0606030504020204" pitchFamily="34" charset="0"/>
              </a:rPr>
              <a:t> will return false, indicating that there is no more data to fetch. This is much better than having to do an extra empty page fetch to conclude that you have reached the end of the paginated data.</a:t>
            </a:r>
          </a:p>
          <a:p>
            <a:pPr algn="l" fontAlgn="base"/>
            <a:endParaRPr lang="en-US" b="0" i="0" dirty="0">
              <a:solidFill>
                <a:srgbClr val="212529"/>
              </a:solidFill>
              <a:effectLst/>
              <a:uFillTx/>
              <a:latin typeface="open sans" panose="020B0606030504020204" pitchFamily="34" charset="0"/>
            </a:endParaRPr>
          </a:p>
        </p:txBody>
      </p:sp>
    </p:spTree>
    <p:extLst>
      <p:ext uri="{BB962C8B-B14F-4D97-AF65-F5344CB8AC3E}">
        <p14:creationId xmlns:p14="http://schemas.microsoft.com/office/powerpoint/2010/main" val="28388309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pPr algn="l" fontAlgn="base"/>
            <a:r>
              <a:rPr lang="en-US" b="0" i="0" dirty="0">
                <a:solidFill>
                  <a:srgbClr val="212529"/>
                </a:solidFill>
                <a:effectLst/>
                <a:uFillTx/>
                <a:latin typeface="open sans" panose="020B0606030504020204" pitchFamily="34" charset="0"/>
              </a:rPr>
              <a:t>A field argument in </a:t>
            </a:r>
            <a:r>
              <a:rPr lang="en-US" b="0" i="0" dirty="0" err="1">
                <a:solidFill>
                  <a:srgbClr val="212529"/>
                </a:solidFill>
                <a:effectLst/>
                <a:uFillTx/>
                <a:latin typeface="open sans" panose="020B0606030504020204" pitchFamily="34" charset="0"/>
              </a:rPr>
              <a:t>GraphQL</a:t>
            </a:r>
            <a:r>
              <a:rPr lang="en-US" b="0" i="0" dirty="0">
                <a:solidFill>
                  <a:srgbClr val="212529"/>
                </a:solidFill>
                <a:effectLst/>
                <a:uFillTx/>
                <a:latin typeface="open sans" panose="020B0606030504020204" pitchFamily="34" charset="0"/>
              </a:rPr>
              <a:t> can be used to provide filtering criteria or search terms to limit the results returned by a list. Let’s see examples for both features.</a:t>
            </a:r>
          </a:p>
          <a:p>
            <a:pPr algn="l" fontAlgn="base"/>
            <a:endParaRPr lang="en-US" b="0" i="0" dirty="0">
              <a:solidFill>
                <a:srgbClr val="212529"/>
              </a:solidFill>
              <a:effectLst/>
              <a:uFillTx/>
              <a:latin typeface="open sans" panose="020B0606030504020204" pitchFamily="34" charset="0"/>
            </a:endParaRPr>
          </a:p>
          <a:p>
            <a:pPr algn="l" fontAlgn="base"/>
            <a:r>
              <a:rPr lang="en-US" b="0" i="0" dirty="0">
                <a:solidFill>
                  <a:srgbClr val="212529"/>
                </a:solidFill>
                <a:effectLst/>
                <a:uFillTx/>
                <a:latin typeface="open sans" panose="020B0606030504020204" pitchFamily="34" charset="0"/>
              </a:rPr>
              <a:t>In GitHub, a repository can have a list of projects to manage any work related to that repository. For example, the Twitter Bootstrap repository at GitHub uses a project per release to manage all the issues related to a single release. Here is a query that uses a search term within the projects relation to return the Twitter Bootstrap projects that start with v4.1.</a:t>
            </a:r>
          </a:p>
        </p:txBody>
      </p:sp>
    </p:spTree>
    <p:extLst>
      <p:ext uri="{BB962C8B-B14F-4D97-AF65-F5344CB8AC3E}">
        <p14:creationId xmlns:p14="http://schemas.microsoft.com/office/powerpoint/2010/main" val="20371055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pPr algn="l" fontAlgn="base"/>
            <a:r>
              <a:rPr lang="en-US" b="0" i="0" dirty="0">
                <a:solidFill>
                  <a:srgbClr val="212529"/>
                </a:solidFill>
                <a:effectLst/>
                <a:uFillTx/>
                <a:latin typeface="open sans" panose="020B0606030504020204" pitchFamily="34" charset="0"/>
              </a:rPr>
              <a:t>Note that the projects field also implements the Connection interface.</a:t>
            </a:r>
          </a:p>
          <a:p>
            <a:pPr algn="l" fontAlgn="base"/>
            <a:endParaRPr lang="en-US" b="0" i="0" dirty="0">
              <a:solidFill>
                <a:srgbClr val="212529"/>
              </a:solidFill>
              <a:effectLst/>
              <a:uFillTx/>
              <a:latin typeface="open sans" panose="020B0606030504020204" pitchFamily="34" charset="0"/>
            </a:endParaRPr>
          </a:p>
          <a:p>
            <a:pPr algn="l" fontAlgn="base"/>
            <a:r>
              <a:rPr lang="en-US" b="0" i="0" dirty="0">
                <a:solidFill>
                  <a:srgbClr val="212529"/>
                </a:solidFill>
                <a:effectLst/>
                <a:uFillTx/>
                <a:latin typeface="open sans" panose="020B0606030504020204" pitchFamily="34" charset="0"/>
              </a:rPr>
              <a:t>Some fields allow you to filter the returned list by certain properties of that field. For example, by default, the list of your repositories under the viewer field includes all the repositories that you own or can contribute to. To list only the repositories that you own, you can use the affiliations field argument.</a:t>
            </a:r>
          </a:p>
        </p:txBody>
      </p:sp>
    </p:spTree>
    <p:extLst>
      <p:ext uri="{BB962C8B-B14F-4D97-AF65-F5344CB8AC3E}">
        <p14:creationId xmlns:p14="http://schemas.microsoft.com/office/powerpoint/2010/main" val="24065401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pPr algn="l" fontAlgn="base"/>
            <a:r>
              <a:rPr lang="en-US" b="0" i="0" dirty="0">
                <a:solidFill>
                  <a:srgbClr val="212529"/>
                </a:solidFill>
                <a:effectLst/>
                <a:uFillTx/>
                <a:latin typeface="open sans" panose="020B0606030504020204" pitchFamily="34" charset="0"/>
              </a:rPr>
              <a:t>The field arguments concept is what </a:t>
            </a:r>
            <a:r>
              <a:rPr lang="en-US" b="0" i="0" dirty="0" err="1">
                <a:solidFill>
                  <a:srgbClr val="212529"/>
                </a:solidFill>
                <a:effectLst/>
                <a:uFillTx/>
                <a:latin typeface="open sans" panose="020B0606030504020204" pitchFamily="34" charset="0"/>
              </a:rPr>
              <a:t>GraphQL</a:t>
            </a:r>
            <a:r>
              <a:rPr lang="en-US" b="0" i="0" dirty="0">
                <a:solidFill>
                  <a:srgbClr val="212529"/>
                </a:solidFill>
                <a:effectLst/>
                <a:uFillTx/>
                <a:latin typeface="open sans" panose="020B0606030504020204" pitchFamily="34" charset="0"/>
              </a:rPr>
              <a:t> mutations use to accept the mutation operation’s input. In the previous lesson, we used the following mutation example to add a star to the </a:t>
            </a:r>
            <a:r>
              <a:rPr lang="en-US" b="0" i="0">
                <a:solidFill>
                  <a:srgbClr val="212529"/>
                </a:solidFill>
                <a:effectLst/>
                <a:uFillTx/>
                <a:latin typeface="open sans" panose="020B0606030504020204" pitchFamily="34" charset="0"/>
              </a:rPr>
              <a:t>graphql </a:t>
            </a:r>
            <a:r>
              <a:rPr lang="en-US" b="0" i="0" dirty="0">
                <a:solidFill>
                  <a:srgbClr val="212529"/>
                </a:solidFill>
                <a:effectLst/>
                <a:uFillTx/>
                <a:latin typeface="open sans" panose="020B0606030504020204" pitchFamily="34" charset="0"/>
              </a:rPr>
              <a:t>repository under the </a:t>
            </a:r>
            <a:r>
              <a:rPr lang="en-US" b="0" i="0" dirty="0" err="1">
                <a:solidFill>
                  <a:srgbClr val="212529"/>
                </a:solidFill>
                <a:effectLst/>
                <a:uFillTx/>
                <a:latin typeface="open sans" panose="020B0606030504020204" pitchFamily="34" charset="0"/>
              </a:rPr>
              <a:t>fenago</a:t>
            </a:r>
            <a:r>
              <a:rPr lang="en-US" b="0" i="0" dirty="0">
                <a:solidFill>
                  <a:srgbClr val="212529"/>
                </a:solidFill>
                <a:effectLst/>
                <a:uFillTx/>
                <a:latin typeface="open sans" panose="020B0606030504020204" pitchFamily="34" charset="0"/>
              </a:rPr>
              <a:t> organization.</a:t>
            </a:r>
          </a:p>
          <a:p>
            <a:pPr algn="l" fontAlgn="base"/>
            <a:endParaRPr lang="en-US" b="0" i="0" dirty="0">
              <a:solidFill>
                <a:srgbClr val="212529"/>
              </a:solidFill>
              <a:effectLst/>
              <a:uFillTx/>
              <a:latin typeface="open sans" panose="020B0606030504020204" pitchFamily="34" charset="0"/>
            </a:endParaRPr>
          </a:p>
          <a:p>
            <a:pPr algn="l" fontAlgn="base"/>
            <a:r>
              <a:rPr lang="en-US" b="0" i="0" dirty="0">
                <a:solidFill>
                  <a:srgbClr val="212529"/>
                </a:solidFill>
                <a:effectLst/>
                <a:uFillTx/>
                <a:latin typeface="open sans" panose="020B0606030504020204" pitchFamily="34" charset="0"/>
              </a:rPr>
              <a:t>The input value in that mutation is also a field argument. It is a required argument. You cannot perform a GitHub mutation operation without an input object. All GitHub API mutations use this single required input field argument that represents an object. To perform a mutation, you pass the various input values as key/value pairs on that input object.</a:t>
            </a:r>
          </a:p>
          <a:p>
            <a:pPr algn="l" fontAlgn="base"/>
            <a:endParaRPr lang="en-US" b="0" i="0" dirty="0">
              <a:solidFill>
                <a:srgbClr val="212529"/>
              </a:solidFill>
              <a:effectLst/>
              <a:uFillTx/>
              <a:latin typeface="open sans" panose="020B0606030504020204" pitchFamily="34" charset="0"/>
            </a:endParaRPr>
          </a:p>
          <a:p>
            <a:pPr algn="l" fontAlgn="base"/>
            <a:r>
              <a:rPr lang="en-US" b="0" i="0" dirty="0">
                <a:solidFill>
                  <a:srgbClr val="212529"/>
                </a:solidFill>
                <a:effectLst/>
                <a:uFillTx/>
                <a:latin typeface="open sans" panose="020B0606030504020204" pitchFamily="34" charset="0"/>
              </a:rPr>
              <a:t>NOTE</a:t>
            </a:r>
          </a:p>
          <a:p>
            <a:pPr algn="l" fontAlgn="base"/>
            <a:r>
              <a:rPr lang="en-US" b="0" i="0" dirty="0">
                <a:solidFill>
                  <a:srgbClr val="212529"/>
                </a:solidFill>
                <a:effectLst/>
                <a:uFillTx/>
                <a:latin typeface="open sans" panose="020B0606030504020204" pitchFamily="34" charset="0"/>
              </a:rPr>
              <a:t>Not all arguments are required. A </a:t>
            </a:r>
            <a:r>
              <a:rPr lang="en-US" b="0" i="0" dirty="0" err="1">
                <a:solidFill>
                  <a:srgbClr val="212529"/>
                </a:solidFill>
                <a:effectLst/>
                <a:uFillTx/>
                <a:latin typeface="open sans" panose="020B0606030504020204" pitchFamily="34" charset="0"/>
              </a:rPr>
              <a:t>GraphQL</a:t>
            </a:r>
            <a:r>
              <a:rPr lang="en-US" b="0" i="0" dirty="0">
                <a:solidFill>
                  <a:srgbClr val="212529"/>
                </a:solidFill>
                <a:effectLst/>
                <a:uFillTx/>
                <a:latin typeface="open sans" panose="020B0606030504020204" pitchFamily="34" charset="0"/>
              </a:rPr>
              <a:t> API can control which arguments are required and which are optional.</a:t>
            </a:r>
          </a:p>
          <a:p>
            <a:pPr algn="l" fontAlgn="base"/>
            <a:endParaRPr lang="en-US" b="0" i="0" dirty="0">
              <a:solidFill>
                <a:srgbClr val="212529"/>
              </a:solidFill>
              <a:effectLst/>
              <a:uFillTx/>
              <a:latin typeface="open sans" panose="020B0606030504020204" pitchFamily="34" charset="0"/>
            </a:endParaRPr>
          </a:p>
          <a:p>
            <a:pPr algn="l" fontAlgn="base"/>
            <a:r>
              <a:rPr lang="en-US" b="0" i="0" dirty="0">
                <a:solidFill>
                  <a:srgbClr val="212529"/>
                </a:solidFill>
                <a:effectLst/>
                <a:uFillTx/>
                <a:latin typeface="open sans" panose="020B0606030504020204" pitchFamily="34" charset="0"/>
              </a:rPr>
              <a:t>There are many more cases where a field argument can be useful. Explore the GitHub API and other publicly available </a:t>
            </a:r>
            <a:r>
              <a:rPr lang="en-US" b="0" i="0" dirty="0" err="1">
                <a:solidFill>
                  <a:srgbClr val="212529"/>
                </a:solidFill>
                <a:effectLst/>
                <a:uFillTx/>
                <a:latin typeface="open sans" panose="020B0606030504020204" pitchFamily="34" charset="0"/>
              </a:rPr>
              <a:t>GraphQL</a:t>
            </a:r>
            <a:r>
              <a:rPr lang="en-US" b="0" i="0" dirty="0">
                <a:solidFill>
                  <a:srgbClr val="212529"/>
                </a:solidFill>
                <a:effectLst/>
                <a:uFillTx/>
                <a:latin typeface="open sans" panose="020B0606030504020204" pitchFamily="34" charset="0"/>
              </a:rPr>
              <a:t> APIs for more useful patterns for field arguments.</a:t>
            </a:r>
          </a:p>
        </p:txBody>
      </p:sp>
    </p:spTree>
    <p:extLst>
      <p:ext uri="{BB962C8B-B14F-4D97-AF65-F5344CB8AC3E}">
        <p14:creationId xmlns:p14="http://schemas.microsoft.com/office/powerpoint/2010/main" val="1209065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pPr marL="158750" indent="0">
              <a:buNone/>
            </a:pPr>
            <a:endParaRPr dirty="0">
              <a:uFillTx/>
            </a:endParaRPr>
          </a:p>
        </p:txBody>
      </p:sp>
    </p:spTree>
    <p:extLst>
      <p:ext uri="{BB962C8B-B14F-4D97-AF65-F5344CB8AC3E}">
        <p14:creationId xmlns:p14="http://schemas.microsoft.com/office/powerpoint/2010/main" val="13145933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pPr algn="l" fontAlgn="base"/>
            <a:r>
              <a:rPr lang="en-US" b="0" i="0" dirty="0">
                <a:solidFill>
                  <a:srgbClr val="212529"/>
                </a:solidFill>
                <a:effectLst/>
                <a:uFillTx/>
                <a:latin typeface="open sans" panose="020B0606030504020204" pitchFamily="34" charset="0"/>
              </a:rPr>
              <a:t>The alias feature in a </a:t>
            </a:r>
            <a:r>
              <a:rPr lang="en-US" b="0" i="0" dirty="0" err="1">
                <a:solidFill>
                  <a:srgbClr val="212529"/>
                </a:solidFill>
                <a:effectLst/>
                <a:uFillTx/>
                <a:latin typeface="open sans" panose="020B0606030504020204" pitchFamily="34" charset="0"/>
              </a:rPr>
              <a:t>GraphQL</a:t>
            </a:r>
            <a:r>
              <a:rPr lang="en-US" b="0" i="0" dirty="0">
                <a:solidFill>
                  <a:srgbClr val="212529"/>
                </a:solidFill>
                <a:effectLst/>
                <a:uFillTx/>
                <a:latin typeface="open sans" panose="020B0606030504020204" pitchFamily="34" charset="0"/>
              </a:rPr>
              <a:t> operation is very simple but powerful because it allows you to customize a response coming from the server through the request itself. By using aliases, you can minimize any post-response processing on the data.</a:t>
            </a:r>
          </a:p>
          <a:p>
            <a:pPr algn="l" fontAlgn="base"/>
            <a:endParaRPr lang="en-US" b="0" i="0" dirty="0">
              <a:solidFill>
                <a:srgbClr val="212529"/>
              </a:solidFill>
              <a:effectLst/>
              <a:uFillTx/>
              <a:latin typeface="open sans" panose="020B0606030504020204" pitchFamily="34" charset="0"/>
            </a:endParaRPr>
          </a:p>
        </p:txBody>
      </p:sp>
    </p:spTree>
    <p:extLst>
      <p:ext uri="{BB962C8B-B14F-4D97-AF65-F5344CB8AC3E}">
        <p14:creationId xmlns:p14="http://schemas.microsoft.com/office/powerpoint/2010/main" val="426198539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pPr algn="l" fontAlgn="base"/>
            <a:r>
              <a:rPr lang="en-US" b="0" i="0" dirty="0">
                <a:solidFill>
                  <a:srgbClr val="212529"/>
                </a:solidFill>
                <a:effectLst/>
                <a:uFillTx/>
                <a:latin typeface="open sans" panose="020B0606030504020204" pitchFamily="34" charset="0"/>
              </a:rPr>
              <a:t>You get a simple user object in the response</a:t>
            </a:r>
          </a:p>
          <a:p>
            <a:pPr algn="l" fontAlgn="base"/>
            <a:endParaRPr lang="en-US" b="0" i="0" dirty="0">
              <a:solidFill>
                <a:srgbClr val="212529"/>
              </a:solidFill>
              <a:effectLst/>
              <a:uFillTx/>
              <a:latin typeface="open sans" panose="020B0606030504020204" pitchFamily="34" charset="0"/>
            </a:endParaRPr>
          </a:p>
          <a:p>
            <a:pPr algn="l" fontAlgn="base"/>
            <a:r>
              <a:rPr lang="en-US" b="0" i="0" dirty="0">
                <a:solidFill>
                  <a:srgbClr val="212529"/>
                </a:solidFill>
                <a:effectLst/>
                <a:uFillTx/>
                <a:latin typeface="open sans" panose="020B0606030504020204" pitchFamily="34" charset="0"/>
              </a:rPr>
              <a:t>Now an application UI can use this user object in the query’s response to substitute for the values in a UI template. However, suppose you have just discovered a mismatch between the structure of your response and the structure the application UI is using for the user object. The application UI was developed to expect a </a:t>
            </a:r>
            <a:r>
              <a:rPr lang="en-US" b="0" i="0" dirty="0" err="1">
                <a:solidFill>
                  <a:srgbClr val="212529"/>
                </a:solidFill>
                <a:effectLst/>
                <a:uFillTx/>
                <a:latin typeface="open sans" panose="020B0606030504020204" pitchFamily="34" charset="0"/>
              </a:rPr>
              <a:t>companyName</a:t>
            </a:r>
            <a:r>
              <a:rPr lang="en-US" b="0" i="0" dirty="0">
                <a:solidFill>
                  <a:srgbClr val="212529"/>
                </a:solidFill>
                <a:effectLst/>
                <a:uFillTx/>
                <a:latin typeface="open sans" panose="020B0606030504020204" pitchFamily="34" charset="0"/>
              </a:rPr>
              <a:t> field on a user instead of a company field (as found in the API response). What do you do? Assume that changing the application UI code itself is not an option.</a:t>
            </a:r>
          </a:p>
          <a:p>
            <a:pPr algn="l" fontAlgn="base"/>
            <a:endParaRPr lang="en-US" b="0" i="0" dirty="0">
              <a:solidFill>
                <a:srgbClr val="212529"/>
              </a:solidFill>
              <a:effectLst/>
              <a:uFillTx/>
              <a:latin typeface="open sans" panose="020B0606030504020204" pitchFamily="34" charset="0"/>
            </a:endParaRPr>
          </a:p>
          <a:p>
            <a:pPr algn="l" fontAlgn="base"/>
            <a:r>
              <a:rPr lang="en-US" b="0" i="0" dirty="0">
                <a:solidFill>
                  <a:srgbClr val="212529"/>
                </a:solidFill>
                <a:effectLst/>
                <a:uFillTx/>
                <a:latin typeface="open sans" panose="020B0606030504020204" pitchFamily="34" charset="0"/>
              </a:rPr>
              <a:t>If you do not have the option to use an alias (I will show you how in a bit), you can process the response every time you need to use the response object. You’ll have to transform the user object from the response into a new object with the right structure. This can be costly if the structure you are working with is deep and has multiple levels.</a:t>
            </a:r>
          </a:p>
          <a:p>
            <a:pPr algn="l" fontAlgn="base"/>
            <a:endParaRPr lang="en-US" b="0" i="0" dirty="0">
              <a:solidFill>
                <a:srgbClr val="212529"/>
              </a:solidFill>
              <a:effectLst/>
              <a:uFillTx/>
              <a:latin typeface="open sans" panose="020B0606030504020204" pitchFamily="34" charset="0"/>
            </a:endParaRPr>
          </a:p>
          <a:p>
            <a:pPr algn="l" fontAlgn="base"/>
            <a:r>
              <a:rPr lang="en-US" b="0" i="0" dirty="0">
                <a:solidFill>
                  <a:srgbClr val="212529"/>
                </a:solidFill>
                <a:effectLst/>
                <a:uFillTx/>
                <a:latin typeface="open sans" panose="020B0606030504020204" pitchFamily="34" charset="0"/>
              </a:rPr>
              <a:t>Luckily, in </a:t>
            </a:r>
            <a:r>
              <a:rPr lang="en-US" b="0" i="0" dirty="0" err="1">
                <a:solidFill>
                  <a:srgbClr val="212529"/>
                </a:solidFill>
                <a:effectLst/>
                <a:uFillTx/>
                <a:latin typeface="open sans" panose="020B0606030504020204" pitchFamily="34" charset="0"/>
              </a:rPr>
              <a:t>GraphQL</a:t>
            </a:r>
            <a:r>
              <a:rPr lang="en-US" b="0" i="0" dirty="0">
                <a:solidFill>
                  <a:srgbClr val="212529"/>
                </a:solidFill>
                <a:effectLst/>
                <a:uFillTx/>
                <a:latin typeface="open sans" panose="020B0606030504020204" pitchFamily="34" charset="0"/>
              </a:rPr>
              <a:t>, the awesome alias feature lets us declaratively instruct the API server to return fields using different names. All you need to do is specify an alias for that field, which you can do using this syntax:</a:t>
            </a:r>
          </a:p>
          <a:p>
            <a:pPr algn="l" fontAlgn="base"/>
            <a:endParaRPr lang="en-US" b="0" i="0" dirty="0">
              <a:solidFill>
                <a:srgbClr val="212529"/>
              </a:solidFill>
              <a:effectLst/>
              <a:uFillTx/>
              <a:latin typeface="open sans" panose="020B0606030504020204" pitchFamily="34" charset="0"/>
            </a:endParaRPr>
          </a:p>
          <a:p>
            <a:pPr marL="158750" indent="0" algn="l" fontAlgn="base">
              <a:buNone/>
            </a:pPr>
            <a:r>
              <a:rPr lang="en-US" b="0" i="0" dirty="0" err="1">
                <a:solidFill>
                  <a:srgbClr val="212529"/>
                </a:solidFill>
                <a:effectLst/>
                <a:uFillTx/>
                <a:latin typeface="open sans" panose="020B0606030504020204" pitchFamily="34" charset="0"/>
              </a:rPr>
              <a:t>aliasName</a:t>
            </a:r>
            <a:r>
              <a:rPr lang="en-US" b="0" i="0" dirty="0">
                <a:solidFill>
                  <a:srgbClr val="212529"/>
                </a:solidFill>
                <a:effectLst/>
                <a:uFillTx/>
                <a:latin typeface="open sans" panose="020B0606030504020204" pitchFamily="34" charset="0"/>
              </a:rPr>
              <a:t>: </a:t>
            </a:r>
            <a:r>
              <a:rPr lang="en-US" b="0" i="0" dirty="0" err="1">
                <a:solidFill>
                  <a:srgbClr val="212529"/>
                </a:solidFill>
                <a:effectLst/>
                <a:uFillTx/>
                <a:latin typeface="open sans" panose="020B0606030504020204" pitchFamily="34" charset="0"/>
              </a:rPr>
              <a:t>fieldName</a:t>
            </a:r>
            <a:endParaRPr lang="en-US" b="0" i="0" dirty="0">
              <a:solidFill>
                <a:srgbClr val="212529"/>
              </a:solidFill>
              <a:effectLst/>
              <a:uFillTx/>
              <a:latin typeface="open sans" panose="020B0606030504020204" pitchFamily="34" charset="0"/>
            </a:endParaRPr>
          </a:p>
        </p:txBody>
      </p:sp>
    </p:spTree>
    <p:extLst>
      <p:ext uri="{BB962C8B-B14F-4D97-AF65-F5344CB8AC3E}">
        <p14:creationId xmlns:p14="http://schemas.microsoft.com/office/powerpoint/2010/main" val="38382651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pPr algn="l" fontAlgn="base"/>
            <a:r>
              <a:rPr lang="en-US" b="0" i="0" dirty="0">
                <a:solidFill>
                  <a:srgbClr val="212529"/>
                </a:solidFill>
                <a:effectLst/>
                <a:uFillTx/>
                <a:latin typeface="open sans" panose="020B0606030504020204" pitchFamily="34" charset="0"/>
              </a:rPr>
              <a:t>In any nontrivial application, you have to do many things beyond asking the server a direct, simple, single-value question. Data fetching is usually coupled with variables and meta-questions about the structure of the response. You often need to modify the data returned by the server to make it suitable for your application. Sometimes you have to remove parts of the data or go back to the server and ask for other parts that are required based on conditions in your application. Sometimes you need a way to organize big requests and categorize them to know which part of your application is responsible for each part of your requests. Luckily, the </a:t>
            </a:r>
            <a:r>
              <a:rPr lang="en-US" b="0" i="0" dirty="0" err="1">
                <a:solidFill>
                  <a:srgbClr val="212529"/>
                </a:solidFill>
                <a:effectLst/>
                <a:uFillTx/>
                <a:latin typeface="open sans" panose="020B0606030504020204" pitchFamily="34" charset="0"/>
              </a:rPr>
              <a:t>GraphQL</a:t>
            </a:r>
            <a:r>
              <a:rPr lang="en-US" b="0" i="0" dirty="0">
                <a:solidFill>
                  <a:srgbClr val="212529"/>
                </a:solidFill>
                <a:effectLst/>
                <a:uFillTx/>
                <a:latin typeface="open sans" panose="020B0606030504020204" pitchFamily="34" charset="0"/>
              </a:rPr>
              <a:t> language offers many built-in features you can use to do all of this and much more. These customizing and organizing features are what this lesson is all about.</a:t>
            </a:r>
          </a:p>
        </p:txBody>
      </p:sp>
    </p:spTree>
    <p:extLst>
      <p:ext uri="{BB962C8B-B14F-4D97-AF65-F5344CB8AC3E}">
        <p14:creationId xmlns:p14="http://schemas.microsoft.com/office/powerpoint/2010/main" val="21987586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pPr algn="l" fontAlgn="base"/>
            <a:r>
              <a:rPr lang="en-US" b="0" i="0" dirty="0">
                <a:solidFill>
                  <a:srgbClr val="212529"/>
                </a:solidFill>
                <a:effectLst/>
                <a:uFillTx/>
                <a:latin typeface="open sans" panose="020B0606030504020204" pitchFamily="34" charset="0"/>
              </a:rPr>
              <a:t>Just prefix any field name with an alias, and the server will return that field renamed using your alias. There is no need to process the response object. For the example in listing 3.13, all you need to do is specify a </a:t>
            </a:r>
            <a:r>
              <a:rPr lang="en-US" b="0" i="0" dirty="0" err="1">
                <a:solidFill>
                  <a:srgbClr val="212529"/>
                </a:solidFill>
                <a:effectLst/>
                <a:uFillTx/>
                <a:latin typeface="open sans" panose="020B0606030504020204" pitchFamily="34" charset="0"/>
              </a:rPr>
              <a:t>companyName</a:t>
            </a:r>
            <a:r>
              <a:rPr lang="en-US" b="0" i="0" dirty="0">
                <a:solidFill>
                  <a:srgbClr val="212529"/>
                </a:solidFill>
                <a:effectLst/>
                <a:uFillTx/>
                <a:latin typeface="open sans" panose="020B0606030504020204" pitchFamily="34" charset="0"/>
              </a:rPr>
              <a:t> alias.</a:t>
            </a:r>
          </a:p>
          <a:p>
            <a:pPr algn="l" fontAlgn="base"/>
            <a:endParaRPr lang="en-US" b="0" i="0" dirty="0">
              <a:solidFill>
                <a:srgbClr val="212529"/>
              </a:solidFill>
              <a:effectLst/>
              <a:uFillTx/>
              <a:latin typeface="open sans" panose="020B0606030504020204" pitchFamily="34" charset="0"/>
            </a:endParaRPr>
          </a:p>
          <a:p>
            <a:pPr algn="l" fontAlgn="base"/>
            <a:r>
              <a:rPr lang="en-US" b="0" i="0" dirty="0">
                <a:solidFill>
                  <a:srgbClr val="212529"/>
                </a:solidFill>
                <a:effectLst/>
                <a:uFillTx/>
                <a:latin typeface="open sans" panose="020B0606030504020204" pitchFamily="34" charset="0"/>
              </a:rPr>
              <a:t>This gives a response that is ready for you to plug into the application UI see next slide</a:t>
            </a:r>
          </a:p>
        </p:txBody>
      </p:sp>
    </p:spTree>
    <p:extLst>
      <p:ext uri="{BB962C8B-B14F-4D97-AF65-F5344CB8AC3E}">
        <p14:creationId xmlns:p14="http://schemas.microsoft.com/office/powerpoint/2010/main" val="352692475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pPr algn="l" fontAlgn="base"/>
            <a:endParaRPr lang="en-US" b="0" i="0" dirty="0">
              <a:solidFill>
                <a:srgbClr val="212529"/>
              </a:solidFill>
              <a:effectLst/>
              <a:uFillTx/>
              <a:latin typeface="open sans" panose="020B0606030504020204" pitchFamily="34" charset="0"/>
            </a:endParaRPr>
          </a:p>
        </p:txBody>
      </p:sp>
    </p:spTree>
    <p:extLst>
      <p:ext uri="{BB962C8B-B14F-4D97-AF65-F5344CB8AC3E}">
        <p14:creationId xmlns:p14="http://schemas.microsoft.com/office/powerpoint/2010/main" val="241401024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pPr marL="158750" indent="0">
              <a:buNone/>
            </a:pPr>
            <a:endParaRPr dirty="0">
              <a:uFillTx/>
            </a:endParaRPr>
          </a:p>
        </p:txBody>
      </p:sp>
    </p:spTree>
    <p:extLst>
      <p:ext uri="{BB962C8B-B14F-4D97-AF65-F5344CB8AC3E}">
        <p14:creationId xmlns:p14="http://schemas.microsoft.com/office/powerpoint/2010/main" val="84395005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pPr algn="l" fontAlgn="base"/>
            <a:r>
              <a:rPr lang="en-US" b="0" i="0" dirty="0">
                <a:solidFill>
                  <a:srgbClr val="212529"/>
                </a:solidFill>
                <a:effectLst/>
                <a:uFillTx/>
                <a:latin typeface="open sans" panose="020B0606030504020204" pitchFamily="34" charset="0"/>
              </a:rPr>
              <a:t>Sometimes, the customization you need on a server response goes beyond the simple renaming of fields. You may need to conditionally include (or exclude) branches of data in your responses. This is where the directives feature of </a:t>
            </a:r>
            <a:r>
              <a:rPr lang="en-US" b="0" i="0" dirty="0" err="1">
                <a:solidFill>
                  <a:srgbClr val="212529"/>
                </a:solidFill>
                <a:effectLst/>
                <a:uFillTx/>
                <a:latin typeface="open sans" panose="020B0606030504020204" pitchFamily="34" charset="0"/>
              </a:rPr>
              <a:t>GraphQL</a:t>
            </a:r>
            <a:r>
              <a:rPr lang="en-US" b="0" i="0" dirty="0">
                <a:solidFill>
                  <a:srgbClr val="212529"/>
                </a:solidFill>
                <a:effectLst/>
                <a:uFillTx/>
                <a:latin typeface="open sans" panose="020B0606030504020204" pitchFamily="34" charset="0"/>
              </a:rPr>
              <a:t> can be helpful.</a:t>
            </a:r>
          </a:p>
          <a:p>
            <a:pPr algn="l" fontAlgn="base"/>
            <a:endParaRPr lang="en-US" b="0" i="0" dirty="0">
              <a:solidFill>
                <a:srgbClr val="212529"/>
              </a:solidFill>
              <a:effectLst/>
              <a:uFillTx/>
              <a:latin typeface="open sans" panose="020B0606030504020204" pitchFamily="34" charset="0"/>
            </a:endParaRPr>
          </a:p>
          <a:p>
            <a:pPr algn="l" fontAlgn="base"/>
            <a:r>
              <a:rPr lang="en-US" b="0" i="0" dirty="0">
                <a:solidFill>
                  <a:srgbClr val="212529"/>
                </a:solidFill>
                <a:effectLst/>
                <a:uFillTx/>
                <a:latin typeface="open sans" panose="020B0606030504020204" pitchFamily="34" charset="0"/>
              </a:rPr>
              <a:t>A directive in a </a:t>
            </a:r>
            <a:r>
              <a:rPr lang="en-US" b="0" i="0" dirty="0" err="1">
                <a:solidFill>
                  <a:srgbClr val="212529"/>
                </a:solidFill>
                <a:effectLst/>
                <a:uFillTx/>
                <a:latin typeface="open sans" panose="020B0606030504020204" pitchFamily="34" charset="0"/>
              </a:rPr>
              <a:t>GraphQL</a:t>
            </a:r>
            <a:r>
              <a:rPr lang="en-US" b="0" i="0" dirty="0">
                <a:solidFill>
                  <a:srgbClr val="212529"/>
                </a:solidFill>
                <a:effectLst/>
                <a:uFillTx/>
                <a:latin typeface="open sans" panose="020B0606030504020204" pitchFamily="34" charset="0"/>
              </a:rPr>
              <a:t> request is a way to provide a </a:t>
            </a:r>
            <a:r>
              <a:rPr lang="en-US" b="0" i="0" dirty="0" err="1">
                <a:solidFill>
                  <a:srgbClr val="212529"/>
                </a:solidFill>
                <a:effectLst/>
                <a:uFillTx/>
                <a:latin typeface="open sans" panose="020B0606030504020204" pitchFamily="34" charset="0"/>
              </a:rPr>
              <a:t>GraphQL</a:t>
            </a:r>
            <a:r>
              <a:rPr lang="en-US" b="0" i="0" dirty="0">
                <a:solidFill>
                  <a:srgbClr val="212529"/>
                </a:solidFill>
                <a:effectLst/>
                <a:uFillTx/>
                <a:latin typeface="open sans" panose="020B0606030504020204" pitchFamily="34" charset="0"/>
              </a:rPr>
              <a:t> server with additional information about the execution and type validation behavior of a </a:t>
            </a:r>
            <a:r>
              <a:rPr lang="en-US" b="0" i="0" dirty="0" err="1">
                <a:solidFill>
                  <a:srgbClr val="212529"/>
                </a:solidFill>
                <a:effectLst/>
                <a:uFillTx/>
                <a:latin typeface="open sans" panose="020B0606030504020204" pitchFamily="34" charset="0"/>
              </a:rPr>
              <a:t>GraphQL</a:t>
            </a:r>
            <a:r>
              <a:rPr lang="en-US" b="0" i="0" dirty="0">
                <a:solidFill>
                  <a:srgbClr val="212529"/>
                </a:solidFill>
                <a:effectLst/>
                <a:uFillTx/>
                <a:latin typeface="open sans" panose="020B0606030504020204" pitchFamily="34" charset="0"/>
              </a:rPr>
              <a:t> document. It is essentially a more powerful version of field arguments: you can use directives to conditionally include or exclude an entire field. In addition to fields, directives can be used with fragments and top-level operations.</a:t>
            </a:r>
          </a:p>
          <a:p>
            <a:pPr algn="l" fontAlgn="base"/>
            <a:endParaRPr lang="en-US" b="0" i="0" dirty="0">
              <a:solidFill>
                <a:srgbClr val="212529"/>
              </a:solidFill>
              <a:effectLst/>
              <a:uFillTx/>
              <a:latin typeface="open sans" panose="020B0606030504020204" pitchFamily="34" charset="0"/>
            </a:endParaRPr>
          </a:p>
          <a:p>
            <a:pPr algn="l" fontAlgn="base"/>
            <a:r>
              <a:rPr lang="en-US" b="0" i="0" dirty="0">
                <a:solidFill>
                  <a:srgbClr val="212529"/>
                </a:solidFill>
                <a:effectLst/>
                <a:uFillTx/>
                <a:latin typeface="open sans" panose="020B0606030504020204" pitchFamily="34" charset="0"/>
              </a:rPr>
              <a:t>A directive is any string in a </a:t>
            </a:r>
            <a:r>
              <a:rPr lang="en-US" b="0" i="0" dirty="0" err="1">
                <a:solidFill>
                  <a:srgbClr val="212529"/>
                </a:solidFill>
                <a:effectLst/>
                <a:uFillTx/>
                <a:latin typeface="open sans" panose="020B0606030504020204" pitchFamily="34" charset="0"/>
              </a:rPr>
              <a:t>GraphQL</a:t>
            </a:r>
            <a:r>
              <a:rPr lang="en-US" b="0" i="0" dirty="0">
                <a:solidFill>
                  <a:srgbClr val="212529"/>
                </a:solidFill>
                <a:effectLst/>
                <a:uFillTx/>
                <a:latin typeface="open sans" panose="020B0606030504020204" pitchFamily="34" charset="0"/>
              </a:rPr>
              <a:t> document that begins with the @ character. Every </a:t>
            </a:r>
            <a:r>
              <a:rPr lang="en-US" b="0" i="0" dirty="0" err="1">
                <a:solidFill>
                  <a:srgbClr val="212529"/>
                </a:solidFill>
                <a:effectLst/>
                <a:uFillTx/>
                <a:latin typeface="open sans" panose="020B0606030504020204" pitchFamily="34" charset="0"/>
              </a:rPr>
              <a:t>GraphQL</a:t>
            </a:r>
            <a:r>
              <a:rPr lang="en-US" b="0" i="0" dirty="0">
                <a:solidFill>
                  <a:srgbClr val="212529"/>
                </a:solidFill>
                <a:effectLst/>
                <a:uFillTx/>
                <a:latin typeface="open sans" panose="020B0606030504020204" pitchFamily="34" charset="0"/>
              </a:rPr>
              <a:t> schema has three built-in directives: @include, @skip, and @deprecated. Some schemas have more directives. You can use this introspective query to see the list of directives supported by a schema.</a:t>
            </a:r>
          </a:p>
          <a:p>
            <a:pPr algn="l" fontAlgn="base"/>
            <a:endParaRPr lang="en-US" b="0" i="0" dirty="0">
              <a:solidFill>
                <a:srgbClr val="212529"/>
              </a:solidFill>
              <a:effectLst/>
              <a:uFillTx/>
              <a:latin typeface="open sans" panose="020B0606030504020204" pitchFamily="34" charset="0"/>
            </a:endParaRPr>
          </a:p>
          <a:p>
            <a:pPr algn="l" fontAlgn="base"/>
            <a:r>
              <a:rPr lang="en-US" b="0" i="0" dirty="0">
                <a:solidFill>
                  <a:srgbClr val="212529"/>
                </a:solidFill>
                <a:effectLst/>
                <a:uFillTx/>
                <a:latin typeface="open sans" panose="020B0606030504020204" pitchFamily="34" charset="0"/>
              </a:rPr>
              <a:t>This query shows the name and description of each directive and includes an array of all possible locations where that directive can be used</a:t>
            </a:r>
          </a:p>
          <a:p>
            <a:pPr algn="l" fontAlgn="base"/>
            <a:endParaRPr lang="en-US" b="0" i="0" dirty="0">
              <a:solidFill>
                <a:srgbClr val="212529"/>
              </a:solidFill>
              <a:effectLst/>
              <a:uFillTx/>
              <a:latin typeface="open sans" panose="020B0606030504020204" pitchFamily="34" charset="0"/>
            </a:endParaRPr>
          </a:p>
        </p:txBody>
      </p:sp>
    </p:spTree>
    <p:extLst>
      <p:ext uri="{BB962C8B-B14F-4D97-AF65-F5344CB8AC3E}">
        <p14:creationId xmlns:p14="http://schemas.microsoft.com/office/powerpoint/2010/main" val="12494651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pPr algn="l" fontAlgn="base"/>
            <a:r>
              <a:rPr lang="en-US" b="0" i="0" dirty="0">
                <a:solidFill>
                  <a:srgbClr val="212529"/>
                </a:solidFill>
                <a:effectLst/>
                <a:uFillTx/>
                <a:latin typeface="open sans" panose="020B0606030504020204" pitchFamily="34" charset="0"/>
              </a:rPr>
              <a:t>In addition, it lists all arguments supported by that directive. Each directive can optionally receive a list of arguments, and just like field arguments, some argument values may be required by the API server. The response to the previous query should show that in any </a:t>
            </a:r>
            <a:r>
              <a:rPr lang="en-US" b="0" i="0" dirty="0" err="1">
                <a:solidFill>
                  <a:srgbClr val="212529"/>
                </a:solidFill>
                <a:effectLst/>
                <a:uFillTx/>
                <a:latin typeface="open sans" panose="020B0606030504020204" pitchFamily="34" charset="0"/>
              </a:rPr>
              <a:t>GraphQL</a:t>
            </a:r>
            <a:r>
              <a:rPr lang="en-US" b="0" i="0" dirty="0">
                <a:solidFill>
                  <a:srgbClr val="212529"/>
                </a:solidFill>
                <a:effectLst/>
                <a:uFillTx/>
                <a:latin typeface="open sans" panose="020B0606030504020204" pitchFamily="34" charset="0"/>
              </a:rPr>
              <a:t> schema, both the @include and @skip directives have the argument if. The @deprecated directive has the argument reason.</a:t>
            </a:r>
          </a:p>
          <a:p>
            <a:pPr algn="l" fontAlgn="base"/>
            <a:endParaRPr lang="en-US" b="0" i="0" dirty="0">
              <a:solidFill>
                <a:srgbClr val="212529"/>
              </a:solidFill>
              <a:effectLst/>
              <a:uFillTx/>
              <a:latin typeface="open sans" panose="020B0606030504020204" pitchFamily="34" charset="0"/>
            </a:endParaRPr>
          </a:p>
          <a:p>
            <a:pPr algn="l" fontAlgn="base"/>
            <a:r>
              <a:rPr lang="en-US" b="0" i="0" dirty="0">
                <a:solidFill>
                  <a:srgbClr val="212529"/>
                </a:solidFill>
                <a:effectLst/>
                <a:uFillTx/>
                <a:latin typeface="open sans" panose="020B0606030504020204" pitchFamily="34" charset="0"/>
              </a:rPr>
              <a:t>The list of locations in the previous query’s response is also important. Directives can be used only in the locations they are declared to belong to. For example, the @include and @skip directives can only be used after fields or fragments. You cannot use them at the top level of an operation. Similarly, the @deprecated directive can only be used after field definitions or ENUM values when defining a </a:t>
            </a:r>
            <a:r>
              <a:rPr lang="en-US" b="0" i="0" dirty="0" err="1">
                <a:solidFill>
                  <a:srgbClr val="212529"/>
                </a:solidFill>
                <a:effectLst/>
                <a:uFillTx/>
                <a:latin typeface="open sans" panose="020B0606030504020204" pitchFamily="34" charset="0"/>
              </a:rPr>
              <a:t>GraphQL</a:t>
            </a:r>
            <a:r>
              <a:rPr lang="en-US" b="0" i="0" dirty="0">
                <a:solidFill>
                  <a:srgbClr val="212529"/>
                </a:solidFill>
                <a:effectLst/>
                <a:uFillTx/>
                <a:latin typeface="open sans" panose="020B0606030504020204" pitchFamily="34" charset="0"/>
              </a:rPr>
              <a:t> service schema.</a:t>
            </a:r>
          </a:p>
          <a:p>
            <a:pPr algn="l" fontAlgn="base"/>
            <a:endParaRPr lang="en-US" b="0" i="0" dirty="0">
              <a:solidFill>
                <a:srgbClr val="212529"/>
              </a:solidFill>
              <a:effectLst/>
              <a:uFillTx/>
              <a:latin typeface="open sans" panose="020B0606030504020204" pitchFamily="34" charset="0"/>
            </a:endParaRPr>
          </a:p>
          <a:p>
            <a:pPr algn="l" fontAlgn="base"/>
            <a:r>
              <a:rPr lang="en-US" b="0" i="0" dirty="0">
                <a:solidFill>
                  <a:srgbClr val="212529"/>
                </a:solidFill>
                <a:effectLst/>
                <a:uFillTx/>
                <a:latin typeface="open sans" panose="020B0606030504020204" pitchFamily="34" charset="0"/>
              </a:rPr>
              <a:t>NOTE</a:t>
            </a:r>
          </a:p>
          <a:p>
            <a:pPr algn="l" fontAlgn="base"/>
            <a:r>
              <a:rPr lang="en-US" b="0" i="0" dirty="0">
                <a:solidFill>
                  <a:srgbClr val="212529"/>
                </a:solidFill>
                <a:effectLst/>
                <a:uFillTx/>
                <a:latin typeface="open sans" panose="020B0606030504020204" pitchFamily="34" charset="0"/>
              </a:rPr>
              <a:t>An ENUM (enumerated) type represents a set of possible unique values. We’ll see an example in the next lesson.</a:t>
            </a:r>
          </a:p>
          <a:p>
            <a:pPr algn="l" fontAlgn="base"/>
            <a:endParaRPr lang="en-US" b="0" i="0" dirty="0">
              <a:solidFill>
                <a:srgbClr val="212529"/>
              </a:solidFill>
              <a:effectLst/>
              <a:uFillTx/>
              <a:latin typeface="open sans" panose="020B0606030504020204" pitchFamily="34" charset="0"/>
            </a:endParaRPr>
          </a:p>
          <a:p>
            <a:pPr marL="158750" indent="0" algn="l" fontAlgn="base">
              <a:buNone/>
            </a:pPr>
            <a:r>
              <a:rPr lang="en-US" b="0" i="0" dirty="0">
                <a:solidFill>
                  <a:srgbClr val="212529"/>
                </a:solidFill>
                <a:effectLst/>
                <a:uFillTx/>
                <a:latin typeface="open sans" panose="020B0606030504020204" pitchFamily="34" charset="0"/>
              </a:rPr>
              <a:t>Since directives are usually used with arguments, they are often paired with query variables to have them sent with a dynamic value. We saw some examples of variables in the previous lesson, but let me remind you about them.</a:t>
            </a:r>
          </a:p>
        </p:txBody>
      </p:sp>
    </p:spTree>
    <p:extLst>
      <p:ext uri="{BB962C8B-B14F-4D97-AF65-F5344CB8AC3E}">
        <p14:creationId xmlns:p14="http://schemas.microsoft.com/office/powerpoint/2010/main" val="339816630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pPr algn="l" fontAlgn="base"/>
            <a:r>
              <a:rPr lang="en-US" b="0" i="0" dirty="0">
                <a:solidFill>
                  <a:srgbClr val="212529"/>
                </a:solidFill>
                <a:effectLst/>
                <a:uFillTx/>
                <a:latin typeface="open sans" panose="020B0606030504020204" pitchFamily="34" charset="0"/>
              </a:rPr>
              <a:t>A variable is simply any name in the </a:t>
            </a:r>
            <a:r>
              <a:rPr lang="en-US" b="0" i="0" dirty="0" err="1">
                <a:solidFill>
                  <a:srgbClr val="212529"/>
                </a:solidFill>
                <a:effectLst/>
                <a:uFillTx/>
                <a:latin typeface="open sans" panose="020B0606030504020204" pitchFamily="34" charset="0"/>
              </a:rPr>
              <a:t>GraphQL</a:t>
            </a:r>
            <a:r>
              <a:rPr lang="en-US" b="0" i="0" dirty="0">
                <a:solidFill>
                  <a:srgbClr val="212529"/>
                </a:solidFill>
                <a:effectLst/>
                <a:uFillTx/>
                <a:latin typeface="open sans" panose="020B0606030504020204" pitchFamily="34" charset="0"/>
              </a:rPr>
              <a:t> document that begins with a $ sign: for example, $login or $</a:t>
            </a:r>
            <a:r>
              <a:rPr lang="en-US" b="0" i="0" dirty="0" err="1">
                <a:solidFill>
                  <a:srgbClr val="212529"/>
                </a:solidFill>
                <a:effectLst/>
                <a:uFillTx/>
                <a:latin typeface="open sans" panose="020B0606030504020204" pitchFamily="34" charset="0"/>
              </a:rPr>
              <a:t>showRepositories</a:t>
            </a:r>
            <a:r>
              <a:rPr lang="en-US" b="0" i="0" dirty="0">
                <a:solidFill>
                  <a:srgbClr val="212529"/>
                </a:solidFill>
                <a:effectLst/>
                <a:uFillTx/>
                <a:latin typeface="open sans" panose="020B0606030504020204" pitchFamily="34" charset="0"/>
              </a:rPr>
              <a:t>. The name after the $ sign can be anything. We use variables to make </a:t>
            </a:r>
            <a:r>
              <a:rPr lang="en-US" b="0" i="0" dirty="0" err="1">
                <a:solidFill>
                  <a:srgbClr val="212529"/>
                </a:solidFill>
                <a:effectLst/>
                <a:uFillTx/>
                <a:latin typeface="open sans" panose="020B0606030504020204" pitchFamily="34" charset="0"/>
              </a:rPr>
              <a:t>GraphQL</a:t>
            </a:r>
            <a:r>
              <a:rPr lang="en-US" b="0" i="0" dirty="0">
                <a:solidFill>
                  <a:srgbClr val="212529"/>
                </a:solidFill>
                <a:effectLst/>
                <a:uFillTx/>
                <a:latin typeface="open sans" panose="020B0606030504020204" pitchFamily="34" charset="0"/>
              </a:rPr>
              <a:t> operations generically reusable and avoid having to hardcode values and concatenate strings.</a:t>
            </a:r>
          </a:p>
          <a:p>
            <a:pPr algn="l" fontAlgn="base"/>
            <a:endParaRPr lang="en-US" b="0" i="0" dirty="0">
              <a:solidFill>
                <a:srgbClr val="212529"/>
              </a:solidFill>
              <a:effectLst/>
              <a:uFillTx/>
              <a:latin typeface="open sans" panose="020B0606030504020204" pitchFamily="34" charset="0"/>
            </a:endParaRPr>
          </a:p>
          <a:p>
            <a:pPr algn="l" fontAlgn="base"/>
            <a:r>
              <a:rPr lang="en-US" b="0" i="0" dirty="0">
                <a:solidFill>
                  <a:srgbClr val="212529"/>
                </a:solidFill>
                <a:effectLst/>
                <a:uFillTx/>
                <a:latin typeface="open sans" panose="020B0606030504020204" pitchFamily="34" charset="0"/>
              </a:rPr>
              <a:t>To use a variable in a </a:t>
            </a:r>
            <a:r>
              <a:rPr lang="en-US" b="0" i="0" dirty="0" err="1">
                <a:solidFill>
                  <a:srgbClr val="212529"/>
                </a:solidFill>
                <a:effectLst/>
                <a:uFillTx/>
                <a:latin typeface="open sans" panose="020B0606030504020204" pitchFamily="34" charset="0"/>
              </a:rPr>
              <a:t>GraphQL</a:t>
            </a:r>
            <a:r>
              <a:rPr lang="en-US" b="0" i="0" dirty="0">
                <a:solidFill>
                  <a:srgbClr val="212529"/>
                </a:solidFill>
                <a:effectLst/>
                <a:uFillTx/>
                <a:latin typeface="open sans" panose="020B0606030504020204" pitchFamily="34" charset="0"/>
              </a:rPr>
              <a:t> operation, you first need to define its type. You do that by providing arguments to any named operation. For example, let’s take the query example that we used to read information about the </a:t>
            </a:r>
            <a:r>
              <a:rPr lang="en-US" b="0" i="0" dirty="0" err="1">
                <a:solidFill>
                  <a:srgbClr val="212529"/>
                </a:solidFill>
                <a:effectLst/>
                <a:uFillTx/>
                <a:latin typeface="open sans" panose="020B0606030504020204" pitchFamily="34" charset="0"/>
              </a:rPr>
              <a:t>fenago</a:t>
            </a:r>
            <a:r>
              <a:rPr lang="en-US" b="0" i="0" dirty="0">
                <a:solidFill>
                  <a:srgbClr val="212529"/>
                </a:solidFill>
                <a:effectLst/>
                <a:uFillTx/>
                <a:latin typeface="open sans" panose="020B0606030504020204" pitchFamily="34" charset="0"/>
              </a:rPr>
              <a:t> organization at GitHub. Instead of hardcoding the login value (as we did before), let’s now use a variable. The operation must have a name, and then we can use that name’s arguments to define any variables. Let’s call the variable $</a:t>
            </a:r>
            <a:r>
              <a:rPr lang="en-US" b="0" i="0" dirty="0" err="1">
                <a:solidFill>
                  <a:srgbClr val="212529"/>
                </a:solidFill>
                <a:effectLst/>
                <a:uFillTx/>
                <a:latin typeface="open sans" panose="020B0606030504020204" pitchFamily="34" charset="0"/>
              </a:rPr>
              <a:t>orgLogin</a:t>
            </a:r>
            <a:r>
              <a:rPr lang="en-US" b="0" i="0" dirty="0">
                <a:solidFill>
                  <a:srgbClr val="212529"/>
                </a:solidFill>
                <a:effectLst/>
                <a:uFillTx/>
                <a:latin typeface="open sans" panose="020B0606030504020204" pitchFamily="34" charset="0"/>
              </a:rPr>
              <a:t>. It should be a required string. You can see the type of the arguments using the Docs explorer. Look up the organization field to see the type of its login argument. You can also click the organization field in the query while holding the Command key (Ctrl in Windows).</a:t>
            </a:r>
          </a:p>
          <a:p>
            <a:pPr algn="l" fontAlgn="base"/>
            <a:endParaRPr lang="en-US" b="0" i="0" dirty="0">
              <a:solidFill>
                <a:srgbClr val="212529"/>
              </a:solidFill>
              <a:effectLst/>
              <a:uFillTx/>
              <a:latin typeface="open sans" panose="020B0606030504020204" pitchFamily="34" charset="0"/>
            </a:endParaRPr>
          </a:p>
          <a:p>
            <a:pPr algn="l" fontAlgn="base"/>
            <a:r>
              <a:rPr lang="en-US" b="0" i="0" dirty="0">
                <a:solidFill>
                  <a:srgbClr val="212529"/>
                </a:solidFill>
                <a:effectLst/>
                <a:uFillTx/>
                <a:latin typeface="open sans" panose="020B0606030504020204" pitchFamily="34" charset="0"/>
              </a:rPr>
              <a:t>As you can see in figure, the login argument has a type of String!. The trailing exclamation mark on that type is </a:t>
            </a:r>
            <a:r>
              <a:rPr lang="en-US" b="0" i="0" dirty="0" err="1">
                <a:solidFill>
                  <a:srgbClr val="212529"/>
                </a:solidFill>
                <a:effectLst/>
                <a:uFillTx/>
                <a:latin typeface="open sans" panose="020B0606030504020204" pitchFamily="34" charset="0"/>
              </a:rPr>
              <a:t>GraphQL’s</a:t>
            </a:r>
            <a:r>
              <a:rPr lang="en-US" b="0" i="0" dirty="0">
                <a:solidFill>
                  <a:srgbClr val="212529"/>
                </a:solidFill>
                <a:effectLst/>
                <a:uFillTx/>
                <a:latin typeface="open sans" panose="020B0606030504020204" pitchFamily="34" charset="0"/>
              </a:rPr>
              <a:t> way of labeling the argument value as required. A value for this login argument must be specified-it cannot be null.</a:t>
            </a:r>
          </a:p>
        </p:txBody>
      </p:sp>
    </p:spTree>
    <p:extLst>
      <p:ext uri="{BB962C8B-B14F-4D97-AF65-F5344CB8AC3E}">
        <p14:creationId xmlns:p14="http://schemas.microsoft.com/office/powerpoint/2010/main" val="170658458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pPr algn="l" fontAlgn="base"/>
            <a:r>
              <a:rPr lang="en-US" b="0" i="0" dirty="0">
                <a:solidFill>
                  <a:srgbClr val="212529"/>
                </a:solidFill>
                <a:effectLst/>
                <a:uFillTx/>
                <a:latin typeface="open sans" panose="020B0606030504020204" pitchFamily="34" charset="0"/>
              </a:rPr>
              <a:t>Now we can use the same syntax to define the new variable. The type for $</a:t>
            </a:r>
            <a:r>
              <a:rPr lang="en-US" b="0" i="0" dirty="0" err="1">
                <a:solidFill>
                  <a:srgbClr val="212529"/>
                </a:solidFill>
                <a:effectLst/>
                <a:uFillTx/>
                <a:latin typeface="open sans" panose="020B0606030504020204" pitchFamily="34" charset="0"/>
              </a:rPr>
              <a:t>orgLogin</a:t>
            </a:r>
            <a:r>
              <a:rPr lang="en-US" b="0" i="0" dirty="0">
                <a:solidFill>
                  <a:srgbClr val="212529"/>
                </a:solidFill>
                <a:effectLst/>
                <a:uFillTx/>
                <a:latin typeface="open sans" panose="020B0606030504020204" pitchFamily="34" charset="0"/>
              </a:rPr>
              <a:t> should match the type of the argument where it is going to be used. Here is the </a:t>
            </a:r>
            <a:r>
              <a:rPr lang="en-US" b="0" i="0" dirty="0" err="1">
                <a:solidFill>
                  <a:srgbClr val="212529"/>
                </a:solidFill>
                <a:effectLst/>
                <a:uFillTx/>
                <a:latin typeface="open sans" panose="020B0606030504020204" pitchFamily="34" charset="0"/>
              </a:rPr>
              <a:t>OrgInfo</a:t>
            </a:r>
            <a:r>
              <a:rPr lang="en-US" b="0" i="0" dirty="0">
                <a:solidFill>
                  <a:srgbClr val="212529"/>
                </a:solidFill>
                <a:effectLst/>
                <a:uFillTx/>
                <a:latin typeface="open sans" panose="020B0606030504020204" pitchFamily="34" charset="0"/>
              </a:rPr>
              <a:t> query written with this new $</a:t>
            </a:r>
            <a:r>
              <a:rPr lang="en-US" b="0" i="0" dirty="0" err="1">
                <a:solidFill>
                  <a:srgbClr val="212529"/>
                </a:solidFill>
                <a:effectLst/>
                <a:uFillTx/>
                <a:latin typeface="open sans" panose="020B0606030504020204" pitchFamily="34" charset="0"/>
              </a:rPr>
              <a:t>orgLogin</a:t>
            </a:r>
            <a:r>
              <a:rPr lang="en-US" b="0" i="0" dirty="0">
                <a:solidFill>
                  <a:srgbClr val="212529"/>
                </a:solidFill>
                <a:effectLst/>
                <a:uFillTx/>
                <a:latin typeface="open sans" panose="020B0606030504020204" pitchFamily="34" charset="0"/>
              </a:rPr>
              <a:t> variable.</a:t>
            </a:r>
          </a:p>
        </p:txBody>
      </p:sp>
    </p:spTree>
    <p:extLst>
      <p:ext uri="{BB962C8B-B14F-4D97-AF65-F5344CB8AC3E}">
        <p14:creationId xmlns:p14="http://schemas.microsoft.com/office/powerpoint/2010/main" val="251646092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pPr algn="l" fontAlgn="base"/>
            <a:r>
              <a:rPr lang="en-US" b="0" i="0" dirty="0">
                <a:solidFill>
                  <a:srgbClr val="212529"/>
                </a:solidFill>
                <a:effectLst/>
                <a:uFillTx/>
                <a:latin typeface="open sans" panose="020B0606030504020204" pitchFamily="34" charset="0"/>
              </a:rPr>
              <a:t>Note that on the first line, the query specifies that $</a:t>
            </a:r>
            <a:r>
              <a:rPr lang="en-US" b="0" i="0" dirty="0" err="1">
                <a:solidFill>
                  <a:srgbClr val="212529"/>
                </a:solidFill>
                <a:effectLst/>
                <a:uFillTx/>
                <a:latin typeface="open sans" panose="020B0606030504020204" pitchFamily="34" charset="0"/>
              </a:rPr>
              <a:t>orgLogin</a:t>
            </a:r>
            <a:r>
              <a:rPr lang="en-US" b="0" i="0" dirty="0">
                <a:solidFill>
                  <a:srgbClr val="212529"/>
                </a:solidFill>
                <a:effectLst/>
                <a:uFillTx/>
                <a:latin typeface="open sans" panose="020B0606030504020204" pitchFamily="34" charset="0"/>
              </a:rPr>
              <a:t> is a String!.</a:t>
            </a:r>
          </a:p>
          <a:p>
            <a:pPr algn="l" fontAlgn="base"/>
            <a:endParaRPr lang="en-US" b="0" i="0" dirty="0">
              <a:solidFill>
                <a:srgbClr val="212529"/>
              </a:solidFill>
              <a:effectLst/>
              <a:uFillTx/>
              <a:latin typeface="open sans" panose="020B0606030504020204" pitchFamily="34" charset="0"/>
            </a:endParaRPr>
          </a:p>
          <a:p>
            <a:pPr algn="l" fontAlgn="base"/>
            <a:r>
              <a:rPr lang="en-US" b="0" i="0" dirty="0">
                <a:solidFill>
                  <a:srgbClr val="212529"/>
                </a:solidFill>
                <a:effectLst/>
                <a:uFillTx/>
                <a:latin typeface="open sans" panose="020B0606030504020204" pitchFamily="34" charset="0"/>
              </a:rPr>
              <a:t>You cannot execute the query in listing 3.16 as is. If you try, the </a:t>
            </a:r>
            <a:r>
              <a:rPr lang="en-US" b="0" i="0" dirty="0" err="1">
                <a:solidFill>
                  <a:srgbClr val="212529"/>
                </a:solidFill>
                <a:effectLst/>
                <a:uFillTx/>
                <a:latin typeface="open sans" panose="020B0606030504020204" pitchFamily="34" charset="0"/>
              </a:rPr>
              <a:t>GraphQL</a:t>
            </a:r>
            <a:r>
              <a:rPr lang="en-US" b="0" i="0" dirty="0">
                <a:solidFill>
                  <a:srgbClr val="212529"/>
                </a:solidFill>
                <a:effectLst/>
                <a:uFillTx/>
                <a:latin typeface="open sans" panose="020B0606030504020204" pitchFamily="34" charset="0"/>
              </a:rPr>
              <a:t> server will return an error. Since we used a variable, we must give the executor on the server the value that we wish to use for that variable. In </a:t>
            </a:r>
            <a:r>
              <a:rPr lang="en-US" b="0" i="0" dirty="0" err="1">
                <a:solidFill>
                  <a:srgbClr val="212529"/>
                </a:solidFill>
                <a:effectLst/>
                <a:uFillTx/>
                <a:latin typeface="open sans" panose="020B0606030504020204" pitchFamily="34" charset="0"/>
              </a:rPr>
              <a:t>GraphiQL</a:t>
            </a:r>
            <a:r>
              <a:rPr lang="en-US" b="0" i="0" dirty="0">
                <a:solidFill>
                  <a:srgbClr val="212529"/>
                </a:solidFill>
                <a:effectLst/>
                <a:uFillTx/>
                <a:latin typeface="open sans" panose="020B0606030504020204" pitchFamily="34" charset="0"/>
              </a:rPr>
              <a:t>, we do that using the variables editor, which is in the lower-left corner. In that editor, you write a JSON object that represents all variables you want to send to the executor along with the operation.</a:t>
            </a:r>
          </a:p>
          <a:p>
            <a:pPr algn="l" fontAlgn="base"/>
            <a:endParaRPr lang="en-US" b="0" i="0" dirty="0">
              <a:solidFill>
                <a:srgbClr val="212529"/>
              </a:solidFill>
              <a:effectLst/>
              <a:uFillTx/>
              <a:latin typeface="open sans" panose="020B0606030504020204" pitchFamily="34" charset="0"/>
            </a:endParaRPr>
          </a:p>
          <a:p>
            <a:pPr algn="l" fontAlgn="base"/>
            <a:r>
              <a:rPr lang="en-US" b="0" i="0" dirty="0">
                <a:solidFill>
                  <a:srgbClr val="212529"/>
                </a:solidFill>
                <a:effectLst/>
                <a:uFillTx/>
                <a:latin typeface="open sans" panose="020B0606030504020204" pitchFamily="34" charset="0"/>
              </a:rPr>
              <a:t>Since we used only one variable, the JSON object for that is</a:t>
            </a:r>
          </a:p>
          <a:p>
            <a:pPr marL="158750" indent="0" algn="l" fontAlgn="base">
              <a:buNone/>
            </a:pPr>
            <a:endParaRPr lang="en-US" b="0" i="0" dirty="0">
              <a:solidFill>
                <a:srgbClr val="212529"/>
              </a:solidFill>
              <a:effectLst/>
              <a:uFillTx/>
              <a:latin typeface="open sans" panose="020B0606030504020204" pitchFamily="34" charset="0"/>
            </a:endParaRPr>
          </a:p>
          <a:p>
            <a:pPr marL="158750" indent="0" algn="l" fontAlgn="base">
              <a:buNone/>
            </a:pPr>
            <a:r>
              <a:rPr lang="en-US" b="0" i="0" dirty="0">
                <a:solidFill>
                  <a:srgbClr val="212529"/>
                </a:solidFill>
                <a:effectLst/>
                <a:uFillTx/>
                <a:latin typeface="open sans" panose="020B0606030504020204" pitchFamily="34" charset="0"/>
              </a:rPr>
              <a:t>{</a:t>
            </a:r>
          </a:p>
          <a:p>
            <a:pPr marL="158750" indent="0" algn="l" fontAlgn="base">
              <a:buNone/>
            </a:pPr>
            <a:r>
              <a:rPr lang="en-US" b="0" i="0" dirty="0">
                <a:solidFill>
                  <a:srgbClr val="212529"/>
                </a:solidFill>
                <a:effectLst/>
                <a:uFillTx/>
                <a:latin typeface="open sans" panose="020B0606030504020204" pitchFamily="34" charset="0"/>
              </a:rPr>
              <a:t>  "</a:t>
            </a:r>
            <a:r>
              <a:rPr lang="en-US" b="0" i="0" dirty="0" err="1">
                <a:solidFill>
                  <a:srgbClr val="212529"/>
                </a:solidFill>
                <a:effectLst/>
                <a:uFillTx/>
                <a:latin typeface="open sans" panose="020B0606030504020204" pitchFamily="34" charset="0"/>
              </a:rPr>
              <a:t>orgLogin</a:t>
            </a:r>
            <a:r>
              <a:rPr lang="en-US" b="0" i="0" dirty="0">
                <a:solidFill>
                  <a:srgbClr val="212529"/>
                </a:solidFill>
                <a:effectLst/>
                <a:uFillTx/>
                <a:latin typeface="open sans" panose="020B0606030504020204" pitchFamily="34" charset="0"/>
              </a:rPr>
              <a:t>": "</a:t>
            </a:r>
            <a:r>
              <a:rPr lang="en-US" b="0" i="0" dirty="0" err="1">
                <a:solidFill>
                  <a:srgbClr val="212529"/>
                </a:solidFill>
                <a:effectLst/>
                <a:uFillTx/>
                <a:latin typeface="open sans" panose="020B0606030504020204" pitchFamily="34" charset="0"/>
              </a:rPr>
              <a:t>fenago</a:t>
            </a:r>
            <a:r>
              <a:rPr lang="en-US" b="0" i="0" dirty="0">
                <a:solidFill>
                  <a:srgbClr val="212529"/>
                </a:solidFill>
                <a:effectLst/>
                <a:uFillTx/>
                <a:latin typeface="open sans" panose="020B0606030504020204" pitchFamily="34" charset="0"/>
              </a:rPr>
              <a:t>"</a:t>
            </a:r>
          </a:p>
          <a:p>
            <a:pPr marL="158750" indent="0" algn="l" fontAlgn="base">
              <a:buNone/>
            </a:pPr>
            <a:r>
              <a:rPr lang="en-US" b="0" i="0" dirty="0">
                <a:solidFill>
                  <a:srgbClr val="212529"/>
                </a:solidFill>
                <a:effectLst/>
                <a:uFillTx/>
                <a:latin typeface="open sans" panose="020B0606030504020204" pitchFamily="34" charset="0"/>
              </a:rPr>
              <a:t>}</a:t>
            </a:r>
          </a:p>
          <a:p>
            <a:pPr algn="l" fontAlgn="base"/>
            <a:endParaRPr lang="en-US" b="0" i="0" dirty="0">
              <a:solidFill>
                <a:srgbClr val="212529"/>
              </a:solidFill>
              <a:effectLst/>
              <a:uFillTx/>
              <a:latin typeface="open sans" panose="020B0606030504020204" pitchFamily="34" charset="0"/>
            </a:endParaRPr>
          </a:p>
          <a:p>
            <a:pPr algn="l" fontAlgn="base"/>
            <a:r>
              <a:rPr lang="en-US" b="0" i="0" dirty="0">
                <a:solidFill>
                  <a:srgbClr val="212529"/>
                </a:solidFill>
                <a:effectLst/>
                <a:uFillTx/>
                <a:latin typeface="open sans" panose="020B0606030504020204" pitchFamily="34" charset="0"/>
              </a:rPr>
              <a:t>Now you can execute the query with different JSON objects, making it reusable for different organizations</a:t>
            </a:r>
          </a:p>
        </p:txBody>
      </p:sp>
    </p:spTree>
    <p:extLst>
      <p:ext uri="{BB962C8B-B14F-4D97-AF65-F5344CB8AC3E}">
        <p14:creationId xmlns:p14="http://schemas.microsoft.com/office/powerpoint/2010/main" val="398540979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pPr algn="l" fontAlgn="base"/>
            <a:r>
              <a:rPr lang="en-US" b="0" i="0" dirty="0">
                <a:solidFill>
                  <a:srgbClr val="212529"/>
                </a:solidFill>
                <a:effectLst/>
                <a:uFillTx/>
                <a:latin typeface="open sans" panose="020B0606030504020204" pitchFamily="34" charset="0"/>
              </a:rPr>
              <a:t>A variable like $</a:t>
            </a:r>
            <a:r>
              <a:rPr lang="en-US" b="0" i="0" dirty="0" err="1">
                <a:solidFill>
                  <a:srgbClr val="212529"/>
                </a:solidFill>
                <a:effectLst/>
                <a:uFillTx/>
                <a:latin typeface="open sans" panose="020B0606030504020204" pitchFamily="34" charset="0"/>
              </a:rPr>
              <a:t>orgLogin</a:t>
            </a:r>
            <a:r>
              <a:rPr lang="en-US" b="0" i="0" dirty="0">
                <a:solidFill>
                  <a:srgbClr val="212529"/>
                </a:solidFill>
                <a:effectLst/>
                <a:uFillTx/>
                <a:latin typeface="open sans" panose="020B0606030504020204" pitchFamily="34" charset="0"/>
              </a:rPr>
              <a:t> can also have a default value, in which case it does not need the trailing exclamation mark. You specify the default value using an equals sign after the type of the variable. For example, the previous query can have the value "</a:t>
            </a:r>
            <a:r>
              <a:rPr lang="en-US" b="0" i="0" dirty="0" err="1">
                <a:solidFill>
                  <a:srgbClr val="212529"/>
                </a:solidFill>
                <a:effectLst/>
                <a:uFillTx/>
                <a:latin typeface="open sans" panose="020B0606030504020204" pitchFamily="34" charset="0"/>
              </a:rPr>
              <a:t>fenago</a:t>
            </a:r>
            <a:r>
              <a:rPr lang="en-US" b="0" i="0" dirty="0">
                <a:solidFill>
                  <a:srgbClr val="212529"/>
                </a:solidFill>
                <a:effectLst/>
                <a:uFillTx/>
                <a:latin typeface="open sans" panose="020B0606030504020204" pitchFamily="34" charset="0"/>
              </a:rPr>
              <a:t>" as the default value of $</a:t>
            </a:r>
            <a:r>
              <a:rPr lang="en-US" b="0" i="0" dirty="0" err="1">
                <a:solidFill>
                  <a:srgbClr val="212529"/>
                </a:solidFill>
                <a:effectLst/>
                <a:uFillTx/>
                <a:latin typeface="open sans" panose="020B0606030504020204" pitchFamily="34" charset="0"/>
              </a:rPr>
              <a:t>orgLogin</a:t>
            </a:r>
            <a:r>
              <a:rPr lang="en-US" b="0" i="0" dirty="0">
                <a:solidFill>
                  <a:srgbClr val="212529"/>
                </a:solidFill>
                <a:effectLst/>
                <a:uFillTx/>
                <a:latin typeface="open sans" panose="020B0606030504020204" pitchFamily="34" charset="0"/>
              </a:rPr>
              <a:t> using this syntax.</a:t>
            </a:r>
          </a:p>
          <a:p>
            <a:pPr algn="l" fontAlgn="base"/>
            <a:endParaRPr lang="en-US" b="0" i="0" dirty="0">
              <a:solidFill>
                <a:srgbClr val="212529"/>
              </a:solidFill>
              <a:effectLst/>
              <a:uFillTx/>
              <a:latin typeface="open sans" panose="020B0606030504020204" pitchFamily="34" charset="0"/>
            </a:endParaRPr>
          </a:p>
          <a:p>
            <a:pPr algn="l" fontAlgn="base"/>
            <a:r>
              <a:rPr lang="en-US" b="0" i="0" dirty="0">
                <a:solidFill>
                  <a:srgbClr val="212529"/>
                </a:solidFill>
                <a:effectLst/>
                <a:uFillTx/>
                <a:latin typeface="open sans" panose="020B0606030504020204" pitchFamily="34" charset="0"/>
              </a:rPr>
              <a:t>You can execute this </a:t>
            </a:r>
            <a:r>
              <a:rPr lang="en-US" b="0" i="0" dirty="0" err="1">
                <a:solidFill>
                  <a:srgbClr val="212529"/>
                </a:solidFill>
                <a:effectLst/>
                <a:uFillTx/>
                <a:latin typeface="open sans" panose="020B0606030504020204" pitchFamily="34" charset="0"/>
              </a:rPr>
              <a:t>OrgInfoWithDefault</a:t>
            </a:r>
            <a:r>
              <a:rPr lang="en-US" b="0" i="0" dirty="0">
                <a:solidFill>
                  <a:srgbClr val="212529"/>
                </a:solidFill>
                <a:effectLst/>
                <a:uFillTx/>
                <a:latin typeface="open sans" panose="020B0606030504020204" pitchFamily="34" charset="0"/>
              </a:rPr>
              <a:t> query without passing a JSON object for variables. The query will use the default value in that case. If you pass a JSON object with a value for </a:t>
            </a:r>
            <a:r>
              <a:rPr lang="en-US" b="0" i="0" dirty="0" err="1">
                <a:solidFill>
                  <a:srgbClr val="212529"/>
                </a:solidFill>
                <a:effectLst/>
                <a:uFillTx/>
                <a:latin typeface="open sans" panose="020B0606030504020204" pitchFamily="34" charset="0"/>
              </a:rPr>
              <a:t>orgLogin</a:t>
            </a:r>
            <a:r>
              <a:rPr lang="en-US" b="0" i="0" dirty="0">
                <a:solidFill>
                  <a:srgbClr val="212529"/>
                </a:solidFill>
                <a:effectLst/>
                <a:uFillTx/>
                <a:latin typeface="open sans" panose="020B0606030504020204" pitchFamily="34" charset="0"/>
              </a:rPr>
              <a:t>, that value will override the default value.</a:t>
            </a:r>
          </a:p>
          <a:p>
            <a:pPr algn="l" fontAlgn="base"/>
            <a:endParaRPr lang="en-US" b="0" i="0" dirty="0">
              <a:solidFill>
                <a:srgbClr val="212529"/>
              </a:solidFill>
              <a:effectLst/>
              <a:uFillTx/>
              <a:latin typeface="open sans" panose="020B0606030504020204" pitchFamily="34" charset="0"/>
            </a:endParaRPr>
          </a:p>
          <a:p>
            <a:pPr algn="l" fontAlgn="base"/>
            <a:r>
              <a:rPr lang="en-US" b="0" i="0" dirty="0">
                <a:solidFill>
                  <a:srgbClr val="212529"/>
                </a:solidFill>
                <a:effectLst/>
                <a:uFillTx/>
                <a:latin typeface="open sans" panose="020B0606030504020204" pitchFamily="34" charset="0"/>
              </a:rPr>
              <a:t>Variables can be used in fields and directives to make them accept input values of various literal primitives. An input value can be scalar, like Int, Float, String, Boolean, or Null. It can also be an ENUM value, a list, or an object. The $</a:t>
            </a:r>
            <a:r>
              <a:rPr lang="en-US" b="0" i="0" dirty="0" err="1">
                <a:solidFill>
                  <a:srgbClr val="212529"/>
                </a:solidFill>
                <a:effectLst/>
                <a:uFillTx/>
                <a:latin typeface="open sans" panose="020B0606030504020204" pitchFamily="34" charset="0"/>
              </a:rPr>
              <a:t>orgLogin</a:t>
            </a:r>
            <a:r>
              <a:rPr lang="en-US" b="0" i="0" dirty="0">
                <a:solidFill>
                  <a:srgbClr val="212529"/>
                </a:solidFill>
                <a:effectLst/>
                <a:uFillTx/>
                <a:latin typeface="open sans" panose="020B0606030504020204" pitchFamily="34" charset="0"/>
              </a:rPr>
              <a:t> variable represents a scalar string input value for the login argument within the organization field. Read the various </a:t>
            </a:r>
            <a:r>
              <a:rPr lang="en-US" b="0" i="0" dirty="0" err="1">
                <a:solidFill>
                  <a:srgbClr val="212529"/>
                </a:solidFill>
                <a:effectLst/>
                <a:uFillTx/>
                <a:latin typeface="open sans" panose="020B0606030504020204" pitchFamily="34" charset="0"/>
              </a:rPr>
              <a:t>GraphQL</a:t>
            </a:r>
            <a:r>
              <a:rPr lang="en-US" b="0" i="0" dirty="0">
                <a:solidFill>
                  <a:srgbClr val="212529"/>
                </a:solidFill>
                <a:effectLst/>
                <a:uFillTx/>
                <a:latin typeface="open sans" panose="020B0606030504020204" pitchFamily="34" charset="0"/>
              </a:rPr>
              <a:t> operation examples we have seen so far and try to identify more input values. For example, try to find where we used an object as an input value.</a:t>
            </a:r>
          </a:p>
          <a:p>
            <a:pPr algn="l" fontAlgn="base"/>
            <a:endParaRPr lang="en-US" b="0" i="0" dirty="0">
              <a:solidFill>
                <a:srgbClr val="212529"/>
              </a:solidFill>
              <a:effectLst/>
              <a:uFillTx/>
              <a:latin typeface="open sans" panose="020B0606030504020204" pitchFamily="34" charset="0"/>
            </a:endParaRPr>
          </a:p>
          <a:p>
            <a:pPr algn="l" fontAlgn="base"/>
            <a:r>
              <a:rPr lang="en-US" b="0" i="0" dirty="0">
                <a:solidFill>
                  <a:srgbClr val="212529"/>
                </a:solidFill>
                <a:effectLst/>
                <a:uFillTx/>
                <a:latin typeface="open sans" panose="020B0606030504020204" pitchFamily="34" charset="0"/>
              </a:rPr>
              <a:t>Now that we know how to define and use variables and values, let’s use them with directives.</a:t>
            </a:r>
          </a:p>
        </p:txBody>
      </p:sp>
    </p:spTree>
    <p:extLst>
      <p:ext uri="{BB962C8B-B14F-4D97-AF65-F5344CB8AC3E}">
        <p14:creationId xmlns:p14="http://schemas.microsoft.com/office/powerpoint/2010/main" val="146788972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pPr algn="l" fontAlgn="base"/>
            <a:r>
              <a:rPr lang="en-US" b="0" i="0" dirty="0">
                <a:solidFill>
                  <a:srgbClr val="212529"/>
                </a:solidFill>
                <a:effectLst/>
                <a:uFillTx/>
                <a:latin typeface="open sans" panose="020B0606030504020204" pitchFamily="34" charset="0"/>
              </a:rPr>
              <a:t>This says to include the field when the query is executed with $</a:t>
            </a:r>
            <a:r>
              <a:rPr lang="en-US" b="0" i="0" dirty="0" err="1">
                <a:solidFill>
                  <a:srgbClr val="212529"/>
                </a:solidFill>
                <a:effectLst/>
                <a:uFillTx/>
                <a:latin typeface="open sans" panose="020B0606030504020204" pitchFamily="34" charset="0"/>
              </a:rPr>
              <a:t>someTest</a:t>
            </a:r>
            <a:r>
              <a:rPr lang="en-US" b="0" i="0" dirty="0">
                <a:solidFill>
                  <a:srgbClr val="212529"/>
                </a:solidFill>
                <a:effectLst/>
                <a:uFillTx/>
                <a:latin typeface="open sans" panose="020B0606030504020204" pitchFamily="34" charset="0"/>
              </a:rPr>
              <a:t> set to true and not to include the field when $</a:t>
            </a:r>
            <a:r>
              <a:rPr lang="en-US" b="0" i="0" dirty="0" err="1">
                <a:solidFill>
                  <a:srgbClr val="212529"/>
                </a:solidFill>
                <a:effectLst/>
                <a:uFillTx/>
                <a:latin typeface="open sans" panose="020B0606030504020204" pitchFamily="34" charset="0"/>
              </a:rPr>
              <a:t>someTest</a:t>
            </a:r>
            <a:r>
              <a:rPr lang="en-US" b="0" i="0" dirty="0">
                <a:solidFill>
                  <a:srgbClr val="212529"/>
                </a:solidFill>
                <a:effectLst/>
                <a:uFillTx/>
                <a:latin typeface="open sans" panose="020B0606030504020204" pitchFamily="34" charset="0"/>
              </a:rPr>
              <a:t> is set to false. Let’s look at an example from the GitHub API.</a:t>
            </a:r>
          </a:p>
          <a:p>
            <a:pPr algn="l" fontAlgn="base"/>
            <a:endParaRPr lang="en-US" b="0" i="0" dirty="0">
              <a:solidFill>
                <a:srgbClr val="212529"/>
              </a:solidFill>
              <a:effectLst/>
              <a:uFillTx/>
              <a:latin typeface="open sans" panose="020B0606030504020204" pitchFamily="34" charset="0"/>
            </a:endParaRPr>
          </a:p>
          <a:p>
            <a:pPr algn="l" fontAlgn="base"/>
            <a:r>
              <a:rPr lang="en-US" b="0" i="0" dirty="0">
                <a:solidFill>
                  <a:srgbClr val="212529"/>
                </a:solidFill>
                <a:effectLst/>
                <a:uFillTx/>
                <a:latin typeface="open sans" panose="020B0606030504020204" pitchFamily="34" charset="0"/>
              </a:rPr>
              <a:t>Building on the previous </a:t>
            </a:r>
            <a:r>
              <a:rPr lang="en-US" b="0" i="0" dirty="0" err="1">
                <a:solidFill>
                  <a:srgbClr val="212529"/>
                </a:solidFill>
                <a:effectLst/>
                <a:uFillTx/>
                <a:latin typeface="open sans" panose="020B0606030504020204" pitchFamily="34" charset="0"/>
              </a:rPr>
              <a:t>OrgInfo</a:t>
            </a:r>
            <a:r>
              <a:rPr lang="en-US" b="0" i="0" dirty="0">
                <a:solidFill>
                  <a:srgbClr val="212529"/>
                </a:solidFill>
                <a:effectLst/>
                <a:uFillTx/>
                <a:latin typeface="open sans" panose="020B0606030504020204" pitchFamily="34" charset="0"/>
              </a:rPr>
              <a:t> query example, let’s assume that we want to conditionally include an organization’s </a:t>
            </a:r>
            <a:r>
              <a:rPr lang="en-US" b="0" i="0" dirty="0" err="1">
                <a:solidFill>
                  <a:srgbClr val="212529"/>
                </a:solidFill>
                <a:effectLst/>
                <a:uFillTx/>
                <a:latin typeface="open sans" panose="020B0606030504020204" pitchFamily="34" charset="0"/>
              </a:rPr>
              <a:t>websiteUrl</a:t>
            </a:r>
            <a:r>
              <a:rPr lang="en-US" b="0" i="0" dirty="0">
                <a:solidFill>
                  <a:srgbClr val="212529"/>
                </a:solidFill>
                <a:effectLst/>
                <a:uFillTx/>
                <a:latin typeface="open sans" panose="020B0606030504020204" pitchFamily="34" charset="0"/>
              </a:rPr>
              <a:t> based on whether we are showing full or partial details in the UI. Let’s design a Boolean variable to represent this flag and call it $</a:t>
            </a:r>
            <a:r>
              <a:rPr lang="en-US" b="0" i="0" dirty="0" err="1">
                <a:solidFill>
                  <a:srgbClr val="212529"/>
                </a:solidFill>
                <a:effectLst/>
                <a:uFillTx/>
                <a:latin typeface="open sans" panose="020B0606030504020204" pitchFamily="34" charset="0"/>
              </a:rPr>
              <a:t>fullDetails</a:t>
            </a:r>
            <a:r>
              <a:rPr lang="en-US" b="0" i="0" dirty="0">
                <a:solidFill>
                  <a:srgbClr val="212529"/>
                </a:solidFill>
                <a:effectLst/>
                <a:uFillTx/>
                <a:latin typeface="open sans" panose="020B0606030504020204" pitchFamily="34" charset="0"/>
              </a:rPr>
              <a:t>.</a:t>
            </a:r>
          </a:p>
          <a:p>
            <a:pPr algn="l" fontAlgn="base"/>
            <a:endParaRPr lang="en-US" b="0" i="0" dirty="0">
              <a:solidFill>
                <a:srgbClr val="212529"/>
              </a:solidFill>
              <a:effectLst/>
              <a:uFillTx/>
              <a:latin typeface="open sans" panose="020B0606030504020204" pitchFamily="34" charset="0"/>
            </a:endParaRPr>
          </a:p>
          <a:p>
            <a:pPr algn="l" fontAlgn="base"/>
            <a:r>
              <a:rPr lang="en-US" b="0" i="0" dirty="0">
                <a:solidFill>
                  <a:srgbClr val="212529"/>
                </a:solidFill>
                <a:effectLst/>
                <a:uFillTx/>
                <a:latin typeface="open sans" panose="020B0606030504020204" pitchFamily="34" charset="0"/>
              </a:rPr>
              <a:t>This new $</a:t>
            </a:r>
            <a:r>
              <a:rPr lang="en-US" b="0" i="0" dirty="0" err="1">
                <a:solidFill>
                  <a:srgbClr val="212529"/>
                </a:solidFill>
                <a:effectLst/>
                <a:uFillTx/>
                <a:latin typeface="open sans" panose="020B0606030504020204" pitchFamily="34" charset="0"/>
              </a:rPr>
              <a:t>fullDetails</a:t>
            </a:r>
            <a:r>
              <a:rPr lang="en-US" b="0" i="0" dirty="0">
                <a:solidFill>
                  <a:srgbClr val="212529"/>
                </a:solidFill>
                <a:effectLst/>
                <a:uFillTx/>
                <a:latin typeface="open sans" panose="020B0606030504020204" pitchFamily="34" charset="0"/>
              </a:rPr>
              <a:t> variable will be required because we are about to use it with a directive. </a:t>
            </a:r>
          </a:p>
        </p:txBody>
      </p:sp>
    </p:spTree>
    <p:extLst>
      <p:ext uri="{BB962C8B-B14F-4D97-AF65-F5344CB8AC3E}">
        <p14:creationId xmlns:p14="http://schemas.microsoft.com/office/powerpoint/2010/main" val="14932607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pPr algn="l" fontAlgn="base"/>
            <a:endParaRPr lang="en-US" b="0" i="0" dirty="0">
              <a:solidFill>
                <a:srgbClr val="212529"/>
              </a:solidFill>
              <a:effectLst/>
              <a:uFillTx/>
              <a:latin typeface="open sans" panose="020B0606030504020204" pitchFamily="34" charset="0"/>
            </a:endParaRPr>
          </a:p>
          <a:p>
            <a:pPr algn="l" fontAlgn="base"/>
            <a:r>
              <a:rPr lang="en-US" b="0" i="0" dirty="0">
                <a:solidFill>
                  <a:srgbClr val="212529"/>
                </a:solidFill>
                <a:effectLst/>
                <a:uFillTx/>
                <a:latin typeface="open sans" panose="020B0606030504020204" pitchFamily="34" charset="0"/>
              </a:rPr>
              <a:t>Let’s look at use cases for these field arguments and some examples used by the GitHub </a:t>
            </a:r>
            <a:r>
              <a:rPr lang="en-US" b="0" i="0" dirty="0" err="1">
                <a:solidFill>
                  <a:srgbClr val="212529"/>
                </a:solidFill>
                <a:effectLst/>
                <a:uFillTx/>
                <a:latin typeface="open sans" panose="020B0606030504020204" pitchFamily="34" charset="0"/>
              </a:rPr>
              <a:t>GraphQL</a:t>
            </a:r>
            <a:r>
              <a:rPr lang="en-US" b="0" i="0" dirty="0">
                <a:solidFill>
                  <a:srgbClr val="212529"/>
                </a:solidFill>
                <a:effectLst/>
                <a:uFillTx/>
                <a:latin typeface="open sans" panose="020B0606030504020204" pitchFamily="34" charset="0"/>
              </a:rPr>
              <a:t> API (</a:t>
            </a:r>
            <a:r>
              <a:rPr lang="en-US" b="0" i="0" dirty="0" err="1">
                <a:solidFill>
                  <a:srgbClr val="212529"/>
                </a:solidFill>
                <a:effectLst/>
                <a:uFillTx/>
                <a:latin typeface="open sans" panose="020B0606030504020204" pitchFamily="34" charset="0"/>
              </a:rPr>
              <a:t>az.dev</a:t>
            </a:r>
            <a:r>
              <a:rPr lang="en-US" b="0" i="0" dirty="0">
                <a:solidFill>
                  <a:srgbClr val="212529"/>
                </a:solidFill>
                <a:effectLst/>
                <a:uFillTx/>
                <a:latin typeface="open sans" panose="020B0606030504020204" pitchFamily="34" charset="0"/>
              </a:rPr>
              <a:t>/</a:t>
            </a:r>
            <a:r>
              <a:rPr lang="en-US" b="0" i="0" dirty="0" err="1">
                <a:solidFill>
                  <a:srgbClr val="212529"/>
                </a:solidFill>
                <a:effectLst/>
                <a:uFillTx/>
                <a:latin typeface="open sans" panose="020B0606030504020204" pitchFamily="34" charset="0"/>
              </a:rPr>
              <a:t>github-api</a:t>
            </a:r>
            <a:r>
              <a:rPr lang="en-US" b="0" i="0" dirty="0">
                <a:solidFill>
                  <a:srgbClr val="212529"/>
                </a:solidFill>
                <a:effectLst/>
                <a:uFillTx/>
                <a:latin typeface="open sans" panose="020B0606030504020204" pitchFamily="34" charset="0"/>
              </a:rPr>
              <a:t>).</a:t>
            </a:r>
          </a:p>
          <a:p>
            <a:pPr algn="l" fontAlgn="base"/>
            <a:endParaRPr lang="en-US" b="0" i="0" dirty="0">
              <a:solidFill>
                <a:srgbClr val="212529"/>
              </a:solidFill>
              <a:effectLst/>
              <a:uFillTx/>
              <a:latin typeface="open sans" panose="020B0606030504020204" pitchFamily="34" charset="0"/>
            </a:endParaRPr>
          </a:p>
        </p:txBody>
      </p:sp>
    </p:spTree>
    <p:extLst>
      <p:ext uri="{BB962C8B-B14F-4D97-AF65-F5344CB8AC3E}">
        <p14:creationId xmlns:p14="http://schemas.microsoft.com/office/powerpoint/2010/main" val="245018448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pPr algn="l" fontAlgn="base"/>
            <a:r>
              <a:rPr lang="en-US" b="0" i="0" dirty="0">
                <a:solidFill>
                  <a:srgbClr val="212529"/>
                </a:solidFill>
                <a:effectLst/>
                <a:uFillTx/>
                <a:latin typeface="open sans" panose="020B0606030504020204" pitchFamily="34" charset="0"/>
              </a:rPr>
              <a:t>Now we want to include the </a:t>
            </a:r>
            <a:r>
              <a:rPr lang="en-US" b="0" i="0" dirty="0" err="1">
                <a:solidFill>
                  <a:srgbClr val="212529"/>
                </a:solidFill>
                <a:effectLst/>
                <a:uFillTx/>
                <a:latin typeface="open sans" panose="020B0606030504020204" pitchFamily="34" charset="0"/>
              </a:rPr>
              <a:t>websiteUrl</a:t>
            </a:r>
            <a:r>
              <a:rPr lang="en-US" b="0" i="0" dirty="0">
                <a:solidFill>
                  <a:srgbClr val="212529"/>
                </a:solidFill>
                <a:effectLst/>
                <a:uFillTx/>
                <a:latin typeface="open sans" panose="020B0606030504020204" pitchFamily="34" charset="0"/>
              </a:rPr>
              <a:t> only when we execute the </a:t>
            </a:r>
            <a:r>
              <a:rPr lang="en-US" b="0" i="0" dirty="0" err="1">
                <a:solidFill>
                  <a:srgbClr val="212529"/>
                </a:solidFill>
                <a:effectLst/>
                <a:uFillTx/>
                <a:latin typeface="open sans" panose="020B0606030504020204" pitchFamily="34" charset="0"/>
              </a:rPr>
              <a:t>OrgInfo</a:t>
            </a:r>
            <a:r>
              <a:rPr lang="en-US" b="0" i="0" dirty="0">
                <a:solidFill>
                  <a:srgbClr val="212529"/>
                </a:solidFill>
                <a:effectLst/>
                <a:uFillTx/>
                <a:latin typeface="open sans" panose="020B0606030504020204" pitchFamily="34" charset="0"/>
              </a:rPr>
              <a:t> query with $</a:t>
            </a:r>
            <a:r>
              <a:rPr lang="en-US" b="0" i="0" dirty="0" err="1">
                <a:solidFill>
                  <a:srgbClr val="212529"/>
                </a:solidFill>
                <a:effectLst/>
                <a:uFillTx/>
                <a:latin typeface="open sans" panose="020B0606030504020204" pitchFamily="34" charset="0"/>
              </a:rPr>
              <a:t>fullDetails</a:t>
            </a:r>
            <a:r>
              <a:rPr lang="en-US" b="0" i="0" dirty="0">
                <a:solidFill>
                  <a:srgbClr val="212529"/>
                </a:solidFill>
                <a:effectLst/>
                <a:uFillTx/>
                <a:latin typeface="open sans" panose="020B0606030504020204" pitchFamily="34" charset="0"/>
              </a:rPr>
              <a:t> set to true. A simple use of the @include directive can do that. </a:t>
            </a:r>
          </a:p>
        </p:txBody>
      </p:sp>
    </p:spTree>
    <p:extLst>
      <p:ext uri="{BB962C8B-B14F-4D97-AF65-F5344CB8AC3E}">
        <p14:creationId xmlns:p14="http://schemas.microsoft.com/office/powerpoint/2010/main" val="224982103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pPr algn="l" fontAlgn="base"/>
            <a:endParaRPr lang="en-US" b="0" i="0" dirty="0">
              <a:solidFill>
                <a:srgbClr val="212529"/>
              </a:solidFill>
              <a:effectLst/>
              <a:uFillTx/>
              <a:latin typeface="open sans" panose="020B0606030504020204" pitchFamily="34" charset="0"/>
            </a:endParaRPr>
          </a:p>
        </p:txBody>
      </p:sp>
    </p:spTree>
    <p:extLst>
      <p:ext uri="{BB962C8B-B14F-4D97-AF65-F5344CB8AC3E}">
        <p14:creationId xmlns:p14="http://schemas.microsoft.com/office/powerpoint/2010/main" val="34882185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pPr algn="l" fontAlgn="base"/>
            <a:r>
              <a:rPr lang="en-US" b="0" i="0" dirty="0">
                <a:solidFill>
                  <a:srgbClr val="212529"/>
                </a:solidFill>
                <a:effectLst/>
                <a:uFillTx/>
                <a:latin typeface="open sans" panose="020B0606030504020204" pitchFamily="34" charset="0"/>
              </a:rPr>
              <a:t>Go ahead and test this query by executing it with $</a:t>
            </a:r>
            <a:r>
              <a:rPr lang="en-US" b="0" i="0" dirty="0" err="1">
                <a:solidFill>
                  <a:srgbClr val="212529"/>
                </a:solidFill>
                <a:effectLst/>
                <a:uFillTx/>
                <a:latin typeface="open sans" panose="020B0606030504020204" pitchFamily="34" charset="0"/>
              </a:rPr>
              <a:t>fullDetails</a:t>
            </a:r>
            <a:r>
              <a:rPr lang="en-US" b="0" i="0" dirty="0">
                <a:solidFill>
                  <a:srgbClr val="212529"/>
                </a:solidFill>
                <a:effectLst/>
                <a:uFillTx/>
                <a:latin typeface="open sans" panose="020B0606030504020204" pitchFamily="34" charset="0"/>
              </a:rPr>
              <a:t> set to true and then to false. You will see that the response honors that Boolean value and uses it to include or exclude </a:t>
            </a:r>
            <a:r>
              <a:rPr lang="en-US" b="0" i="0" dirty="0" err="1">
                <a:solidFill>
                  <a:srgbClr val="212529"/>
                </a:solidFill>
                <a:effectLst/>
                <a:uFillTx/>
                <a:latin typeface="open sans" panose="020B0606030504020204" pitchFamily="34" charset="0"/>
              </a:rPr>
              <a:t>websiteUrl</a:t>
            </a:r>
            <a:r>
              <a:rPr lang="en-US" b="0" i="0" dirty="0">
                <a:solidFill>
                  <a:srgbClr val="212529"/>
                </a:solidFill>
                <a:effectLst/>
                <a:uFillTx/>
                <a:latin typeface="open sans" panose="020B0606030504020204" pitchFamily="34" charset="0"/>
              </a:rPr>
              <a:t> from the response object</a:t>
            </a:r>
          </a:p>
        </p:txBody>
      </p:sp>
    </p:spTree>
    <p:extLst>
      <p:ext uri="{BB962C8B-B14F-4D97-AF65-F5344CB8AC3E}">
        <p14:creationId xmlns:p14="http://schemas.microsoft.com/office/powerpoint/2010/main" val="237394751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pPr algn="l" fontAlgn="base"/>
            <a:r>
              <a:rPr lang="en-US" b="0" i="0" dirty="0">
                <a:solidFill>
                  <a:srgbClr val="212529"/>
                </a:solidFill>
                <a:effectLst/>
                <a:uFillTx/>
                <a:latin typeface="open sans" panose="020B0606030504020204" pitchFamily="34" charset="0"/>
              </a:rPr>
              <a:t>This means to exclude the field when the query is executed with $</a:t>
            </a:r>
            <a:r>
              <a:rPr lang="en-US" b="0" i="0" dirty="0" err="1">
                <a:solidFill>
                  <a:srgbClr val="212529"/>
                </a:solidFill>
                <a:effectLst/>
                <a:uFillTx/>
                <a:latin typeface="open sans" panose="020B0606030504020204" pitchFamily="34" charset="0"/>
              </a:rPr>
              <a:t>someTest</a:t>
            </a:r>
            <a:r>
              <a:rPr lang="en-US" b="0" i="0" dirty="0">
                <a:solidFill>
                  <a:srgbClr val="212529"/>
                </a:solidFill>
                <a:effectLst/>
                <a:uFillTx/>
                <a:latin typeface="open sans" panose="020B0606030504020204" pitchFamily="34" charset="0"/>
              </a:rPr>
              <a:t> set to true and include the field when $</a:t>
            </a:r>
            <a:r>
              <a:rPr lang="en-US" b="0" i="0" dirty="0" err="1">
                <a:solidFill>
                  <a:srgbClr val="212529"/>
                </a:solidFill>
                <a:effectLst/>
                <a:uFillTx/>
                <a:latin typeface="open sans" panose="020B0606030504020204" pitchFamily="34" charset="0"/>
              </a:rPr>
              <a:t>someTest</a:t>
            </a:r>
            <a:r>
              <a:rPr lang="en-US" b="0" i="0" dirty="0">
                <a:solidFill>
                  <a:srgbClr val="212529"/>
                </a:solidFill>
                <a:effectLst/>
                <a:uFillTx/>
                <a:latin typeface="open sans" panose="020B0606030504020204" pitchFamily="34" charset="0"/>
              </a:rPr>
              <a:t> is set to false. This directive is useful to avoid negating a variable value, especially if that variable has a negative name already.</a:t>
            </a:r>
          </a:p>
        </p:txBody>
      </p:sp>
    </p:spTree>
    <p:extLst>
      <p:ext uri="{BB962C8B-B14F-4D97-AF65-F5344CB8AC3E}">
        <p14:creationId xmlns:p14="http://schemas.microsoft.com/office/powerpoint/2010/main" val="265925900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pPr algn="l" fontAlgn="base"/>
            <a:r>
              <a:rPr lang="en-US" b="0" i="0" dirty="0">
                <a:solidFill>
                  <a:srgbClr val="212529"/>
                </a:solidFill>
                <a:effectLst/>
                <a:uFillTx/>
                <a:latin typeface="open sans" panose="020B0606030504020204" pitchFamily="34" charset="0"/>
              </a:rPr>
              <a:t>Suppose that instead of designing the Boolean variable to be $</a:t>
            </a:r>
            <a:r>
              <a:rPr lang="en-US" b="0" i="0" dirty="0" err="1">
                <a:solidFill>
                  <a:srgbClr val="212529"/>
                </a:solidFill>
                <a:effectLst/>
                <a:uFillTx/>
                <a:latin typeface="open sans" panose="020B0606030504020204" pitchFamily="34" charset="0"/>
              </a:rPr>
              <a:t>fullDetails</a:t>
            </a:r>
            <a:r>
              <a:rPr lang="en-US" b="0" i="0" dirty="0">
                <a:solidFill>
                  <a:srgbClr val="212529"/>
                </a:solidFill>
                <a:effectLst/>
                <a:uFillTx/>
                <a:latin typeface="open sans" panose="020B0606030504020204" pitchFamily="34" charset="0"/>
              </a:rPr>
              <a:t>, we decide to name it $</a:t>
            </a:r>
            <a:r>
              <a:rPr lang="en-US" b="0" i="0" dirty="0" err="1">
                <a:solidFill>
                  <a:srgbClr val="212529"/>
                </a:solidFill>
                <a:effectLst/>
                <a:uFillTx/>
                <a:latin typeface="open sans" panose="020B0606030504020204" pitchFamily="34" charset="0"/>
              </a:rPr>
              <a:t>partialDetails</a:t>
            </a:r>
            <a:r>
              <a:rPr lang="en-US" b="0" i="0" dirty="0">
                <a:solidFill>
                  <a:srgbClr val="212529"/>
                </a:solidFill>
                <a:effectLst/>
                <a:uFillTx/>
                <a:latin typeface="open sans" panose="020B0606030504020204" pitchFamily="34" charset="0"/>
              </a:rPr>
              <a:t>. Instead of inverting that variable value in the JSON values object, we can use the @skip directive to use the $</a:t>
            </a:r>
            <a:r>
              <a:rPr lang="en-US" b="0" i="0" dirty="0" err="1">
                <a:solidFill>
                  <a:srgbClr val="212529"/>
                </a:solidFill>
                <a:effectLst/>
                <a:uFillTx/>
                <a:latin typeface="open sans" panose="020B0606030504020204" pitchFamily="34" charset="0"/>
              </a:rPr>
              <a:t>partialDetails</a:t>
            </a:r>
            <a:r>
              <a:rPr lang="en-US" b="0" i="0" dirty="0">
                <a:solidFill>
                  <a:srgbClr val="212529"/>
                </a:solidFill>
                <a:effectLst/>
                <a:uFillTx/>
                <a:latin typeface="open sans" panose="020B0606030504020204" pitchFamily="34" charset="0"/>
              </a:rPr>
              <a:t> value directly. The </a:t>
            </a:r>
            <a:r>
              <a:rPr lang="en-US" b="0" i="0" dirty="0" err="1">
                <a:solidFill>
                  <a:srgbClr val="212529"/>
                </a:solidFill>
                <a:effectLst/>
                <a:uFillTx/>
                <a:latin typeface="open sans" panose="020B0606030504020204" pitchFamily="34" charset="0"/>
              </a:rPr>
              <a:t>OrgInfo</a:t>
            </a:r>
            <a:r>
              <a:rPr lang="en-US" b="0" i="0" dirty="0">
                <a:solidFill>
                  <a:srgbClr val="212529"/>
                </a:solidFill>
                <a:effectLst/>
                <a:uFillTx/>
                <a:latin typeface="open sans" panose="020B0606030504020204" pitchFamily="34" charset="0"/>
              </a:rPr>
              <a:t> query becomes the following.</a:t>
            </a:r>
          </a:p>
          <a:p>
            <a:pPr algn="l" fontAlgn="base"/>
            <a:endParaRPr lang="en-US" b="0" i="0" dirty="0">
              <a:solidFill>
                <a:srgbClr val="212529"/>
              </a:solidFill>
              <a:effectLst/>
              <a:uFillTx/>
              <a:latin typeface="open sans" panose="020B0606030504020204" pitchFamily="34" charset="0"/>
            </a:endParaRPr>
          </a:p>
          <a:p>
            <a:pPr algn="l" fontAlgn="base"/>
            <a:r>
              <a:rPr lang="en-US" b="0" i="0" dirty="0">
                <a:solidFill>
                  <a:srgbClr val="212529"/>
                </a:solidFill>
                <a:effectLst/>
                <a:uFillTx/>
                <a:latin typeface="open sans" panose="020B0606030504020204" pitchFamily="34" charset="0"/>
              </a:rPr>
              <a:t>Note that a field (or fragment) can be followed by multiple directives. You can repeat @include multiple times or even use both @include and @skip together. All directive conditions must be met for the field (or fragment) to be included or excluded.</a:t>
            </a:r>
          </a:p>
        </p:txBody>
      </p:sp>
    </p:spTree>
    <p:extLst>
      <p:ext uri="{BB962C8B-B14F-4D97-AF65-F5344CB8AC3E}">
        <p14:creationId xmlns:p14="http://schemas.microsoft.com/office/powerpoint/2010/main" val="35605584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pPr algn="l" fontAlgn="base"/>
            <a:r>
              <a:rPr lang="en-US" b="0" i="0" dirty="0">
                <a:solidFill>
                  <a:srgbClr val="212529"/>
                </a:solidFill>
                <a:effectLst/>
                <a:uFillTx/>
                <a:latin typeface="open sans" panose="020B0606030504020204" pitchFamily="34" charset="0"/>
              </a:rPr>
              <a:t>Neither @include nor @skip has precedence over the other. When used together, a field is included only when the include condition is true and the skip condition is false; it is excluded when either the include condition is false or the skip condition is true. The following query will never include </a:t>
            </a:r>
            <a:r>
              <a:rPr lang="en-US" b="0" i="0" dirty="0" err="1">
                <a:solidFill>
                  <a:srgbClr val="212529"/>
                </a:solidFill>
                <a:effectLst/>
                <a:uFillTx/>
                <a:latin typeface="open sans" panose="020B0606030504020204" pitchFamily="34" charset="0"/>
              </a:rPr>
              <a:t>websiteUrl</a:t>
            </a:r>
            <a:r>
              <a:rPr lang="en-US" b="0" i="0" dirty="0">
                <a:solidFill>
                  <a:srgbClr val="212529"/>
                </a:solidFill>
                <a:effectLst/>
                <a:uFillTx/>
                <a:latin typeface="open sans" panose="020B0606030504020204" pitchFamily="34" charset="0"/>
              </a:rPr>
              <a:t> no matter what value you use for $</a:t>
            </a:r>
            <a:r>
              <a:rPr lang="en-US" b="0" i="0" dirty="0" err="1">
                <a:solidFill>
                  <a:srgbClr val="212529"/>
                </a:solidFill>
                <a:effectLst/>
                <a:uFillTx/>
                <a:latin typeface="open sans" panose="020B0606030504020204" pitchFamily="34" charset="0"/>
              </a:rPr>
              <a:t>partialDetails</a:t>
            </a:r>
            <a:r>
              <a:rPr lang="en-US" b="0" i="0" dirty="0">
                <a:solidFill>
                  <a:srgbClr val="212529"/>
                </a:solidFill>
                <a:effectLst/>
                <a:uFillTx/>
                <a:latin typeface="open sans" panose="020B0606030504020204" pitchFamily="34" charset="0"/>
              </a:rPr>
              <a:t>.</a:t>
            </a:r>
          </a:p>
        </p:txBody>
      </p:sp>
    </p:spTree>
    <p:extLst>
      <p:ext uri="{BB962C8B-B14F-4D97-AF65-F5344CB8AC3E}">
        <p14:creationId xmlns:p14="http://schemas.microsoft.com/office/powerpoint/2010/main" val="359448730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pPr algn="l" fontAlgn="base"/>
            <a:r>
              <a:rPr lang="en-US" b="0" i="0" dirty="0">
                <a:solidFill>
                  <a:srgbClr val="212529"/>
                </a:solidFill>
                <a:effectLst/>
                <a:uFillTx/>
                <a:latin typeface="open sans" panose="020B0606030504020204" pitchFamily="34" charset="0"/>
              </a:rPr>
              <a:t>This special directive can be used in </a:t>
            </a:r>
            <a:r>
              <a:rPr lang="en-US" b="0" i="0" dirty="0" err="1">
                <a:solidFill>
                  <a:srgbClr val="212529"/>
                </a:solidFill>
                <a:effectLst/>
                <a:uFillTx/>
                <a:latin typeface="open sans" panose="020B0606030504020204" pitchFamily="34" charset="0"/>
              </a:rPr>
              <a:t>GraphQL</a:t>
            </a:r>
            <a:r>
              <a:rPr lang="en-US" b="0" i="0" dirty="0">
                <a:solidFill>
                  <a:srgbClr val="212529"/>
                </a:solidFill>
                <a:effectLst/>
                <a:uFillTx/>
                <a:latin typeface="open sans" panose="020B0606030504020204" pitchFamily="34" charset="0"/>
              </a:rPr>
              <a:t> servers to indicate deprecated portions of a </a:t>
            </a:r>
            <a:r>
              <a:rPr lang="en-US" b="0" i="0" dirty="0" err="1">
                <a:solidFill>
                  <a:srgbClr val="212529"/>
                </a:solidFill>
                <a:effectLst/>
                <a:uFillTx/>
                <a:latin typeface="open sans" panose="020B0606030504020204" pitchFamily="34" charset="0"/>
              </a:rPr>
              <a:t>GraphQL</a:t>
            </a:r>
            <a:r>
              <a:rPr lang="en-US" b="0" i="0" dirty="0">
                <a:solidFill>
                  <a:srgbClr val="212529"/>
                </a:solidFill>
                <a:effectLst/>
                <a:uFillTx/>
                <a:latin typeface="open sans" panose="020B0606030504020204" pitchFamily="34" charset="0"/>
              </a:rPr>
              <a:t> service’s schema, such as deprecated fields on a type or deprecated ENUM values.</a:t>
            </a:r>
          </a:p>
          <a:p>
            <a:pPr algn="l" fontAlgn="base"/>
            <a:endParaRPr lang="en-US" b="0" i="0" dirty="0">
              <a:solidFill>
                <a:srgbClr val="212529"/>
              </a:solidFill>
              <a:effectLst/>
              <a:uFillTx/>
              <a:latin typeface="open sans" panose="020B0606030504020204" pitchFamily="34" charset="0"/>
            </a:endParaRPr>
          </a:p>
          <a:p>
            <a:pPr algn="l" fontAlgn="base"/>
            <a:r>
              <a:rPr lang="en-US" b="0" i="0" dirty="0">
                <a:solidFill>
                  <a:srgbClr val="212529"/>
                </a:solidFill>
                <a:effectLst/>
                <a:uFillTx/>
                <a:latin typeface="open sans" panose="020B0606030504020204" pitchFamily="34" charset="0"/>
              </a:rPr>
              <a:t>When deprecating a field in a </a:t>
            </a:r>
            <a:r>
              <a:rPr lang="en-US" b="0" i="0" dirty="0" err="1">
                <a:solidFill>
                  <a:srgbClr val="212529"/>
                </a:solidFill>
                <a:effectLst/>
                <a:uFillTx/>
                <a:latin typeface="open sans" panose="020B0606030504020204" pitchFamily="34" charset="0"/>
              </a:rPr>
              <a:t>GraphQL</a:t>
            </a:r>
            <a:r>
              <a:rPr lang="en-US" b="0" i="0" dirty="0">
                <a:solidFill>
                  <a:srgbClr val="212529"/>
                </a:solidFill>
                <a:effectLst/>
                <a:uFillTx/>
                <a:latin typeface="open sans" panose="020B0606030504020204" pitchFamily="34" charset="0"/>
              </a:rPr>
              <a:t> schema, the @deprecated directive supports a reason argument to provide the reason behind the deprecation. </a:t>
            </a:r>
          </a:p>
        </p:txBody>
      </p:sp>
    </p:spTree>
    <p:extLst>
      <p:ext uri="{BB962C8B-B14F-4D97-AF65-F5344CB8AC3E}">
        <p14:creationId xmlns:p14="http://schemas.microsoft.com/office/powerpoint/2010/main" val="321432510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pPr marL="158750" indent="0">
              <a:buNone/>
            </a:pPr>
            <a:endParaRPr dirty="0">
              <a:uFillTx/>
            </a:endParaRPr>
          </a:p>
        </p:txBody>
      </p:sp>
    </p:spTree>
    <p:extLst>
      <p:ext uri="{BB962C8B-B14F-4D97-AF65-F5344CB8AC3E}">
        <p14:creationId xmlns:p14="http://schemas.microsoft.com/office/powerpoint/2010/main" val="57181859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55000" lnSpcReduction="20000"/>
          </a:bodyPr>
          <a:lstStyle/>
          <a:p>
            <a:pPr algn="l" fontAlgn="base"/>
            <a:r>
              <a:rPr lang="en-US" b="0" i="0" dirty="0">
                <a:solidFill>
                  <a:srgbClr val="212529"/>
                </a:solidFill>
                <a:effectLst/>
                <a:uFillTx/>
                <a:latin typeface="open sans" panose="020B0606030504020204" pitchFamily="34" charset="0"/>
              </a:rPr>
              <a:t>When we explored directives, I kept adding “(or fragment)” whenever I mentioned the use of a directive. It is now time to discuss my favorite feature of the </a:t>
            </a:r>
            <a:r>
              <a:rPr lang="en-US" b="0" i="0" dirty="0" err="1">
                <a:solidFill>
                  <a:srgbClr val="212529"/>
                </a:solidFill>
                <a:effectLst/>
                <a:uFillTx/>
                <a:latin typeface="open sans" panose="020B0606030504020204" pitchFamily="34" charset="0"/>
              </a:rPr>
              <a:t>GraphQL</a:t>
            </a:r>
            <a:r>
              <a:rPr lang="en-US" b="0" i="0" dirty="0">
                <a:solidFill>
                  <a:srgbClr val="212529"/>
                </a:solidFill>
                <a:effectLst/>
                <a:uFillTx/>
                <a:latin typeface="open sans" panose="020B0606030504020204" pitchFamily="34" charset="0"/>
              </a:rPr>
              <a:t> language: fragments!</a:t>
            </a:r>
          </a:p>
          <a:p>
            <a:pPr algn="l" fontAlgn="base"/>
            <a:endParaRPr lang="en-US" b="0" i="0" dirty="0">
              <a:solidFill>
                <a:srgbClr val="212529"/>
              </a:solidFill>
              <a:effectLst/>
              <a:uFillTx/>
              <a:latin typeface="open sans" panose="020B0606030504020204" pitchFamily="34" charset="0"/>
            </a:endParaRPr>
          </a:p>
          <a:p>
            <a:pPr marL="342900" marR="0" lvl="0" indent="-34290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US" sz="2000" b="0" i="0" u="none" strike="noStrike" kern="0" cap="none" spc="0" normalizeH="0" baseline="0" noProof="0" dirty="0">
                <a:ln>
                  <a:noFill/>
                </a:ln>
                <a:solidFill>
                  <a:srgbClr val="000000"/>
                </a:solidFill>
                <a:effectLst/>
                <a:uLnTx/>
                <a:uFillTx/>
                <a:latin typeface="Source Code Pro" panose="020B0509030403020204" pitchFamily="49" charset="0"/>
                <a:ea typeface="Source Code Pro" panose="020B0509030403020204" pitchFamily="49" charset="0"/>
                <a:cs typeface="Arial"/>
                <a:sym typeface="Arial"/>
              </a:rPr>
              <a:t>A big system should be the result of putting these parts together and having them communicate with each other to form features. For example, in the UI domain, React.js (and other libraries) popularized the idea of using small components to build a full UI.</a:t>
            </a:r>
          </a:p>
          <a:p>
            <a:pPr marL="342900" marR="0" lvl="0" indent="-34290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endParaRPr kumimoji="0" lang="en-US" sz="2000" b="0" i="0" u="none" strike="noStrike" kern="0" cap="none" spc="0" normalizeH="0" baseline="0" noProof="0" dirty="0">
              <a:ln>
                <a:noFill/>
              </a:ln>
              <a:solidFill>
                <a:srgbClr val="000000"/>
              </a:solidFill>
              <a:effectLst/>
              <a:uLnTx/>
              <a:uFillTx/>
              <a:latin typeface="Source Code Pro" panose="020B0509030403020204" pitchFamily="49" charset="0"/>
              <a:ea typeface="Source Code Pro" panose="020B0509030403020204" pitchFamily="49" charset="0"/>
              <a:cs typeface="Arial"/>
              <a:sym typeface="Arial"/>
            </a:endParaRPr>
          </a:p>
          <a:p>
            <a:pPr marL="342900" marR="0" lvl="0" indent="-34290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US" sz="2000" b="0" i="0" u="none" strike="noStrike" kern="0" cap="none" spc="0" normalizeH="0" baseline="0" noProof="0" dirty="0">
                <a:ln>
                  <a:noFill/>
                </a:ln>
                <a:solidFill>
                  <a:srgbClr val="000000"/>
                </a:solidFill>
                <a:effectLst/>
                <a:uLnTx/>
                <a:uFillTx/>
                <a:latin typeface="Source Code Pro" panose="020B0509030403020204" pitchFamily="49" charset="0"/>
                <a:ea typeface="Source Code Pro" panose="020B0509030403020204" pitchFamily="49" charset="0"/>
                <a:cs typeface="Arial"/>
                <a:sym typeface="Arial"/>
              </a:rPr>
              <a:t>In </a:t>
            </a:r>
            <a:r>
              <a:rPr kumimoji="0" lang="en-US" sz="2000" b="0" i="0" u="none" strike="noStrike" kern="0" cap="none" spc="0" normalizeH="0" baseline="0" noProof="0" dirty="0" err="1">
                <a:ln>
                  <a:noFill/>
                </a:ln>
                <a:solidFill>
                  <a:srgbClr val="000000"/>
                </a:solidFill>
                <a:effectLst/>
                <a:uLnTx/>
                <a:uFillTx/>
                <a:latin typeface="Source Code Pro" panose="020B0509030403020204" pitchFamily="49" charset="0"/>
                <a:ea typeface="Source Code Pro" panose="020B0509030403020204" pitchFamily="49" charset="0"/>
                <a:cs typeface="Arial"/>
                <a:sym typeface="Arial"/>
              </a:rPr>
              <a:t>GraphQL</a:t>
            </a:r>
            <a:r>
              <a:rPr kumimoji="0" lang="en-US" sz="2000" b="0" i="0" u="none" strike="noStrike" kern="0" cap="none" spc="0" normalizeH="0" baseline="0" noProof="0" dirty="0">
                <a:ln>
                  <a:noFill/>
                </a:ln>
                <a:solidFill>
                  <a:srgbClr val="000000"/>
                </a:solidFill>
                <a:effectLst/>
                <a:uLnTx/>
                <a:uFillTx/>
                <a:latin typeface="Source Code Pro" panose="020B0509030403020204" pitchFamily="49" charset="0"/>
                <a:ea typeface="Source Code Pro" panose="020B0509030403020204" pitchFamily="49" charset="0"/>
                <a:cs typeface="Arial"/>
                <a:sym typeface="Arial"/>
              </a:rPr>
              <a:t>, fragments are the composition units of the language. They provide a way to split big </a:t>
            </a:r>
            <a:r>
              <a:rPr kumimoji="0" lang="en-US" sz="2000" b="0" i="0" u="none" strike="noStrike" kern="0" cap="none" spc="0" normalizeH="0" baseline="0" noProof="0" dirty="0" err="1">
                <a:ln>
                  <a:noFill/>
                </a:ln>
                <a:solidFill>
                  <a:srgbClr val="000000"/>
                </a:solidFill>
                <a:effectLst/>
                <a:uLnTx/>
                <a:uFillTx/>
                <a:latin typeface="Source Code Pro" panose="020B0509030403020204" pitchFamily="49" charset="0"/>
                <a:ea typeface="Source Code Pro" panose="020B0509030403020204" pitchFamily="49" charset="0"/>
                <a:cs typeface="Arial"/>
                <a:sym typeface="Arial"/>
              </a:rPr>
              <a:t>GraphQL</a:t>
            </a:r>
            <a:r>
              <a:rPr kumimoji="0" lang="en-US" sz="2000" b="0" i="0" u="none" strike="noStrike" kern="0" cap="none" spc="0" normalizeH="0" baseline="0" noProof="0" dirty="0">
                <a:ln>
                  <a:noFill/>
                </a:ln>
                <a:solidFill>
                  <a:srgbClr val="000000"/>
                </a:solidFill>
                <a:effectLst/>
                <a:uLnTx/>
                <a:uFillTx/>
                <a:latin typeface="Source Code Pro" panose="020B0509030403020204" pitchFamily="49" charset="0"/>
                <a:ea typeface="Source Code Pro" panose="020B0509030403020204" pitchFamily="49" charset="0"/>
                <a:cs typeface="Arial"/>
                <a:sym typeface="Arial"/>
              </a:rPr>
              <a:t> operations into smaller parts. A fragment in </a:t>
            </a:r>
            <a:r>
              <a:rPr kumimoji="0" lang="en-US" sz="2000" b="0" i="0" u="none" strike="noStrike" kern="0" cap="none" spc="0" normalizeH="0" baseline="0" noProof="0" dirty="0" err="1">
                <a:ln>
                  <a:noFill/>
                </a:ln>
                <a:solidFill>
                  <a:srgbClr val="000000"/>
                </a:solidFill>
                <a:effectLst/>
                <a:uLnTx/>
                <a:uFillTx/>
                <a:latin typeface="Source Code Pro" panose="020B0509030403020204" pitchFamily="49" charset="0"/>
                <a:ea typeface="Source Code Pro" panose="020B0509030403020204" pitchFamily="49" charset="0"/>
                <a:cs typeface="Arial"/>
                <a:sym typeface="Arial"/>
              </a:rPr>
              <a:t>GraphQL</a:t>
            </a:r>
            <a:r>
              <a:rPr kumimoji="0" lang="en-US" sz="2000" b="0" i="0" u="none" strike="noStrike" kern="0" cap="none" spc="0" normalizeH="0" baseline="0" noProof="0" dirty="0">
                <a:ln>
                  <a:noFill/>
                </a:ln>
                <a:solidFill>
                  <a:srgbClr val="000000"/>
                </a:solidFill>
                <a:effectLst/>
                <a:uLnTx/>
                <a:uFillTx/>
                <a:latin typeface="Source Code Pro" panose="020B0509030403020204" pitchFamily="49" charset="0"/>
                <a:ea typeface="Source Code Pro" panose="020B0509030403020204" pitchFamily="49" charset="0"/>
                <a:cs typeface="Arial"/>
                <a:sym typeface="Arial"/>
              </a:rPr>
              <a:t> is simply a reusable piece of any </a:t>
            </a:r>
            <a:r>
              <a:rPr kumimoji="0" lang="en-US" sz="2000" b="0" i="0" u="none" strike="noStrike" kern="0" cap="none" spc="0" normalizeH="0" baseline="0" noProof="0" dirty="0" err="1">
                <a:ln>
                  <a:noFill/>
                </a:ln>
                <a:solidFill>
                  <a:srgbClr val="000000"/>
                </a:solidFill>
                <a:effectLst/>
                <a:uLnTx/>
                <a:uFillTx/>
                <a:latin typeface="Source Code Pro" panose="020B0509030403020204" pitchFamily="49" charset="0"/>
                <a:ea typeface="Source Code Pro" panose="020B0509030403020204" pitchFamily="49" charset="0"/>
                <a:cs typeface="Arial"/>
                <a:sym typeface="Arial"/>
              </a:rPr>
              <a:t>GraphQL</a:t>
            </a:r>
            <a:r>
              <a:rPr kumimoji="0" lang="en-US" sz="2000" b="0" i="0" u="none" strike="noStrike" kern="0" cap="none" spc="0" normalizeH="0" baseline="0" noProof="0" dirty="0">
                <a:ln>
                  <a:noFill/>
                </a:ln>
                <a:solidFill>
                  <a:srgbClr val="000000"/>
                </a:solidFill>
                <a:effectLst/>
                <a:uLnTx/>
                <a:uFillTx/>
                <a:latin typeface="Source Code Pro" panose="020B0509030403020204" pitchFamily="49" charset="0"/>
                <a:ea typeface="Source Code Pro" panose="020B0509030403020204" pitchFamily="49" charset="0"/>
                <a:cs typeface="Arial"/>
                <a:sym typeface="Arial"/>
              </a:rPr>
              <a:t> operation.</a:t>
            </a:r>
          </a:p>
          <a:p>
            <a:pPr marL="342900" marR="0" lvl="0" indent="-34290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endParaRPr kumimoji="0" lang="en-US" sz="2000" b="0" i="0" u="none" strike="noStrike" kern="0" cap="none" spc="0" normalizeH="0" baseline="0" noProof="0" dirty="0">
              <a:ln>
                <a:noFill/>
              </a:ln>
              <a:solidFill>
                <a:srgbClr val="000000"/>
              </a:solidFill>
              <a:effectLst/>
              <a:uLnTx/>
              <a:uFillTx/>
              <a:latin typeface="Source Code Pro" panose="020B0509030403020204" pitchFamily="49" charset="0"/>
              <a:ea typeface="Source Code Pro" panose="020B0509030403020204" pitchFamily="49" charset="0"/>
              <a:cs typeface="Arial"/>
              <a:sym typeface="Arial"/>
            </a:endParaRPr>
          </a:p>
          <a:p>
            <a:pPr marL="342900" marR="0" lvl="0" indent="-34290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US" sz="2000" b="0" i="0" u="none" strike="noStrike" kern="0" cap="none" spc="0" normalizeH="0" baseline="0" noProof="0" dirty="0">
                <a:ln>
                  <a:noFill/>
                </a:ln>
                <a:solidFill>
                  <a:srgbClr val="000000"/>
                </a:solidFill>
                <a:effectLst/>
                <a:uLnTx/>
                <a:uFillTx/>
                <a:latin typeface="Source Code Pro" panose="020B0509030403020204" pitchFamily="49" charset="0"/>
                <a:ea typeface="Source Code Pro" panose="020B0509030403020204" pitchFamily="49" charset="0"/>
                <a:cs typeface="Arial"/>
                <a:sym typeface="Arial"/>
              </a:rPr>
              <a:t>I like to compare </a:t>
            </a:r>
            <a:r>
              <a:rPr kumimoji="0" lang="en-US" sz="2000" b="0" i="0" u="none" strike="noStrike" kern="0" cap="none" spc="0" normalizeH="0" baseline="0" noProof="0" dirty="0" err="1">
                <a:ln>
                  <a:noFill/>
                </a:ln>
                <a:solidFill>
                  <a:srgbClr val="000000"/>
                </a:solidFill>
                <a:effectLst/>
                <a:uLnTx/>
                <a:uFillTx/>
                <a:latin typeface="Source Code Pro" panose="020B0509030403020204" pitchFamily="49" charset="0"/>
                <a:ea typeface="Source Code Pro" panose="020B0509030403020204" pitchFamily="49" charset="0"/>
                <a:cs typeface="Arial"/>
                <a:sym typeface="Arial"/>
              </a:rPr>
              <a:t>GraphQL</a:t>
            </a:r>
            <a:r>
              <a:rPr kumimoji="0" lang="en-US" sz="2000" b="0" i="0" u="none" strike="noStrike" kern="0" cap="none" spc="0" normalizeH="0" baseline="0" noProof="0" dirty="0">
                <a:ln>
                  <a:noFill/>
                </a:ln>
                <a:solidFill>
                  <a:srgbClr val="000000"/>
                </a:solidFill>
                <a:effectLst/>
                <a:uLnTx/>
                <a:uFillTx/>
                <a:latin typeface="Source Code Pro" panose="020B0509030403020204" pitchFamily="49" charset="0"/>
                <a:ea typeface="Source Code Pro" panose="020B0509030403020204" pitchFamily="49" charset="0"/>
                <a:cs typeface="Arial"/>
                <a:sym typeface="Arial"/>
              </a:rPr>
              <a:t> fragments to UI components. Fragments, if you will, are the components of a </a:t>
            </a:r>
            <a:r>
              <a:rPr kumimoji="0" lang="en-US" sz="2000" b="0" i="0" u="none" strike="noStrike" kern="0" cap="none" spc="0" normalizeH="0" baseline="0" noProof="0" dirty="0" err="1">
                <a:ln>
                  <a:noFill/>
                </a:ln>
                <a:solidFill>
                  <a:srgbClr val="000000"/>
                </a:solidFill>
                <a:effectLst/>
                <a:uLnTx/>
                <a:uFillTx/>
                <a:latin typeface="Source Code Pro" panose="020B0509030403020204" pitchFamily="49" charset="0"/>
                <a:ea typeface="Source Code Pro" panose="020B0509030403020204" pitchFamily="49" charset="0"/>
                <a:cs typeface="Arial"/>
                <a:sym typeface="Arial"/>
              </a:rPr>
              <a:t>GraphQL</a:t>
            </a:r>
            <a:r>
              <a:rPr kumimoji="0" lang="en-US" sz="2000" b="0" i="0" u="none" strike="noStrike" kern="0" cap="none" spc="0" normalizeH="0" baseline="0" noProof="0" dirty="0">
                <a:ln>
                  <a:noFill/>
                </a:ln>
                <a:solidFill>
                  <a:srgbClr val="000000"/>
                </a:solidFill>
                <a:effectLst/>
                <a:uLnTx/>
                <a:uFillTx/>
                <a:latin typeface="Source Code Pro" panose="020B0509030403020204" pitchFamily="49" charset="0"/>
                <a:ea typeface="Source Code Pro" panose="020B0509030403020204" pitchFamily="49" charset="0"/>
                <a:cs typeface="Arial"/>
                <a:sym typeface="Arial"/>
              </a:rPr>
              <a:t> operation.</a:t>
            </a:r>
          </a:p>
          <a:p>
            <a:pPr marL="342900" marR="0" lvl="0" indent="-34290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endParaRPr kumimoji="0" lang="en-US" sz="2000" b="0" i="0" u="none" strike="noStrike" kern="0" cap="none" spc="0" normalizeH="0" baseline="0" noProof="0" dirty="0">
              <a:ln>
                <a:noFill/>
              </a:ln>
              <a:solidFill>
                <a:srgbClr val="000000"/>
              </a:solidFill>
              <a:effectLst/>
              <a:uLnTx/>
              <a:uFillTx/>
              <a:latin typeface="Source Code Pro" panose="020B0509030403020204" pitchFamily="49" charset="0"/>
              <a:ea typeface="Source Code Pro" panose="020B0509030403020204" pitchFamily="49" charset="0"/>
              <a:cs typeface="Arial"/>
              <a:sym typeface="Arial"/>
            </a:endParaRPr>
          </a:p>
          <a:p>
            <a:pPr marL="342900" marR="0" lvl="0" indent="-34290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US" sz="2000" b="0" i="0" u="none" strike="noStrike" kern="0" cap="none" spc="0" normalizeH="0" baseline="0" noProof="0" dirty="0">
                <a:ln>
                  <a:noFill/>
                </a:ln>
                <a:solidFill>
                  <a:srgbClr val="000000"/>
                </a:solidFill>
                <a:effectLst/>
                <a:uLnTx/>
                <a:uFillTx/>
                <a:latin typeface="Source Code Pro" panose="020B0509030403020204" pitchFamily="49" charset="0"/>
                <a:ea typeface="Source Code Pro" panose="020B0509030403020204" pitchFamily="49" charset="0"/>
                <a:cs typeface="Arial"/>
                <a:sym typeface="Arial"/>
              </a:rPr>
              <a:t>Splitting a big </a:t>
            </a:r>
            <a:r>
              <a:rPr kumimoji="0" lang="en-US" sz="2000" b="0" i="0" u="none" strike="noStrike" kern="0" cap="none" spc="0" normalizeH="0" baseline="0" noProof="0" dirty="0" err="1">
                <a:ln>
                  <a:noFill/>
                </a:ln>
                <a:solidFill>
                  <a:srgbClr val="000000"/>
                </a:solidFill>
                <a:effectLst/>
                <a:uLnTx/>
                <a:uFillTx/>
                <a:latin typeface="Source Code Pro" panose="020B0509030403020204" pitchFamily="49" charset="0"/>
                <a:ea typeface="Source Code Pro" panose="020B0509030403020204" pitchFamily="49" charset="0"/>
                <a:cs typeface="Arial"/>
                <a:sym typeface="Arial"/>
              </a:rPr>
              <a:t>GraphQL</a:t>
            </a:r>
            <a:r>
              <a:rPr kumimoji="0" lang="en-US" sz="2000" b="0" i="0" u="none" strike="noStrike" kern="0" cap="none" spc="0" normalizeH="0" baseline="0" noProof="0" dirty="0">
                <a:ln>
                  <a:noFill/>
                </a:ln>
                <a:solidFill>
                  <a:srgbClr val="000000"/>
                </a:solidFill>
                <a:effectLst/>
                <a:uLnTx/>
                <a:uFillTx/>
                <a:latin typeface="Source Code Pro" panose="020B0509030403020204" pitchFamily="49" charset="0"/>
                <a:ea typeface="Source Code Pro" panose="020B0509030403020204" pitchFamily="49" charset="0"/>
                <a:cs typeface="Arial"/>
                <a:sym typeface="Arial"/>
              </a:rPr>
              <a:t> document into smaller parts is the main advantage of </a:t>
            </a:r>
            <a:r>
              <a:rPr kumimoji="0" lang="en-US" sz="2000" b="0" i="0" u="none" strike="noStrike" kern="0" cap="none" spc="0" normalizeH="0" baseline="0" noProof="0" dirty="0" err="1">
                <a:ln>
                  <a:noFill/>
                </a:ln>
                <a:solidFill>
                  <a:srgbClr val="000000"/>
                </a:solidFill>
                <a:effectLst/>
                <a:uLnTx/>
                <a:uFillTx/>
                <a:latin typeface="Source Code Pro" panose="020B0509030403020204" pitchFamily="49" charset="0"/>
                <a:ea typeface="Source Code Pro" panose="020B0509030403020204" pitchFamily="49" charset="0"/>
                <a:cs typeface="Arial"/>
                <a:sym typeface="Arial"/>
              </a:rPr>
              <a:t>GraphQL</a:t>
            </a:r>
            <a:r>
              <a:rPr kumimoji="0" lang="en-US" sz="2000" b="0" i="0" u="none" strike="noStrike" kern="0" cap="none" spc="0" normalizeH="0" baseline="0" noProof="0" dirty="0">
                <a:ln>
                  <a:noFill/>
                </a:ln>
                <a:solidFill>
                  <a:srgbClr val="000000"/>
                </a:solidFill>
                <a:effectLst/>
                <a:uLnTx/>
                <a:uFillTx/>
                <a:latin typeface="Source Code Pro" panose="020B0509030403020204" pitchFamily="49" charset="0"/>
                <a:ea typeface="Source Code Pro" panose="020B0509030403020204" pitchFamily="49" charset="0"/>
                <a:cs typeface="Arial"/>
                <a:sym typeface="Arial"/>
              </a:rPr>
              <a:t> fragments. However, fragments can also be used to avoid duplicating a group of fields in a </a:t>
            </a:r>
            <a:r>
              <a:rPr kumimoji="0" lang="en-US" sz="2000" b="0" i="0" u="none" strike="noStrike" kern="0" cap="none" spc="0" normalizeH="0" baseline="0" noProof="0" dirty="0" err="1">
                <a:ln>
                  <a:noFill/>
                </a:ln>
                <a:solidFill>
                  <a:srgbClr val="000000"/>
                </a:solidFill>
                <a:effectLst/>
                <a:uLnTx/>
                <a:uFillTx/>
                <a:latin typeface="Source Code Pro" panose="020B0509030403020204" pitchFamily="49" charset="0"/>
                <a:ea typeface="Source Code Pro" panose="020B0509030403020204" pitchFamily="49" charset="0"/>
                <a:cs typeface="Arial"/>
                <a:sym typeface="Arial"/>
              </a:rPr>
              <a:t>GraphQL</a:t>
            </a:r>
            <a:r>
              <a:rPr kumimoji="0" lang="en-US" sz="2000" b="0" i="0" u="none" strike="noStrike" kern="0" cap="none" spc="0" normalizeH="0" baseline="0" noProof="0" dirty="0">
                <a:ln>
                  <a:noFill/>
                </a:ln>
                <a:solidFill>
                  <a:srgbClr val="000000"/>
                </a:solidFill>
                <a:effectLst/>
                <a:uLnTx/>
                <a:uFillTx/>
                <a:latin typeface="Source Code Pro" panose="020B0509030403020204" pitchFamily="49" charset="0"/>
                <a:ea typeface="Source Code Pro" panose="020B0509030403020204" pitchFamily="49" charset="0"/>
                <a:cs typeface="Arial"/>
                <a:sym typeface="Arial"/>
              </a:rPr>
              <a:t> operation. We will explore both benefits, but let’s first understand the syntax for defining and using fragments.</a:t>
            </a:r>
            <a:endPar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endParaRPr>
          </a:p>
          <a:p>
            <a:pPr algn="l" fontAlgn="base"/>
            <a:endParaRPr lang="en-US" b="0" i="0" dirty="0">
              <a:solidFill>
                <a:srgbClr val="212529"/>
              </a:solidFill>
              <a:effectLst/>
              <a:uFillTx/>
              <a:latin typeface="open sans" panose="020B0606030504020204" pitchFamily="34" charset="0"/>
            </a:endParaRPr>
          </a:p>
        </p:txBody>
      </p:sp>
    </p:spTree>
    <p:extLst>
      <p:ext uri="{BB962C8B-B14F-4D97-AF65-F5344CB8AC3E}">
        <p14:creationId xmlns:p14="http://schemas.microsoft.com/office/powerpoint/2010/main" val="200553044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pPr algn="l" fontAlgn="base"/>
            <a:r>
              <a:rPr lang="en-US" b="0" i="0" dirty="0">
                <a:solidFill>
                  <a:srgbClr val="212529"/>
                </a:solidFill>
                <a:effectLst/>
                <a:uFillTx/>
                <a:latin typeface="open sans" panose="020B0606030504020204" pitchFamily="34" charset="0"/>
              </a:rPr>
              <a:t>To define a </a:t>
            </a:r>
            <a:r>
              <a:rPr lang="en-US" b="0" i="0" dirty="0" err="1">
                <a:solidFill>
                  <a:srgbClr val="212529"/>
                </a:solidFill>
                <a:effectLst/>
                <a:uFillTx/>
                <a:latin typeface="open sans" panose="020B0606030504020204" pitchFamily="34" charset="0"/>
              </a:rPr>
              <a:t>GraphQL</a:t>
            </a:r>
            <a:r>
              <a:rPr lang="en-US" b="0" i="0" dirty="0">
                <a:solidFill>
                  <a:srgbClr val="212529"/>
                </a:solidFill>
                <a:effectLst/>
                <a:uFillTx/>
                <a:latin typeface="open sans" panose="020B0606030504020204" pitchFamily="34" charset="0"/>
              </a:rPr>
              <a:t> fragment, you can use the fragment top-level keyword in any </a:t>
            </a:r>
            <a:r>
              <a:rPr lang="en-US" b="0" i="0" dirty="0" err="1">
                <a:solidFill>
                  <a:srgbClr val="212529"/>
                </a:solidFill>
                <a:effectLst/>
                <a:uFillTx/>
                <a:latin typeface="open sans" panose="020B0606030504020204" pitchFamily="34" charset="0"/>
              </a:rPr>
              <a:t>GraphQL</a:t>
            </a:r>
            <a:r>
              <a:rPr lang="en-US" b="0" i="0" dirty="0">
                <a:solidFill>
                  <a:srgbClr val="212529"/>
                </a:solidFill>
                <a:effectLst/>
                <a:uFillTx/>
                <a:latin typeface="open sans" panose="020B0606030504020204" pitchFamily="34" charset="0"/>
              </a:rPr>
              <a:t> document. You give the fragment a name and specify the type on which that fragment can be used. Then, you write a partial query to represent the fragment.</a:t>
            </a:r>
          </a:p>
          <a:p>
            <a:pPr algn="l" fontAlgn="base"/>
            <a:endParaRPr lang="en-US" b="0" i="0" dirty="0">
              <a:solidFill>
                <a:srgbClr val="212529"/>
              </a:solidFill>
              <a:effectLst/>
              <a:uFillTx/>
              <a:latin typeface="open sans" panose="020B0606030504020204" pitchFamily="34" charset="0"/>
            </a:endParaRPr>
          </a:p>
          <a:p>
            <a:pPr algn="l" fontAlgn="base"/>
            <a:endParaRPr lang="en-US" b="0" i="0" dirty="0">
              <a:solidFill>
                <a:srgbClr val="212529"/>
              </a:solidFill>
              <a:effectLst/>
              <a:uFillTx/>
              <a:latin typeface="open sans" panose="020B0606030504020204" pitchFamily="34" charset="0"/>
            </a:endParaRPr>
          </a:p>
        </p:txBody>
      </p:sp>
    </p:spTree>
    <p:extLst>
      <p:ext uri="{BB962C8B-B14F-4D97-AF65-F5344CB8AC3E}">
        <p14:creationId xmlns:p14="http://schemas.microsoft.com/office/powerpoint/2010/main" val="30186774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pPr algn="l" fontAlgn="base"/>
            <a:r>
              <a:rPr lang="en-US" b="0" i="0" dirty="0">
                <a:solidFill>
                  <a:srgbClr val="212529"/>
                </a:solidFill>
                <a:effectLst/>
                <a:uFillTx/>
                <a:latin typeface="open sans" panose="020B0606030504020204" pitchFamily="34" charset="0"/>
              </a:rPr>
              <a:t>Every API request that asks for a single record from a collection needs to specify an identifier for that record. This identifier is usually associated with a unique identifier for that record in the server’s database, but it can also be anything else that can uniquely identify the record.</a:t>
            </a:r>
          </a:p>
          <a:p>
            <a:pPr algn="l" fontAlgn="base"/>
            <a:endParaRPr lang="en-US" b="0" i="0" dirty="0">
              <a:solidFill>
                <a:srgbClr val="212529"/>
              </a:solidFill>
              <a:effectLst/>
              <a:uFillTx/>
              <a:latin typeface="open sans" panose="020B0606030504020204" pitchFamily="34" charset="0"/>
            </a:endParaRPr>
          </a:p>
          <a:p>
            <a:pPr algn="l" fontAlgn="base"/>
            <a:r>
              <a:rPr lang="en-US" b="0" i="0" dirty="0">
                <a:solidFill>
                  <a:srgbClr val="212529"/>
                </a:solidFill>
                <a:effectLst/>
                <a:uFillTx/>
                <a:latin typeface="open sans" panose="020B0606030504020204" pitchFamily="34" charset="0"/>
              </a:rPr>
              <a:t>For example, if you ask an API for information on a single user, you usually send along with your request the ID of the user you are interested in. You can also send their email address, username, or Facebook ID connection if, for example, you are logging them in through a Facebook button.</a:t>
            </a:r>
          </a:p>
          <a:p>
            <a:pPr algn="l" fontAlgn="base"/>
            <a:endParaRPr lang="en-US" b="0" i="0" dirty="0">
              <a:solidFill>
                <a:srgbClr val="212529"/>
              </a:solidFill>
              <a:effectLst/>
              <a:uFillTx/>
              <a:latin typeface="open sans" panose="020B0606030504020204" pitchFamily="34" charset="0"/>
            </a:endParaRPr>
          </a:p>
          <a:p>
            <a:pPr algn="l" fontAlgn="base"/>
            <a:r>
              <a:rPr lang="en-US" b="0" i="0" dirty="0">
                <a:solidFill>
                  <a:srgbClr val="212529"/>
                </a:solidFill>
                <a:effectLst/>
                <a:uFillTx/>
                <a:latin typeface="open sans" panose="020B0606030504020204" pitchFamily="34" charset="0"/>
              </a:rPr>
              <a:t>The email part inside the user field is called a field argument.</a:t>
            </a:r>
          </a:p>
          <a:p>
            <a:pPr algn="l" fontAlgn="base"/>
            <a:endParaRPr lang="en-US" b="0" i="0" dirty="0">
              <a:solidFill>
                <a:srgbClr val="212529"/>
              </a:solidFill>
              <a:effectLst/>
              <a:uFillTx/>
              <a:latin typeface="open sans" panose="020B0606030504020204" pitchFamily="34" charset="0"/>
            </a:endParaRPr>
          </a:p>
          <a:p>
            <a:pPr algn="l" fontAlgn="base"/>
            <a:r>
              <a:rPr lang="en-US" b="0" i="0" dirty="0">
                <a:solidFill>
                  <a:srgbClr val="212529"/>
                </a:solidFill>
                <a:effectLst/>
                <a:uFillTx/>
                <a:latin typeface="open sans" panose="020B0606030504020204" pitchFamily="34" charset="0"/>
              </a:rPr>
              <a:t>Note that for an API field representing a single record, the argument value you pass to identify that record must be a unique value on that field record in the database. For example, you cannot pass the person’s full name to identify their user record because the database might list many people who have the same name.</a:t>
            </a:r>
          </a:p>
          <a:p>
            <a:pPr algn="l" fontAlgn="base"/>
            <a:endParaRPr lang="en-US" b="0" i="0" dirty="0">
              <a:solidFill>
                <a:srgbClr val="212529"/>
              </a:solidFill>
              <a:effectLst/>
              <a:uFillTx/>
              <a:latin typeface="open sans" panose="020B0606030504020204" pitchFamily="34" charset="0"/>
            </a:endParaRPr>
          </a:p>
          <a:p>
            <a:pPr algn="l" fontAlgn="base"/>
            <a:r>
              <a:rPr lang="en-US" b="0" i="0" dirty="0">
                <a:solidFill>
                  <a:srgbClr val="212529"/>
                </a:solidFill>
                <a:effectLst/>
                <a:uFillTx/>
                <a:latin typeface="open sans" panose="020B0606030504020204" pitchFamily="34" charset="0"/>
              </a:rPr>
              <a:t>However, you can pass multiple arguments to identify the user. For example, you can pass a full name and an address to uniquely identify a single person.</a:t>
            </a:r>
          </a:p>
        </p:txBody>
      </p:sp>
    </p:spTree>
    <p:extLst>
      <p:ext uri="{BB962C8B-B14F-4D97-AF65-F5344CB8AC3E}">
        <p14:creationId xmlns:p14="http://schemas.microsoft.com/office/powerpoint/2010/main" val="289687652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pPr algn="l" fontAlgn="base"/>
            <a:r>
              <a:rPr lang="en-US" b="0" i="0" dirty="0">
                <a:solidFill>
                  <a:srgbClr val="212529"/>
                </a:solidFill>
                <a:effectLst/>
                <a:uFillTx/>
                <a:latin typeface="open sans" panose="020B0606030504020204" pitchFamily="34" charset="0"/>
              </a:rPr>
              <a:t>This defines an </a:t>
            </a:r>
            <a:r>
              <a:rPr lang="en-US" b="0" i="0" dirty="0" err="1">
                <a:solidFill>
                  <a:srgbClr val="212529"/>
                </a:solidFill>
                <a:effectLst/>
                <a:uFillTx/>
                <a:latin typeface="open sans" panose="020B0606030504020204" pitchFamily="34" charset="0"/>
              </a:rPr>
              <a:t>orgFields</a:t>
            </a:r>
            <a:r>
              <a:rPr lang="en-US" b="0" i="0" dirty="0">
                <a:solidFill>
                  <a:srgbClr val="212529"/>
                </a:solidFill>
                <a:effectLst/>
                <a:uFillTx/>
                <a:latin typeface="open sans" panose="020B0606030504020204" pitchFamily="34" charset="0"/>
              </a:rPr>
              <a:t> fragment that can be used within a selection set that expands an organization field. The on Organization part of the definition is called the type condition of the fragment. Since a fragment is essentially a selection set, you can only define fragments on object types. You cannot define a fragment on a scalar value.</a:t>
            </a:r>
          </a:p>
        </p:txBody>
      </p:sp>
    </p:spTree>
    <p:extLst>
      <p:ext uri="{BB962C8B-B14F-4D97-AF65-F5344CB8AC3E}">
        <p14:creationId xmlns:p14="http://schemas.microsoft.com/office/powerpoint/2010/main" val="271030619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pPr algn="l" fontAlgn="base"/>
            <a:r>
              <a:rPr lang="en-US" b="0" i="0" dirty="0">
                <a:solidFill>
                  <a:srgbClr val="212529"/>
                </a:solidFill>
                <a:effectLst/>
                <a:uFillTx/>
                <a:latin typeface="open sans" panose="020B0606030504020204" pitchFamily="34" charset="0"/>
              </a:rPr>
              <a:t>The three dots before </a:t>
            </a:r>
            <a:r>
              <a:rPr lang="en-US" b="0" i="0" dirty="0" err="1">
                <a:solidFill>
                  <a:srgbClr val="212529"/>
                </a:solidFill>
                <a:effectLst/>
                <a:uFillTx/>
                <a:latin typeface="open sans" panose="020B0606030504020204" pitchFamily="34" charset="0"/>
              </a:rPr>
              <a:t>orgFields</a:t>
            </a:r>
            <a:r>
              <a:rPr lang="en-US" b="0" i="0" dirty="0">
                <a:solidFill>
                  <a:srgbClr val="212529"/>
                </a:solidFill>
                <a:effectLst/>
                <a:uFillTx/>
                <a:latin typeface="open sans" panose="020B0606030504020204" pitchFamily="34" charset="0"/>
              </a:rPr>
              <a:t> are what you use to spread that fragment. The concept of spreading a fragment is similar to the concept of spreading an object in JavaScript. The same three-dots operator can be used in JavaScript to spread an object inside another object, effectively cloning that object.</a:t>
            </a:r>
          </a:p>
          <a:p>
            <a:pPr algn="l" fontAlgn="base"/>
            <a:endParaRPr lang="en-US" b="0" i="0" dirty="0">
              <a:solidFill>
                <a:srgbClr val="212529"/>
              </a:solidFill>
              <a:effectLst/>
              <a:uFillTx/>
              <a:latin typeface="open sans" panose="020B0606030504020204" pitchFamily="34" charset="0"/>
            </a:endParaRPr>
          </a:p>
          <a:p>
            <a:pPr algn="l" fontAlgn="base"/>
            <a:r>
              <a:rPr lang="en-US" b="0" i="0" dirty="0">
                <a:solidFill>
                  <a:srgbClr val="212529"/>
                </a:solidFill>
                <a:effectLst/>
                <a:uFillTx/>
                <a:latin typeface="open sans" panose="020B0606030504020204" pitchFamily="34" charset="0"/>
              </a:rPr>
              <a:t>The three-dotted fragment name (...</a:t>
            </a:r>
            <a:r>
              <a:rPr lang="en-US" b="0" i="0" dirty="0" err="1">
                <a:solidFill>
                  <a:srgbClr val="212529"/>
                </a:solidFill>
                <a:effectLst/>
                <a:uFillTx/>
                <a:latin typeface="open sans" panose="020B0606030504020204" pitchFamily="34" charset="0"/>
              </a:rPr>
              <a:t>orgFields</a:t>
            </a:r>
            <a:r>
              <a:rPr lang="en-US" b="0" i="0" dirty="0">
                <a:solidFill>
                  <a:srgbClr val="212529"/>
                </a:solidFill>
                <a:effectLst/>
                <a:uFillTx/>
                <a:latin typeface="open sans" panose="020B0606030504020204" pitchFamily="34" charset="0"/>
              </a:rPr>
              <a:t>) is called a fragment spread. You can use a fragment spread anywhere you use a regular field in any </a:t>
            </a:r>
            <a:r>
              <a:rPr lang="en-US" b="0" i="0" dirty="0" err="1">
                <a:solidFill>
                  <a:srgbClr val="212529"/>
                </a:solidFill>
                <a:effectLst/>
                <a:uFillTx/>
                <a:latin typeface="open sans" panose="020B0606030504020204" pitchFamily="34" charset="0"/>
              </a:rPr>
              <a:t>GraphQL</a:t>
            </a:r>
            <a:r>
              <a:rPr lang="en-US" b="0" i="0" dirty="0">
                <a:solidFill>
                  <a:srgbClr val="212529"/>
                </a:solidFill>
                <a:effectLst/>
                <a:uFillTx/>
                <a:latin typeface="open sans" panose="020B0606030504020204" pitchFamily="34" charset="0"/>
              </a:rPr>
              <a:t> operation.</a:t>
            </a:r>
          </a:p>
          <a:p>
            <a:pPr algn="l" fontAlgn="base"/>
            <a:endParaRPr lang="en-US" b="0" i="0" dirty="0">
              <a:solidFill>
                <a:srgbClr val="212529"/>
              </a:solidFill>
              <a:effectLst/>
              <a:uFillTx/>
              <a:latin typeface="open sans" panose="020B0606030504020204" pitchFamily="34" charset="0"/>
            </a:endParaRPr>
          </a:p>
          <a:p>
            <a:pPr algn="l" fontAlgn="base"/>
            <a:r>
              <a:rPr lang="en-US" b="0" i="0" dirty="0">
                <a:solidFill>
                  <a:srgbClr val="212529"/>
                </a:solidFill>
                <a:effectLst/>
                <a:uFillTx/>
                <a:latin typeface="open sans" panose="020B0606030504020204" pitchFamily="34" charset="0"/>
              </a:rPr>
              <a:t>A fragment spread can only be used when the type condition of that fragment matches the type of the object under which you want to use that fragment. There are no generic fragments in </a:t>
            </a:r>
            <a:r>
              <a:rPr lang="en-US" b="0" i="0" dirty="0" err="1">
                <a:solidFill>
                  <a:srgbClr val="212529"/>
                </a:solidFill>
                <a:effectLst/>
                <a:uFillTx/>
                <a:latin typeface="open sans" panose="020B0606030504020204" pitchFamily="34" charset="0"/>
              </a:rPr>
              <a:t>GraphQL</a:t>
            </a:r>
            <a:r>
              <a:rPr lang="en-US" b="0" i="0" dirty="0">
                <a:solidFill>
                  <a:srgbClr val="212529"/>
                </a:solidFill>
                <a:effectLst/>
                <a:uFillTx/>
                <a:latin typeface="open sans" panose="020B0606030504020204" pitchFamily="34" charset="0"/>
              </a:rPr>
              <a:t>. Also, when a fragment is defined in a </a:t>
            </a:r>
            <a:r>
              <a:rPr lang="en-US" b="0" i="0" dirty="0" err="1">
                <a:solidFill>
                  <a:srgbClr val="212529"/>
                </a:solidFill>
                <a:effectLst/>
                <a:uFillTx/>
                <a:latin typeface="open sans" panose="020B0606030504020204" pitchFamily="34" charset="0"/>
              </a:rPr>
              <a:t>GraphQL</a:t>
            </a:r>
            <a:r>
              <a:rPr lang="en-US" b="0" i="0" dirty="0">
                <a:solidFill>
                  <a:srgbClr val="212529"/>
                </a:solidFill>
                <a:effectLst/>
                <a:uFillTx/>
                <a:latin typeface="open sans" panose="020B0606030504020204" pitchFamily="34" charset="0"/>
              </a:rPr>
              <a:t> document, that fragment must be used somewhere. You cannot send a </a:t>
            </a:r>
            <a:r>
              <a:rPr lang="en-US" b="0" i="0" dirty="0" err="1">
                <a:solidFill>
                  <a:srgbClr val="212529"/>
                </a:solidFill>
                <a:effectLst/>
                <a:uFillTx/>
                <a:latin typeface="open sans" panose="020B0606030504020204" pitchFamily="34" charset="0"/>
              </a:rPr>
              <a:t>GraphQL</a:t>
            </a:r>
            <a:r>
              <a:rPr lang="en-US" b="0" i="0" dirty="0">
                <a:solidFill>
                  <a:srgbClr val="212529"/>
                </a:solidFill>
                <a:effectLst/>
                <a:uFillTx/>
                <a:latin typeface="open sans" panose="020B0606030504020204" pitchFamily="34" charset="0"/>
              </a:rPr>
              <a:t> server a document that defines fragments but does not use them.</a:t>
            </a:r>
          </a:p>
        </p:txBody>
      </p:sp>
    </p:spTree>
    <p:extLst>
      <p:ext uri="{BB962C8B-B14F-4D97-AF65-F5344CB8AC3E}">
        <p14:creationId xmlns:p14="http://schemas.microsoft.com/office/powerpoint/2010/main" val="255488725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pPr algn="l" fontAlgn="base"/>
            <a:r>
              <a:rPr lang="en-US" b="0" i="0" dirty="0">
                <a:solidFill>
                  <a:srgbClr val="212529"/>
                </a:solidFill>
                <a:effectLst/>
                <a:uFillTx/>
                <a:latin typeface="open sans" panose="020B0606030504020204" pitchFamily="34" charset="0"/>
              </a:rPr>
              <a:t>Fragments and DRY</a:t>
            </a:r>
          </a:p>
          <a:p>
            <a:pPr algn="l" fontAlgn="base"/>
            <a:r>
              <a:rPr lang="en-US" b="0" i="0" dirty="0">
                <a:solidFill>
                  <a:srgbClr val="212529"/>
                </a:solidFill>
                <a:effectLst/>
                <a:uFillTx/>
                <a:latin typeface="open sans" panose="020B0606030504020204" pitchFamily="34" charset="0"/>
              </a:rPr>
              <a:t>Fragments can be used to reduce any duplicated text in a </a:t>
            </a:r>
            <a:r>
              <a:rPr lang="en-US" b="0" i="0" dirty="0" err="1">
                <a:solidFill>
                  <a:srgbClr val="212529"/>
                </a:solidFill>
                <a:effectLst/>
                <a:uFillTx/>
                <a:latin typeface="open sans" panose="020B0606030504020204" pitchFamily="34" charset="0"/>
              </a:rPr>
              <a:t>GraphQL</a:t>
            </a:r>
            <a:r>
              <a:rPr lang="en-US" b="0" i="0" dirty="0">
                <a:solidFill>
                  <a:srgbClr val="212529"/>
                </a:solidFill>
                <a:effectLst/>
                <a:uFillTx/>
                <a:latin typeface="open sans" panose="020B0606030504020204" pitchFamily="34" charset="0"/>
              </a:rPr>
              <a:t> document. Consider this example query from the GitHub API.</a:t>
            </a:r>
          </a:p>
          <a:p>
            <a:pPr algn="l" fontAlgn="base"/>
            <a:r>
              <a:rPr lang="en-US" b="0" i="0" dirty="0">
                <a:solidFill>
                  <a:srgbClr val="212529"/>
                </a:solidFill>
                <a:effectLst/>
                <a:uFillTx/>
                <a:latin typeface="open sans" panose="020B0606030504020204" pitchFamily="34" charset="0"/>
              </a:rPr>
              <a:t>This query uses a simple alias with field arguments to have two lists with an identical structure: one list for the repositories owned by the current authenticated user and a second list of the repositories under organizations of which the current authenticated user is a member.</a:t>
            </a:r>
          </a:p>
          <a:p>
            <a:pPr algn="l" fontAlgn="base"/>
            <a:endParaRPr lang="en-US" b="0" i="0" dirty="0">
              <a:solidFill>
                <a:srgbClr val="212529"/>
              </a:solidFill>
              <a:effectLst/>
              <a:uFillTx/>
              <a:latin typeface="open sans" panose="020B0606030504020204" pitchFamily="34" charset="0"/>
            </a:endParaRPr>
          </a:p>
          <a:p>
            <a:pPr algn="l" fontAlgn="base"/>
            <a:r>
              <a:rPr lang="en-US" b="0" i="0" dirty="0">
                <a:solidFill>
                  <a:srgbClr val="212529"/>
                </a:solidFill>
                <a:effectLst/>
                <a:uFillTx/>
                <a:latin typeface="open sans" panose="020B0606030504020204" pitchFamily="34" charset="0"/>
              </a:rPr>
              <a:t>This is a simple query, but there is room for improvement. The fields under a repository connection are repeated. We can use a fragment to define these fields just once and then use that fragment in the two places where the nodes field is repeated. The nodes field is defined on the special </a:t>
            </a:r>
            <a:r>
              <a:rPr lang="en-US" b="0" i="0" dirty="0" err="1">
                <a:solidFill>
                  <a:srgbClr val="212529"/>
                </a:solidFill>
                <a:effectLst/>
                <a:uFillTx/>
                <a:latin typeface="open sans" panose="020B0606030504020204" pitchFamily="34" charset="0"/>
              </a:rPr>
              <a:t>RepositoryConnection</a:t>
            </a:r>
            <a:r>
              <a:rPr lang="en-US" b="0" i="0" dirty="0">
                <a:solidFill>
                  <a:srgbClr val="212529"/>
                </a:solidFill>
                <a:effectLst/>
                <a:uFillTx/>
                <a:latin typeface="open sans" panose="020B0606030504020204" pitchFamily="34" charset="0"/>
              </a:rPr>
              <a:t> in GitHub (it is the connection between a user and a list of repositories).</a:t>
            </a:r>
          </a:p>
          <a:p>
            <a:pPr algn="l" fontAlgn="base"/>
            <a:endParaRPr lang="en-US" b="0" i="0" dirty="0">
              <a:solidFill>
                <a:srgbClr val="212529"/>
              </a:solidFill>
              <a:effectLst/>
              <a:uFillTx/>
              <a:latin typeface="open sans" panose="020B0606030504020204" pitchFamily="34" charset="0"/>
            </a:endParaRPr>
          </a:p>
        </p:txBody>
      </p:sp>
    </p:spTree>
    <p:extLst>
      <p:ext uri="{BB962C8B-B14F-4D97-AF65-F5344CB8AC3E}">
        <p14:creationId xmlns:p14="http://schemas.microsoft.com/office/powerpoint/2010/main" val="377850252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pPr algn="l" fontAlgn="base"/>
            <a:r>
              <a:rPr lang="en-US" b="0" i="0" dirty="0">
                <a:solidFill>
                  <a:srgbClr val="212529"/>
                </a:solidFill>
                <a:effectLst/>
                <a:uFillTx/>
                <a:latin typeface="open sans" panose="020B0606030504020204" pitchFamily="34" charset="0"/>
              </a:rPr>
              <a:t>Here is the same </a:t>
            </a:r>
            <a:r>
              <a:rPr lang="en-US" b="0" i="0" dirty="0" err="1">
                <a:solidFill>
                  <a:srgbClr val="212529"/>
                </a:solidFill>
                <a:effectLst/>
                <a:uFillTx/>
                <a:latin typeface="open sans" panose="020B0606030504020204" pitchFamily="34" charset="0"/>
              </a:rPr>
              <a:t>GraphQL</a:t>
            </a:r>
            <a:r>
              <a:rPr lang="en-US" b="0" i="0" dirty="0">
                <a:solidFill>
                  <a:srgbClr val="212529"/>
                </a:solidFill>
                <a:effectLst/>
                <a:uFillTx/>
                <a:latin typeface="open sans" panose="020B0606030504020204" pitchFamily="34" charset="0"/>
              </a:rPr>
              <a:t> operation modified to use a fragment to remove the duplicated parts.</a:t>
            </a:r>
          </a:p>
          <a:p>
            <a:pPr algn="l" fontAlgn="base"/>
            <a:endParaRPr lang="en-US" b="0" i="0" dirty="0">
              <a:solidFill>
                <a:srgbClr val="212529"/>
              </a:solidFill>
              <a:effectLst/>
              <a:uFillTx/>
              <a:latin typeface="open sans" panose="020B0606030504020204" pitchFamily="34" charset="0"/>
            </a:endParaRPr>
          </a:p>
          <a:p>
            <a:pPr algn="l" fontAlgn="base"/>
            <a:r>
              <a:rPr lang="en-US" b="0" i="0" dirty="0">
                <a:solidFill>
                  <a:srgbClr val="212529"/>
                </a:solidFill>
                <a:effectLst/>
                <a:uFillTx/>
                <a:latin typeface="open sans" panose="020B0606030504020204" pitchFamily="34" charset="0"/>
              </a:rPr>
              <a:t>Pretty neat, right? But as I mentioned, the DRY benefit of fragments is less important. The big advantage of fragments is that they can be matched with other units of composition (like UI components). Let’s talk about that!</a:t>
            </a:r>
          </a:p>
        </p:txBody>
      </p:sp>
    </p:spTree>
    <p:extLst>
      <p:ext uri="{BB962C8B-B14F-4D97-AF65-F5344CB8AC3E}">
        <p14:creationId xmlns:p14="http://schemas.microsoft.com/office/powerpoint/2010/main" val="229695777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pPr algn="l" fontAlgn="base"/>
            <a:r>
              <a:rPr lang="en-US" b="0" i="0" dirty="0">
                <a:solidFill>
                  <a:srgbClr val="212529"/>
                </a:solidFill>
                <a:effectLst/>
                <a:uFillTx/>
                <a:latin typeface="open sans" panose="020B0606030504020204" pitchFamily="34" charset="0"/>
              </a:rPr>
              <a:t>You can give any </a:t>
            </a:r>
            <a:r>
              <a:rPr lang="en-US" b="0" i="0" dirty="0" err="1">
                <a:solidFill>
                  <a:srgbClr val="212529"/>
                </a:solidFill>
                <a:effectLst/>
                <a:uFillTx/>
                <a:latin typeface="open sans" panose="020B0606030504020204" pitchFamily="34" charset="0"/>
              </a:rPr>
              <a:t>GraphQL</a:t>
            </a:r>
            <a:r>
              <a:rPr lang="en-US" b="0" i="0" dirty="0">
                <a:solidFill>
                  <a:srgbClr val="212529"/>
                </a:solidFill>
                <a:effectLst/>
                <a:uFillTx/>
                <a:latin typeface="open sans" panose="020B0606030504020204" pitchFamily="34" charset="0"/>
              </a:rPr>
              <a:t> field an alias name. This enables you to customize a server response using the client’s request text.</a:t>
            </a:r>
          </a:p>
          <a:p>
            <a:pPr algn="l" fontAlgn="base"/>
            <a:r>
              <a:rPr lang="en-US" b="0" i="0" dirty="0">
                <a:solidFill>
                  <a:srgbClr val="212529"/>
                </a:solidFill>
                <a:effectLst/>
                <a:uFillTx/>
                <a:latin typeface="open sans" panose="020B0606030504020204" pitchFamily="34" charset="0"/>
              </a:rPr>
              <a:t>You can use </a:t>
            </a:r>
            <a:r>
              <a:rPr lang="en-US" b="0" i="0" dirty="0" err="1">
                <a:solidFill>
                  <a:srgbClr val="212529"/>
                </a:solidFill>
                <a:effectLst/>
                <a:uFillTx/>
                <a:latin typeface="open sans" panose="020B0606030504020204" pitchFamily="34" charset="0"/>
              </a:rPr>
              <a:t>GraphQL</a:t>
            </a:r>
            <a:r>
              <a:rPr lang="en-US" b="0" i="0" dirty="0">
                <a:solidFill>
                  <a:srgbClr val="212529"/>
                </a:solidFill>
                <a:effectLst/>
                <a:uFillTx/>
                <a:latin typeface="open sans" panose="020B0606030504020204" pitchFamily="34" charset="0"/>
              </a:rPr>
              <a:t> directives to customize the structure of a </a:t>
            </a:r>
            <a:r>
              <a:rPr lang="en-US" b="0" i="0" dirty="0" err="1">
                <a:solidFill>
                  <a:srgbClr val="212529"/>
                </a:solidFill>
                <a:effectLst/>
                <a:uFillTx/>
                <a:latin typeface="open sans" panose="020B0606030504020204" pitchFamily="34" charset="0"/>
              </a:rPr>
              <a:t>GraphQL</a:t>
            </a:r>
            <a:r>
              <a:rPr lang="en-US" b="0" i="0" dirty="0">
                <a:solidFill>
                  <a:srgbClr val="212529"/>
                </a:solidFill>
                <a:effectLst/>
                <a:uFillTx/>
                <a:latin typeface="open sans" panose="020B0606030504020204" pitchFamily="34" charset="0"/>
              </a:rPr>
              <a:t> server response based on conditions in your applications.</a:t>
            </a:r>
          </a:p>
          <a:p>
            <a:pPr algn="l" fontAlgn="base"/>
            <a:r>
              <a:rPr lang="en-US" b="0" i="0" dirty="0">
                <a:solidFill>
                  <a:srgbClr val="212529"/>
                </a:solidFill>
                <a:effectLst/>
                <a:uFillTx/>
                <a:latin typeface="open sans" panose="020B0606030504020204" pitchFamily="34" charset="0"/>
              </a:rPr>
              <a:t>Directives and field arguments are often used with request variables. These variables make your </a:t>
            </a:r>
            <a:r>
              <a:rPr lang="en-US" b="0" i="0" dirty="0" err="1">
                <a:solidFill>
                  <a:srgbClr val="212529"/>
                </a:solidFill>
                <a:effectLst/>
                <a:uFillTx/>
                <a:latin typeface="open sans" panose="020B0606030504020204" pitchFamily="34" charset="0"/>
              </a:rPr>
              <a:t>GraphQL</a:t>
            </a:r>
            <a:r>
              <a:rPr lang="en-US" b="0" i="0" dirty="0">
                <a:solidFill>
                  <a:srgbClr val="212529"/>
                </a:solidFill>
                <a:effectLst/>
                <a:uFillTx/>
                <a:latin typeface="open sans" panose="020B0606030504020204" pitchFamily="34" charset="0"/>
              </a:rPr>
              <a:t> requests reusable with dynamic values without needing to resort to string concatenation.</a:t>
            </a:r>
          </a:p>
          <a:p>
            <a:pPr algn="l" fontAlgn="base"/>
            <a:r>
              <a:rPr lang="en-US" b="0" i="0" dirty="0">
                <a:solidFill>
                  <a:srgbClr val="212529"/>
                </a:solidFill>
                <a:effectLst/>
                <a:uFillTx/>
                <a:latin typeface="open sans" panose="020B0606030504020204" pitchFamily="34" charset="0"/>
              </a:rPr>
              <a:t>You can use fragments, which are the composition units of </a:t>
            </a:r>
            <a:r>
              <a:rPr lang="en-US" b="0" i="0" dirty="0" err="1">
                <a:solidFill>
                  <a:srgbClr val="212529"/>
                </a:solidFill>
                <a:effectLst/>
                <a:uFillTx/>
                <a:latin typeface="open sans" panose="020B0606030504020204" pitchFamily="34" charset="0"/>
              </a:rPr>
              <a:t>GraphQL</a:t>
            </a:r>
            <a:r>
              <a:rPr lang="en-US" b="0" i="0" dirty="0">
                <a:solidFill>
                  <a:srgbClr val="212529"/>
                </a:solidFill>
                <a:effectLst/>
                <a:uFillTx/>
                <a:latin typeface="open sans" panose="020B0606030504020204" pitchFamily="34" charset="0"/>
              </a:rPr>
              <a:t>, to reuse common parts of a </a:t>
            </a:r>
            <a:r>
              <a:rPr lang="en-US" b="0" i="0" dirty="0" err="1">
                <a:solidFill>
                  <a:srgbClr val="212529"/>
                </a:solidFill>
                <a:effectLst/>
                <a:uFillTx/>
                <a:latin typeface="open sans" panose="020B0606030504020204" pitchFamily="34" charset="0"/>
              </a:rPr>
              <a:t>GraphQL</a:t>
            </a:r>
            <a:r>
              <a:rPr lang="en-US" b="0" i="0" dirty="0">
                <a:solidFill>
                  <a:srgbClr val="212529"/>
                </a:solidFill>
                <a:effectLst/>
                <a:uFillTx/>
                <a:latin typeface="open sans" panose="020B0606030504020204" pitchFamily="34" charset="0"/>
              </a:rPr>
              <a:t> query and compose a full query by putting together multiple fragments. This is a winning strategy when paired with UI components and their data needs. </a:t>
            </a:r>
            <a:r>
              <a:rPr lang="en-US" b="0" i="0" dirty="0" err="1">
                <a:solidFill>
                  <a:srgbClr val="212529"/>
                </a:solidFill>
                <a:effectLst/>
                <a:uFillTx/>
                <a:latin typeface="open sans" panose="020B0606030504020204" pitchFamily="34" charset="0"/>
              </a:rPr>
              <a:t>GraphQL</a:t>
            </a:r>
            <a:r>
              <a:rPr lang="en-US" b="0" i="0" dirty="0">
                <a:solidFill>
                  <a:srgbClr val="212529"/>
                </a:solidFill>
                <a:effectLst/>
                <a:uFillTx/>
                <a:latin typeface="open sans" panose="020B0606030504020204" pitchFamily="34" charset="0"/>
              </a:rPr>
              <a:t> also supports inline fragments that can be used to conditionally pick information out of union object types or object types that implement an interface.</a:t>
            </a:r>
          </a:p>
        </p:txBody>
      </p:sp>
    </p:spTree>
    <p:extLst>
      <p:ext uri="{BB962C8B-B14F-4D97-AF65-F5344CB8AC3E}">
        <p14:creationId xmlns:p14="http://schemas.microsoft.com/office/powerpoint/2010/main" val="11001343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pPr marL="158750" indent="0">
              <a:buNone/>
            </a:pPr>
            <a:endParaRPr dirty="0">
              <a:uFillTx/>
            </a:endParaRPr>
          </a:p>
        </p:txBody>
      </p:sp>
    </p:spTree>
    <p:extLst>
      <p:ext uri="{BB962C8B-B14F-4D97-AF65-F5344CB8AC3E}">
        <p14:creationId xmlns:p14="http://schemas.microsoft.com/office/powerpoint/2010/main" val="28190333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pPr algn="l" fontAlgn="base"/>
            <a:r>
              <a:rPr lang="en-US" b="0" i="0" dirty="0">
                <a:solidFill>
                  <a:srgbClr val="212529"/>
                </a:solidFill>
                <a:effectLst/>
                <a:uFillTx/>
                <a:latin typeface="open sans" panose="020B0606030504020204" pitchFamily="34" charset="0"/>
              </a:rPr>
              <a:t>Examples of single-record fields are popular. Some </a:t>
            </a:r>
            <a:r>
              <a:rPr lang="en-US" b="0" i="0" dirty="0" err="1">
                <a:solidFill>
                  <a:srgbClr val="212529"/>
                </a:solidFill>
                <a:effectLst/>
                <a:uFillTx/>
                <a:latin typeface="open sans" panose="020B0606030504020204" pitchFamily="34" charset="0"/>
              </a:rPr>
              <a:t>GraphQL</a:t>
            </a:r>
            <a:r>
              <a:rPr lang="en-US" b="0" i="0" dirty="0">
                <a:solidFill>
                  <a:srgbClr val="212529"/>
                </a:solidFill>
                <a:effectLst/>
                <a:uFillTx/>
                <a:latin typeface="open sans" panose="020B0606030504020204" pitchFamily="34" charset="0"/>
              </a:rPr>
              <a:t> APIs even have a single-record field for every object in the system. This is commonly known in the </a:t>
            </a:r>
            <a:r>
              <a:rPr lang="en-US" b="0" i="0" dirty="0" err="1">
                <a:solidFill>
                  <a:srgbClr val="212529"/>
                </a:solidFill>
                <a:effectLst/>
                <a:uFillTx/>
                <a:latin typeface="open sans" panose="020B0606030504020204" pitchFamily="34" charset="0"/>
              </a:rPr>
              <a:t>GraphQL</a:t>
            </a:r>
            <a:r>
              <a:rPr lang="en-US" b="0" i="0" dirty="0">
                <a:solidFill>
                  <a:srgbClr val="212529"/>
                </a:solidFill>
                <a:effectLst/>
                <a:uFillTx/>
                <a:latin typeface="open sans" panose="020B0606030504020204" pitchFamily="34" charset="0"/>
              </a:rPr>
              <a:t> world as a Node  interface: a concept popularized by the Relay framework (which also originated at Facebook). With a Node  interface, you can look up any node in the data graph by its unique global system-wide ID. Then, based on what that node is, you can use an inline fragment to specify the properties on that node that you are interested in seeing in the response.</a:t>
            </a:r>
          </a:p>
        </p:txBody>
      </p:sp>
    </p:spTree>
    <p:extLst>
      <p:ext uri="{BB962C8B-B14F-4D97-AF65-F5344CB8AC3E}">
        <p14:creationId xmlns:p14="http://schemas.microsoft.com/office/powerpoint/2010/main" val="1285353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pPr algn="l" fontAlgn="base"/>
            <a:r>
              <a:rPr lang="en-US" b="0" i="0" dirty="0">
                <a:solidFill>
                  <a:srgbClr val="212529"/>
                </a:solidFill>
                <a:effectLst/>
                <a:uFillTx/>
                <a:latin typeface="open sans" panose="020B0606030504020204" pitchFamily="34" charset="0"/>
              </a:rPr>
              <a:t>In the GitHub API, some examples of single-record fields are user, repository, project, and organization. Here is an example to read information about the </a:t>
            </a:r>
            <a:r>
              <a:rPr lang="en-US" b="0" i="0" dirty="0" err="1">
                <a:solidFill>
                  <a:srgbClr val="212529"/>
                </a:solidFill>
                <a:effectLst/>
                <a:uFillTx/>
                <a:latin typeface="open sans" panose="020B0606030504020204" pitchFamily="34" charset="0"/>
              </a:rPr>
              <a:t>fenago</a:t>
            </a:r>
            <a:r>
              <a:rPr lang="en-US" b="0" i="0" dirty="0">
                <a:solidFill>
                  <a:srgbClr val="212529"/>
                </a:solidFill>
                <a:effectLst/>
                <a:uFillTx/>
                <a:latin typeface="open sans" panose="020B0606030504020204" pitchFamily="34" charset="0"/>
              </a:rPr>
              <a:t> organization, which hosts all open source resources for fenago.com.</a:t>
            </a:r>
          </a:p>
        </p:txBody>
      </p:sp>
    </p:spTree>
    <p:extLst>
      <p:ext uri="{BB962C8B-B14F-4D97-AF65-F5344CB8AC3E}">
        <p14:creationId xmlns:p14="http://schemas.microsoft.com/office/powerpoint/2010/main" val="37916557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pPr algn="l" fontAlgn="base"/>
            <a:r>
              <a:rPr lang="en-US" b="0" i="0" dirty="0">
                <a:solidFill>
                  <a:srgbClr val="212529"/>
                </a:solidFill>
                <a:effectLst/>
                <a:uFillTx/>
                <a:latin typeface="open sans" panose="020B0606030504020204" pitchFamily="34" charset="0"/>
              </a:rPr>
              <a:t>When you ask for a list of records from a collection, a good API will always ask you to provide a limit. How many records are you interested in?</a:t>
            </a:r>
          </a:p>
          <a:p>
            <a:pPr algn="l" fontAlgn="base"/>
            <a:endParaRPr lang="en-US" b="0" i="0" dirty="0">
              <a:solidFill>
                <a:srgbClr val="212529"/>
              </a:solidFill>
              <a:effectLst/>
              <a:uFillTx/>
              <a:latin typeface="open sans" panose="020B0606030504020204" pitchFamily="34" charset="0"/>
            </a:endParaRPr>
          </a:p>
          <a:p>
            <a:pPr algn="l" fontAlgn="base"/>
            <a:r>
              <a:rPr lang="en-US" b="0" i="0" dirty="0">
                <a:solidFill>
                  <a:srgbClr val="212529"/>
                </a:solidFill>
                <a:effectLst/>
                <a:uFillTx/>
                <a:latin typeface="open sans" panose="020B0606030504020204" pitchFamily="34" charset="0"/>
              </a:rPr>
              <a:t>It is usually a bad idea to leave a general API capability for listing records in a collection without a limit. You do not want a client to be able to fetch more than a few hundred records at a time, because that would put your API server at risk of resource exhaustion and does not scale well. This is exactly why the GitHub API requires the use of an argument like first (or last) when you ask it for a list of records. Go ahead and try to ask for all the repositories under the </a:t>
            </a:r>
            <a:r>
              <a:rPr lang="en-US" b="0" i="0" dirty="0" err="1">
                <a:solidFill>
                  <a:srgbClr val="212529"/>
                </a:solidFill>
                <a:effectLst/>
                <a:uFillTx/>
                <a:latin typeface="open sans" panose="020B0606030504020204" pitchFamily="34" charset="0"/>
              </a:rPr>
              <a:t>fenago</a:t>
            </a:r>
            <a:r>
              <a:rPr lang="en-US" b="0" i="0" dirty="0">
                <a:solidFill>
                  <a:srgbClr val="212529"/>
                </a:solidFill>
                <a:effectLst/>
                <a:uFillTx/>
                <a:latin typeface="open sans" panose="020B0606030504020204" pitchFamily="34" charset="0"/>
              </a:rPr>
              <a:t> organization. You can use the repositories field within the organization field in the </a:t>
            </a:r>
            <a:r>
              <a:rPr lang="en-US" b="0" i="0" dirty="0" err="1">
                <a:solidFill>
                  <a:srgbClr val="212529"/>
                </a:solidFill>
                <a:effectLst/>
                <a:uFillTx/>
                <a:latin typeface="open sans" panose="020B0606030504020204" pitchFamily="34" charset="0"/>
              </a:rPr>
              <a:t>OrgInfo</a:t>
            </a:r>
            <a:r>
              <a:rPr lang="en-US" b="0" i="0" dirty="0">
                <a:solidFill>
                  <a:srgbClr val="212529"/>
                </a:solidFill>
                <a:effectLst/>
                <a:uFillTx/>
                <a:latin typeface="open sans" panose="020B0606030504020204" pitchFamily="34" charset="0"/>
              </a:rPr>
              <a:t> query in listing 3.3. You should see that GitHub asks for a first or last value, as shown in figure</a:t>
            </a:r>
          </a:p>
        </p:txBody>
      </p:sp>
    </p:spTree>
    <p:extLst>
      <p:ext uri="{BB962C8B-B14F-4D97-AF65-F5344CB8AC3E}">
        <p14:creationId xmlns:p14="http://schemas.microsoft.com/office/powerpoint/2010/main" val="35314930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pPr algn="l" fontAlgn="base"/>
            <a:r>
              <a:rPr lang="en-US" b="0" i="0" dirty="0">
                <a:solidFill>
                  <a:srgbClr val="212529"/>
                </a:solidFill>
                <a:effectLst/>
                <a:uFillTx/>
                <a:latin typeface="open sans" panose="020B0606030504020204" pitchFamily="34" charset="0"/>
              </a:rPr>
              <a:t>Since any list of records in a database has a certain order, you can limit your request results using either end of that order. If you are interested in 10 records, you can get the first 10 records or the last 10 records using these arguments.</a:t>
            </a:r>
          </a:p>
          <a:p>
            <a:pPr algn="l" fontAlgn="base"/>
            <a:endParaRPr lang="en-US" b="0" i="0" dirty="0">
              <a:solidFill>
                <a:srgbClr val="212529"/>
              </a:solidFill>
              <a:effectLst/>
              <a:uFillTx/>
              <a:latin typeface="open sans" panose="020B0606030504020204" pitchFamily="34" charset="0"/>
            </a:endParaRPr>
          </a:p>
          <a:p>
            <a:pPr algn="l" fontAlgn="base"/>
            <a:r>
              <a:rPr lang="en-US" b="0" i="0" dirty="0">
                <a:solidFill>
                  <a:srgbClr val="212529"/>
                </a:solidFill>
                <a:effectLst/>
                <a:uFillTx/>
                <a:latin typeface="open sans" panose="020B0606030504020204" pitchFamily="34" charset="0"/>
              </a:rPr>
              <a:t>Here is the query you can use to retrieve the first 10 repositories under the </a:t>
            </a:r>
            <a:r>
              <a:rPr lang="en-US" b="0" i="0" dirty="0" err="1">
                <a:solidFill>
                  <a:srgbClr val="212529"/>
                </a:solidFill>
                <a:effectLst/>
                <a:uFillTx/>
                <a:latin typeface="open sans" panose="020B0606030504020204" pitchFamily="34" charset="0"/>
              </a:rPr>
              <a:t>fenago</a:t>
            </a:r>
            <a:r>
              <a:rPr lang="en-US" b="0" i="0" dirty="0">
                <a:solidFill>
                  <a:srgbClr val="212529"/>
                </a:solidFill>
                <a:effectLst/>
                <a:uFillTx/>
                <a:latin typeface="open sans" panose="020B0606030504020204" pitchFamily="34" charset="0"/>
              </a:rPr>
              <a:t> organization.</a:t>
            </a:r>
          </a:p>
          <a:p>
            <a:pPr algn="l" fontAlgn="base"/>
            <a:endParaRPr lang="en-US" b="0" i="0" dirty="0">
              <a:solidFill>
                <a:srgbClr val="212529"/>
              </a:solidFill>
              <a:effectLst/>
              <a:uFillTx/>
              <a:latin typeface="open sans" panose="020B0606030504020204" pitchFamily="34" charset="0"/>
            </a:endParaRPr>
          </a:p>
          <a:p>
            <a:pPr algn="l" fontAlgn="base"/>
            <a:r>
              <a:rPr lang="en-US" b="0" i="0" dirty="0">
                <a:solidFill>
                  <a:srgbClr val="212529"/>
                </a:solidFill>
                <a:effectLst/>
                <a:uFillTx/>
                <a:latin typeface="open sans" panose="020B0606030504020204" pitchFamily="34" charset="0"/>
              </a:rPr>
              <a:t>By default, the GitHub API orders the repositories in ascending order by date of creation. You can customize that ordering logic with another field argument.</a:t>
            </a:r>
          </a:p>
        </p:txBody>
      </p:sp>
    </p:spTree>
    <p:extLst>
      <p:ext uri="{BB962C8B-B14F-4D97-AF65-F5344CB8AC3E}">
        <p14:creationId xmlns:p14="http://schemas.microsoft.com/office/powerpoint/2010/main" val="37677270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pPr algn="l" fontAlgn="base"/>
            <a:r>
              <a:rPr lang="en-US" b="0" i="0" dirty="0">
                <a:solidFill>
                  <a:srgbClr val="212529"/>
                </a:solidFill>
                <a:effectLst/>
                <a:uFillTx/>
                <a:latin typeface="open sans" panose="020B0606030504020204" pitchFamily="34" charset="0"/>
              </a:rPr>
              <a:t>In the previous example, the GitHub API ordered the list of repositories under the </a:t>
            </a:r>
            <a:r>
              <a:rPr lang="en-US" b="0" i="0" dirty="0" err="1">
                <a:solidFill>
                  <a:srgbClr val="212529"/>
                </a:solidFill>
                <a:effectLst/>
                <a:uFillTx/>
                <a:latin typeface="open sans" panose="020B0606030504020204" pitchFamily="34" charset="0"/>
              </a:rPr>
              <a:t>fenago</a:t>
            </a:r>
            <a:r>
              <a:rPr lang="en-US" b="0" i="0" dirty="0">
                <a:solidFill>
                  <a:srgbClr val="212529"/>
                </a:solidFill>
                <a:effectLst/>
                <a:uFillTx/>
                <a:latin typeface="open sans" panose="020B0606030504020204" pitchFamily="34" charset="0"/>
              </a:rPr>
              <a:t> organization by the CREATED_AT repository field, which is the default order field. The API supports many other order fields, including UPDATED_AT, PUSHED_AT, NAME, and STARGAZERS.</a:t>
            </a:r>
          </a:p>
          <a:p>
            <a:pPr algn="l" fontAlgn="base"/>
            <a:endParaRPr lang="en-US" b="0" i="0" dirty="0">
              <a:solidFill>
                <a:srgbClr val="212529"/>
              </a:solidFill>
              <a:effectLst/>
              <a:uFillTx/>
              <a:latin typeface="open sans" panose="020B0606030504020204" pitchFamily="34" charset="0"/>
            </a:endParaRPr>
          </a:p>
          <a:p>
            <a:pPr algn="l" fontAlgn="base"/>
            <a:r>
              <a:rPr lang="en-US" b="0" i="0" dirty="0">
                <a:solidFill>
                  <a:srgbClr val="212529"/>
                </a:solidFill>
                <a:effectLst/>
                <a:uFillTx/>
                <a:latin typeface="open sans" panose="020B0606030504020204" pitchFamily="34" charset="0"/>
              </a:rPr>
              <a:t>Here is a query to retrieve the first 10 repositories when they are ordered alphabetically by name.</a:t>
            </a:r>
          </a:p>
        </p:txBody>
      </p:sp>
    </p:spTree>
    <p:extLst>
      <p:ext uri="{BB962C8B-B14F-4D97-AF65-F5344CB8AC3E}">
        <p14:creationId xmlns:p14="http://schemas.microsoft.com/office/powerpoint/2010/main" val="20621192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1_Diseño personaliza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uFillTx/>
              </a:rPr>
              <a:t>Haga clic para modificar el estilo de título del patrón</a:t>
            </a:r>
            <a:endParaRPr lang="es-VE">
              <a:uFillTx/>
            </a:endParaRPr>
          </a:p>
        </p:txBody>
      </p:sp>
      <p:sp>
        <p:nvSpPr>
          <p:cNvPr id="3" name="Marcador de fecha 2"/>
          <p:cNvSpPr>
            <a:spLocks noGrp="1"/>
          </p:cNvSpPr>
          <p:nvPr>
            <p:ph type="dt" sz="half" idx="10"/>
          </p:nvPr>
        </p:nvSpPr>
        <p:spPr/>
        <p:txBody>
          <a:bodyPr/>
          <a:lstStyle/>
          <a:p>
            <a:pPr>
              <a:buFontTx/>
              <a:buNone/>
            </a:pPr>
            <a:fld id="{9A4D58C3-D444-4060-A105-E25A3FF71C51}" type="datetime1">
              <a:rPr lang="es-VE" kern="1200" smtClean="0">
                <a:solidFill>
                  <a:srgbClr val="000000">
                    <a:tint val="75000"/>
                  </a:srgbClr>
                </a:solidFill>
                <a:uFillTx/>
                <a:latin typeface="Palatino Linotype"/>
                <a:ea typeface="+mn-ea"/>
                <a:cs typeface="+mn-cs"/>
              </a:rPr>
              <a:pPr>
                <a:buFontTx/>
                <a:buNone/>
              </a:pPr>
              <a:t>2/1/2022</a:t>
            </a:fld>
            <a:endParaRPr lang="es-VE" kern="1200" dirty="0">
              <a:solidFill>
                <a:srgbClr val="000000">
                  <a:tint val="75000"/>
                </a:srgbClr>
              </a:solidFill>
              <a:uFillTx/>
              <a:latin typeface="Palatino Linotype"/>
              <a:ea typeface="+mn-ea"/>
              <a:cs typeface="+mn-cs"/>
            </a:endParaRPr>
          </a:p>
        </p:txBody>
      </p:sp>
      <p:sp>
        <p:nvSpPr>
          <p:cNvPr id="4" name="Marcador de pie de página 3"/>
          <p:cNvSpPr>
            <a:spLocks noGrp="1"/>
          </p:cNvSpPr>
          <p:nvPr>
            <p:ph type="ftr" sz="quarter" idx="11"/>
          </p:nvPr>
        </p:nvSpPr>
        <p:spPr/>
        <p:txBody>
          <a:bodyPr/>
          <a:lstStyle/>
          <a:p>
            <a:pPr>
              <a:buFontTx/>
              <a:buNone/>
            </a:pPr>
            <a:endParaRPr lang="es-VE" kern="1200" dirty="0">
              <a:solidFill>
                <a:srgbClr val="000000">
                  <a:tint val="75000"/>
                </a:srgbClr>
              </a:solidFill>
              <a:uFillTx/>
              <a:latin typeface="Palatino Linotype"/>
              <a:ea typeface="+mn-ea"/>
              <a:cs typeface="+mn-cs"/>
            </a:endParaRPr>
          </a:p>
        </p:txBody>
      </p:sp>
      <p:sp>
        <p:nvSpPr>
          <p:cNvPr id="5" name="Marcador de número de diapositiva 4"/>
          <p:cNvSpPr>
            <a:spLocks noGrp="1"/>
          </p:cNvSpPr>
          <p:nvPr>
            <p:ph type="sldNum" sz="quarter" idx="12"/>
          </p:nvPr>
        </p:nvSpPr>
        <p:spPr/>
        <p:txBody>
          <a:bodyPr/>
          <a:lstStyle/>
          <a:p>
            <a:pPr>
              <a:buFontTx/>
              <a:buNone/>
            </a:pPr>
            <a:fld id="{5C6DB8CB-8B72-460F-B4E4-6A15EEC341A1}" type="slidenum">
              <a:rPr lang="es-VE" kern="1200" smtClean="0">
                <a:solidFill>
                  <a:srgbClr val="000000">
                    <a:tint val="75000"/>
                  </a:srgbClr>
                </a:solidFill>
                <a:uFillTx/>
                <a:latin typeface="Palatino Linotype"/>
                <a:ea typeface="+mn-ea"/>
                <a:cs typeface="+mn-cs"/>
              </a:rPr>
              <a:pPr>
                <a:buFontTx/>
                <a:buNone/>
              </a:pPr>
              <a:t>‹#›</a:t>
            </a:fld>
            <a:endParaRPr lang="es-VE" kern="1200" dirty="0">
              <a:solidFill>
                <a:srgbClr val="000000">
                  <a:tint val="75000"/>
                </a:srgbClr>
              </a:solidFill>
              <a:uFillTx/>
              <a:latin typeface="Palatino Linotype"/>
              <a:ea typeface="+mn-ea"/>
              <a:cs typeface="+mn-c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9E54A919-0544-418B-9791-81B71903882C}" type="datetime1">
              <a:rPr lang="es-VE" smtClean="0">
                <a:solidFill>
                  <a:srgbClr val="000000">
                    <a:tint val="75000"/>
                  </a:srgbClr>
                </a:solidFill>
                <a:uFillTx/>
              </a:rPr>
              <a:pPr/>
              <a:t>2/1/2022</a:t>
            </a:fld>
            <a:endParaRPr lang="es-VE" dirty="0">
              <a:solidFill>
                <a:srgbClr val="000000">
                  <a:tint val="75000"/>
                </a:srgbClr>
              </a:solidFill>
              <a:uFillTx/>
            </a:endParaRPr>
          </a:p>
        </p:txBody>
      </p:sp>
      <p:sp>
        <p:nvSpPr>
          <p:cNvPr id="3" name="Marcador de pie de página 2"/>
          <p:cNvSpPr>
            <a:spLocks noGrp="1"/>
          </p:cNvSpPr>
          <p:nvPr>
            <p:ph type="ftr" sz="quarter" idx="11"/>
          </p:nvPr>
        </p:nvSpPr>
        <p:spPr/>
        <p:txBody>
          <a:bodyPr/>
          <a:lstStyle/>
          <a:p>
            <a:endParaRPr lang="es-VE" dirty="0">
              <a:solidFill>
                <a:srgbClr val="000000">
                  <a:tint val="75000"/>
                </a:srgbClr>
              </a:solidFill>
              <a:uFillTx/>
            </a:endParaRPr>
          </a:p>
        </p:txBody>
      </p:sp>
      <p:sp>
        <p:nvSpPr>
          <p:cNvPr id="4" name="Marcador de número de diapositiva 3"/>
          <p:cNvSpPr>
            <a:spLocks noGrp="1"/>
          </p:cNvSpPr>
          <p:nvPr>
            <p:ph type="sldNum" sz="quarter" idx="12"/>
          </p:nvPr>
        </p:nvSpPr>
        <p:spPr/>
        <p:txBody>
          <a:bodyPr/>
          <a:lstStyle/>
          <a:p>
            <a:fld id="{5C6DB8CB-8B72-460F-B4E4-6A15EEC341A1}" type="slidenum">
              <a:rPr lang="es-VE" smtClean="0">
                <a:solidFill>
                  <a:srgbClr val="000000">
                    <a:tint val="75000"/>
                  </a:srgbClr>
                </a:solidFill>
                <a:uFillTx/>
              </a:rPr>
              <a:pPr/>
              <a:t>‹#›</a:t>
            </a:fld>
            <a:endParaRPr lang="es-VE" dirty="0">
              <a:solidFill>
                <a:srgbClr val="000000">
                  <a:tint val="75000"/>
                </a:srgbClr>
              </a:solidFill>
              <a:uFillTx/>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629841" y="342900"/>
            <a:ext cx="2949178" cy="1200150"/>
          </a:xfrm>
        </p:spPr>
        <p:txBody>
          <a:bodyPr anchor="b"/>
          <a:lstStyle>
            <a:lvl1pPr>
              <a:defRPr sz="2400">
                <a:uFillTx/>
              </a:defRPr>
            </a:lvl1pPr>
          </a:lstStyle>
          <a:p>
            <a:r>
              <a:rPr lang="es-ES">
                <a:uFillTx/>
              </a:rPr>
              <a:t>Haga clic para modificar el estilo de título del patrón</a:t>
            </a:r>
            <a:endParaRPr lang="es-VE">
              <a:uFillTx/>
            </a:endParaRPr>
          </a:p>
        </p:txBody>
      </p:sp>
      <p:sp>
        <p:nvSpPr>
          <p:cNvPr id="3" name="Marcador de contenido 2"/>
          <p:cNvSpPr>
            <a:spLocks noGrp="1"/>
          </p:cNvSpPr>
          <p:nvPr>
            <p:ph idx="1"/>
          </p:nvPr>
        </p:nvSpPr>
        <p:spPr>
          <a:xfrm>
            <a:off x="3887391" y="740569"/>
            <a:ext cx="4629150" cy="3655219"/>
          </a:xfrm>
        </p:spPr>
        <p:txBody>
          <a:bodyPr/>
          <a:lstStyle>
            <a:lvl1pPr>
              <a:defRPr sz="2400">
                <a:uFillTx/>
              </a:defRPr>
            </a:lvl1pPr>
            <a:lvl2pPr>
              <a:defRPr sz="2100">
                <a:uFillTx/>
              </a:defRPr>
            </a:lvl2pPr>
            <a:lvl3pPr>
              <a:defRPr sz="1800">
                <a:uFillTx/>
              </a:defRPr>
            </a:lvl3pPr>
            <a:lvl4pPr>
              <a:defRPr sz="1500">
                <a:uFillTx/>
              </a:defRPr>
            </a:lvl4pPr>
            <a:lvl5pPr>
              <a:defRPr sz="1500">
                <a:uFillTx/>
              </a:defRPr>
            </a:lvl5pPr>
            <a:lvl6pPr>
              <a:defRPr sz="1500">
                <a:uFillTx/>
              </a:defRPr>
            </a:lvl6pPr>
            <a:lvl7pPr>
              <a:defRPr sz="1500">
                <a:uFillTx/>
              </a:defRPr>
            </a:lvl7pPr>
            <a:lvl8pPr>
              <a:defRPr sz="1500">
                <a:uFillTx/>
              </a:defRPr>
            </a:lvl8pPr>
            <a:lvl9pPr>
              <a:defRPr sz="1500">
                <a:uFillTx/>
              </a:defRPr>
            </a:lvl9pPr>
          </a:lstStyle>
          <a:p>
            <a:pPr lvl="0"/>
            <a:r>
              <a:rPr lang="es-ES">
                <a:uFillTx/>
              </a:rPr>
              <a:t>Haga clic para modificar el estilo de texto del patrón</a:t>
            </a:r>
          </a:p>
          <a:p>
            <a:pPr lvl="1"/>
            <a:r>
              <a:rPr lang="es-ES">
                <a:uFillTx/>
              </a:rPr>
              <a:t>Segundo nivel</a:t>
            </a:r>
          </a:p>
          <a:p>
            <a:pPr lvl="2"/>
            <a:r>
              <a:rPr lang="es-ES">
                <a:uFillTx/>
              </a:rPr>
              <a:t>Tercer nivel</a:t>
            </a:r>
          </a:p>
          <a:p>
            <a:pPr lvl="3"/>
            <a:r>
              <a:rPr lang="es-ES">
                <a:uFillTx/>
              </a:rPr>
              <a:t>Cuarto nivel</a:t>
            </a:r>
          </a:p>
          <a:p>
            <a:pPr lvl="4"/>
            <a:r>
              <a:rPr lang="es-ES">
                <a:uFillTx/>
              </a:rPr>
              <a:t>Quinto nivel</a:t>
            </a:r>
            <a:endParaRPr lang="es-VE">
              <a:uFillTx/>
            </a:endParaRPr>
          </a:p>
        </p:txBody>
      </p:sp>
      <p:sp>
        <p:nvSpPr>
          <p:cNvPr id="4" name="Marcador de texto 3"/>
          <p:cNvSpPr>
            <a:spLocks noGrp="1"/>
          </p:cNvSpPr>
          <p:nvPr>
            <p:ph type="body" sz="half" idx="2"/>
          </p:nvPr>
        </p:nvSpPr>
        <p:spPr>
          <a:xfrm>
            <a:off x="629841" y="1543050"/>
            <a:ext cx="2949178" cy="2858691"/>
          </a:xfrm>
        </p:spPr>
        <p:txBody>
          <a:bodyPr/>
          <a:lstStyle>
            <a:lvl1pPr marL="0" indent="0">
              <a:buNone/>
              <a:defRPr sz="1200">
                <a:uFillTx/>
              </a:defRPr>
            </a:lvl1pPr>
            <a:lvl2pPr marL="342900" indent="0">
              <a:buNone/>
              <a:defRPr sz="1050">
                <a:uFillTx/>
              </a:defRPr>
            </a:lvl2pPr>
            <a:lvl3pPr marL="685800" indent="0">
              <a:buNone/>
              <a:defRPr sz="900">
                <a:uFillTx/>
              </a:defRPr>
            </a:lvl3pPr>
            <a:lvl4pPr marL="1028700" indent="0">
              <a:buNone/>
              <a:defRPr sz="750">
                <a:uFillTx/>
              </a:defRPr>
            </a:lvl4pPr>
            <a:lvl5pPr marL="1371600" indent="0">
              <a:buNone/>
              <a:defRPr sz="750">
                <a:uFillTx/>
              </a:defRPr>
            </a:lvl5pPr>
            <a:lvl6pPr marL="1714500" indent="0">
              <a:buNone/>
              <a:defRPr sz="750">
                <a:uFillTx/>
              </a:defRPr>
            </a:lvl6pPr>
            <a:lvl7pPr marL="2057400" indent="0">
              <a:buNone/>
              <a:defRPr sz="750">
                <a:uFillTx/>
              </a:defRPr>
            </a:lvl7pPr>
            <a:lvl8pPr marL="2400300" indent="0">
              <a:buNone/>
              <a:defRPr sz="750">
                <a:uFillTx/>
              </a:defRPr>
            </a:lvl8pPr>
            <a:lvl9pPr marL="2743200" indent="0">
              <a:buNone/>
              <a:defRPr sz="750">
                <a:uFillTx/>
              </a:defRPr>
            </a:lvl9pPr>
          </a:lstStyle>
          <a:p>
            <a:pPr lvl="0"/>
            <a:r>
              <a:rPr lang="es-ES">
                <a:uFillTx/>
              </a:rPr>
              <a:t>Haga clic para modificar el estilo de texto del patrón</a:t>
            </a:r>
          </a:p>
        </p:txBody>
      </p:sp>
      <p:sp>
        <p:nvSpPr>
          <p:cNvPr id="5" name="Marcador de fecha 4"/>
          <p:cNvSpPr>
            <a:spLocks noGrp="1"/>
          </p:cNvSpPr>
          <p:nvPr>
            <p:ph type="dt" sz="half" idx="10"/>
          </p:nvPr>
        </p:nvSpPr>
        <p:spPr/>
        <p:txBody>
          <a:bodyPr/>
          <a:lstStyle/>
          <a:p>
            <a:fld id="{B35122CB-BF89-4022-9761-5820F80AF078}" type="datetime1">
              <a:rPr lang="es-VE" smtClean="0">
                <a:solidFill>
                  <a:srgbClr val="000000">
                    <a:tint val="75000"/>
                  </a:srgbClr>
                </a:solidFill>
                <a:uFillTx/>
              </a:rPr>
              <a:pPr/>
              <a:t>2/1/2022</a:t>
            </a:fld>
            <a:endParaRPr lang="es-VE" dirty="0">
              <a:solidFill>
                <a:srgbClr val="000000">
                  <a:tint val="75000"/>
                </a:srgbClr>
              </a:solidFill>
              <a:uFillTx/>
            </a:endParaRPr>
          </a:p>
        </p:txBody>
      </p:sp>
      <p:sp>
        <p:nvSpPr>
          <p:cNvPr id="6" name="Marcador de pie de página 5"/>
          <p:cNvSpPr>
            <a:spLocks noGrp="1"/>
          </p:cNvSpPr>
          <p:nvPr>
            <p:ph type="ftr" sz="quarter" idx="11"/>
          </p:nvPr>
        </p:nvSpPr>
        <p:spPr/>
        <p:txBody>
          <a:bodyPr/>
          <a:lstStyle/>
          <a:p>
            <a:endParaRPr lang="es-VE" dirty="0">
              <a:solidFill>
                <a:srgbClr val="000000">
                  <a:tint val="75000"/>
                </a:srgbClr>
              </a:solidFill>
              <a:uFillTx/>
            </a:endParaRPr>
          </a:p>
        </p:txBody>
      </p:sp>
      <p:sp>
        <p:nvSpPr>
          <p:cNvPr id="7" name="Marcador de número de diapositiva 6"/>
          <p:cNvSpPr>
            <a:spLocks noGrp="1"/>
          </p:cNvSpPr>
          <p:nvPr>
            <p:ph type="sldNum" sz="quarter" idx="12"/>
          </p:nvPr>
        </p:nvSpPr>
        <p:spPr/>
        <p:txBody>
          <a:bodyPr/>
          <a:lstStyle/>
          <a:p>
            <a:fld id="{5C6DB8CB-8B72-460F-B4E4-6A15EEC341A1}" type="slidenum">
              <a:rPr lang="es-VE" smtClean="0">
                <a:solidFill>
                  <a:srgbClr val="000000">
                    <a:tint val="75000"/>
                  </a:srgbClr>
                </a:solidFill>
                <a:uFillTx/>
              </a:rPr>
              <a:pPr/>
              <a:t>‹#›</a:t>
            </a:fld>
            <a:endParaRPr lang="es-VE" dirty="0">
              <a:solidFill>
                <a:srgbClr val="000000">
                  <a:tint val="75000"/>
                </a:srgbClr>
              </a:solidFill>
              <a:uFillTx/>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629841" y="342900"/>
            <a:ext cx="2949178" cy="1200150"/>
          </a:xfrm>
        </p:spPr>
        <p:txBody>
          <a:bodyPr anchor="b"/>
          <a:lstStyle>
            <a:lvl1pPr>
              <a:defRPr sz="2400">
                <a:uFillTx/>
              </a:defRPr>
            </a:lvl1pPr>
          </a:lstStyle>
          <a:p>
            <a:r>
              <a:rPr lang="es-ES">
                <a:uFillTx/>
              </a:rPr>
              <a:t>Haga clic para modificar el estilo de título del patrón</a:t>
            </a:r>
            <a:endParaRPr lang="es-VE">
              <a:uFillTx/>
            </a:endParaRPr>
          </a:p>
        </p:txBody>
      </p:sp>
      <p:sp>
        <p:nvSpPr>
          <p:cNvPr id="3" name="Marcador de posición de imagen 2"/>
          <p:cNvSpPr>
            <a:spLocks noGrp="1"/>
          </p:cNvSpPr>
          <p:nvPr>
            <p:ph type="pic" idx="1"/>
          </p:nvPr>
        </p:nvSpPr>
        <p:spPr>
          <a:xfrm>
            <a:off x="3887391" y="740569"/>
            <a:ext cx="4629150" cy="3655219"/>
          </a:xfrm>
        </p:spPr>
        <p:txBody>
          <a:bodyPr/>
          <a:lstStyle>
            <a:lvl1pPr marL="0" indent="0">
              <a:buNone/>
              <a:defRPr sz="2400">
                <a:uFillTx/>
              </a:defRPr>
            </a:lvl1pPr>
            <a:lvl2pPr marL="342900" indent="0">
              <a:buNone/>
              <a:defRPr sz="2100">
                <a:uFillTx/>
              </a:defRPr>
            </a:lvl2pPr>
            <a:lvl3pPr marL="685800" indent="0">
              <a:buNone/>
              <a:defRPr sz="1800">
                <a:uFillTx/>
              </a:defRPr>
            </a:lvl3pPr>
            <a:lvl4pPr marL="1028700" indent="0">
              <a:buNone/>
              <a:defRPr sz="1500">
                <a:uFillTx/>
              </a:defRPr>
            </a:lvl4pPr>
            <a:lvl5pPr marL="1371600" indent="0">
              <a:buNone/>
              <a:defRPr sz="1500">
                <a:uFillTx/>
              </a:defRPr>
            </a:lvl5pPr>
            <a:lvl6pPr marL="1714500" indent="0">
              <a:buNone/>
              <a:defRPr sz="1500">
                <a:uFillTx/>
              </a:defRPr>
            </a:lvl6pPr>
            <a:lvl7pPr marL="2057400" indent="0">
              <a:buNone/>
              <a:defRPr sz="1500">
                <a:uFillTx/>
              </a:defRPr>
            </a:lvl7pPr>
            <a:lvl8pPr marL="2400300" indent="0">
              <a:buNone/>
              <a:defRPr sz="1500">
                <a:uFillTx/>
              </a:defRPr>
            </a:lvl8pPr>
            <a:lvl9pPr marL="2743200" indent="0">
              <a:buNone/>
              <a:defRPr sz="1500">
                <a:uFillTx/>
              </a:defRPr>
            </a:lvl9pPr>
          </a:lstStyle>
          <a:p>
            <a:endParaRPr lang="es-VE" dirty="0">
              <a:uFillTx/>
            </a:endParaRPr>
          </a:p>
        </p:txBody>
      </p:sp>
      <p:sp>
        <p:nvSpPr>
          <p:cNvPr id="4" name="Marcador de texto 3"/>
          <p:cNvSpPr>
            <a:spLocks noGrp="1"/>
          </p:cNvSpPr>
          <p:nvPr>
            <p:ph type="body" sz="half" idx="2"/>
          </p:nvPr>
        </p:nvSpPr>
        <p:spPr>
          <a:xfrm>
            <a:off x="629841" y="1543050"/>
            <a:ext cx="2949178" cy="2858691"/>
          </a:xfrm>
        </p:spPr>
        <p:txBody>
          <a:bodyPr/>
          <a:lstStyle>
            <a:lvl1pPr marL="0" indent="0">
              <a:buNone/>
              <a:defRPr sz="1200">
                <a:uFillTx/>
              </a:defRPr>
            </a:lvl1pPr>
            <a:lvl2pPr marL="342900" indent="0">
              <a:buNone/>
              <a:defRPr sz="1050">
                <a:uFillTx/>
              </a:defRPr>
            </a:lvl2pPr>
            <a:lvl3pPr marL="685800" indent="0">
              <a:buNone/>
              <a:defRPr sz="900">
                <a:uFillTx/>
              </a:defRPr>
            </a:lvl3pPr>
            <a:lvl4pPr marL="1028700" indent="0">
              <a:buNone/>
              <a:defRPr sz="750">
                <a:uFillTx/>
              </a:defRPr>
            </a:lvl4pPr>
            <a:lvl5pPr marL="1371600" indent="0">
              <a:buNone/>
              <a:defRPr sz="750">
                <a:uFillTx/>
              </a:defRPr>
            </a:lvl5pPr>
            <a:lvl6pPr marL="1714500" indent="0">
              <a:buNone/>
              <a:defRPr sz="750">
                <a:uFillTx/>
              </a:defRPr>
            </a:lvl6pPr>
            <a:lvl7pPr marL="2057400" indent="0">
              <a:buNone/>
              <a:defRPr sz="750">
                <a:uFillTx/>
              </a:defRPr>
            </a:lvl7pPr>
            <a:lvl8pPr marL="2400300" indent="0">
              <a:buNone/>
              <a:defRPr sz="750">
                <a:uFillTx/>
              </a:defRPr>
            </a:lvl8pPr>
            <a:lvl9pPr marL="2743200" indent="0">
              <a:buNone/>
              <a:defRPr sz="750">
                <a:uFillTx/>
              </a:defRPr>
            </a:lvl9pPr>
          </a:lstStyle>
          <a:p>
            <a:pPr lvl="0"/>
            <a:r>
              <a:rPr lang="es-ES">
                <a:uFillTx/>
              </a:rPr>
              <a:t>Haga clic para modificar el estilo de texto del patrón</a:t>
            </a:r>
          </a:p>
        </p:txBody>
      </p:sp>
      <p:sp>
        <p:nvSpPr>
          <p:cNvPr id="5" name="Marcador de fecha 4"/>
          <p:cNvSpPr>
            <a:spLocks noGrp="1"/>
          </p:cNvSpPr>
          <p:nvPr>
            <p:ph type="dt" sz="half" idx="10"/>
          </p:nvPr>
        </p:nvSpPr>
        <p:spPr/>
        <p:txBody>
          <a:bodyPr/>
          <a:lstStyle/>
          <a:p>
            <a:fld id="{75B37D4F-BFB7-437B-BFA4-402BB0FFCBAF}" type="datetime1">
              <a:rPr lang="es-VE" smtClean="0">
                <a:solidFill>
                  <a:srgbClr val="000000">
                    <a:tint val="75000"/>
                  </a:srgbClr>
                </a:solidFill>
                <a:uFillTx/>
              </a:rPr>
              <a:pPr/>
              <a:t>2/1/2022</a:t>
            </a:fld>
            <a:endParaRPr lang="es-VE" dirty="0">
              <a:solidFill>
                <a:srgbClr val="000000">
                  <a:tint val="75000"/>
                </a:srgbClr>
              </a:solidFill>
              <a:uFillTx/>
            </a:endParaRPr>
          </a:p>
        </p:txBody>
      </p:sp>
      <p:sp>
        <p:nvSpPr>
          <p:cNvPr id="6" name="Marcador de pie de página 5"/>
          <p:cNvSpPr>
            <a:spLocks noGrp="1"/>
          </p:cNvSpPr>
          <p:nvPr>
            <p:ph type="ftr" sz="quarter" idx="11"/>
          </p:nvPr>
        </p:nvSpPr>
        <p:spPr/>
        <p:txBody>
          <a:bodyPr/>
          <a:lstStyle/>
          <a:p>
            <a:endParaRPr lang="es-VE" dirty="0">
              <a:solidFill>
                <a:srgbClr val="000000">
                  <a:tint val="75000"/>
                </a:srgbClr>
              </a:solidFill>
              <a:uFillTx/>
            </a:endParaRPr>
          </a:p>
        </p:txBody>
      </p:sp>
      <p:sp>
        <p:nvSpPr>
          <p:cNvPr id="7" name="Marcador de número de diapositiva 6"/>
          <p:cNvSpPr>
            <a:spLocks noGrp="1"/>
          </p:cNvSpPr>
          <p:nvPr>
            <p:ph type="sldNum" sz="quarter" idx="12"/>
          </p:nvPr>
        </p:nvSpPr>
        <p:spPr/>
        <p:txBody>
          <a:bodyPr/>
          <a:lstStyle/>
          <a:p>
            <a:fld id="{5C6DB8CB-8B72-460F-B4E4-6A15EEC341A1}" type="slidenum">
              <a:rPr lang="es-VE" smtClean="0">
                <a:solidFill>
                  <a:srgbClr val="000000">
                    <a:tint val="75000"/>
                  </a:srgbClr>
                </a:solidFill>
                <a:uFillTx/>
              </a:rPr>
              <a:pPr/>
              <a:t>‹#›</a:t>
            </a:fld>
            <a:endParaRPr lang="es-VE" dirty="0">
              <a:solidFill>
                <a:srgbClr val="000000">
                  <a:tint val="75000"/>
                </a:srgbClr>
              </a:solidFill>
              <a:uFillTx/>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uFillTx/>
              </a:rPr>
              <a:t>Haga clic para modificar el estilo de título del patrón</a:t>
            </a:r>
            <a:endParaRPr lang="es-VE">
              <a:uFillTx/>
            </a:endParaRPr>
          </a:p>
        </p:txBody>
      </p:sp>
      <p:sp>
        <p:nvSpPr>
          <p:cNvPr id="3" name="Marcador de texto vertical 2"/>
          <p:cNvSpPr>
            <a:spLocks noGrp="1"/>
          </p:cNvSpPr>
          <p:nvPr>
            <p:ph type="body" orient="vert" idx="1"/>
          </p:nvPr>
        </p:nvSpPr>
        <p:spPr/>
        <p:txBody>
          <a:bodyPr vert="eaVert"/>
          <a:lstStyle/>
          <a:p>
            <a:pPr lvl="0"/>
            <a:r>
              <a:rPr lang="es-ES">
                <a:uFillTx/>
              </a:rPr>
              <a:t>Haga clic para modificar el estilo de texto del patrón</a:t>
            </a:r>
          </a:p>
          <a:p>
            <a:pPr lvl="1"/>
            <a:r>
              <a:rPr lang="es-ES">
                <a:uFillTx/>
              </a:rPr>
              <a:t>Segundo nivel</a:t>
            </a:r>
          </a:p>
          <a:p>
            <a:pPr lvl="2"/>
            <a:r>
              <a:rPr lang="es-ES">
                <a:uFillTx/>
              </a:rPr>
              <a:t>Tercer nivel</a:t>
            </a:r>
          </a:p>
          <a:p>
            <a:pPr lvl="3"/>
            <a:r>
              <a:rPr lang="es-ES">
                <a:uFillTx/>
              </a:rPr>
              <a:t>Cuarto nivel</a:t>
            </a:r>
          </a:p>
          <a:p>
            <a:pPr lvl="4"/>
            <a:r>
              <a:rPr lang="es-ES">
                <a:uFillTx/>
              </a:rPr>
              <a:t>Quinto nivel</a:t>
            </a:r>
            <a:endParaRPr lang="es-VE">
              <a:uFillTx/>
            </a:endParaRPr>
          </a:p>
        </p:txBody>
      </p:sp>
      <p:sp>
        <p:nvSpPr>
          <p:cNvPr id="4" name="Marcador de fecha 3"/>
          <p:cNvSpPr>
            <a:spLocks noGrp="1"/>
          </p:cNvSpPr>
          <p:nvPr>
            <p:ph type="dt" sz="half" idx="10"/>
          </p:nvPr>
        </p:nvSpPr>
        <p:spPr/>
        <p:txBody>
          <a:bodyPr/>
          <a:lstStyle/>
          <a:p>
            <a:fld id="{A689FBB6-C232-4AAB-A556-6334D1BCF5CD}" type="datetime1">
              <a:rPr lang="es-VE" smtClean="0">
                <a:solidFill>
                  <a:srgbClr val="000000">
                    <a:tint val="75000"/>
                  </a:srgbClr>
                </a:solidFill>
                <a:uFillTx/>
              </a:rPr>
              <a:pPr/>
              <a:t>2/1/2022</a:t>
            </a:fld>
            <a:endParaRPr lang="es-VE" dirty="0">
              <a:solidFill>
                <a:srgbClr val="000000">
                  <a:tint val="75000"/>
                </a:srgbClr>
              </a:solidFill>
              <a:uFillTx/>
            </a:endParaRPr>
          </a:p>
        </p:txBody>
      </p:sp>
      <p:sp>
        <p:nvSpPr>
          <p:cNvPr id="5" name="Marcador de pie de página 4"/>
          <p:cNvSpPr>
            <a:spLocks noGrp="1"/>
          </p:cNvSpPr>
          <p:nvPr>
            <p:ph type="ftr" sz="quarter" idx="11"/>
          </p:nvPr>
        </p:nvSpPr>
        <p:spPr/>
        <p:txBody>
          <a:bodyPr/>
          <a:lstStyle/>
          <a:p>
            <a:endParaRPr lang="es-VE" dirty="0">
              <a:solidFill>
                <a:srgbClr val="000000">
                  <a:tint val="75000"/>
                </a:srgbClr>
              </a:solidFill>
              <a:uFillTx/>
            </a:endParaRPr>
          </a:p>
        </p:txBody>
      </p:sp>
      <p:sp>
        <p:nvSpPr>
          <p:cNvPr id="6" name="Marcador de número de diapositiva 5"/>
          <p:cNvSpPr>
            <a:spLocks noGrp="1"/>
          </p:cNvSpPr>
          <p:nvPr>
            <p:ph type="sldNum" sz="quarter" idx="12"/>
          </p:nvPr>
        </p:nvSpPr>
        <p:spPr/>
        <p:txBody>
          <a:bodyPr/>
          <a:lstStyle/>
          <a:p>
            <a:fld id="{5C6DB8CB-8B72-460F-B4E4-6A15EEC341A1}" type="slidenum">
              <a:rPr lang="es-VE" smtClean="0">
                <a:solidFill>
                  <a:srgbClr val="000000">
                    <a:tint val="75000"/>
                  </a:srgbClr>
                </a:solidFill>
                <a:uFillTx/>
              </a:rPr>
              <a:pPr/>
              <a:t>‹#›</a:t>
            </a:fld>
            <a:endParaRPr lang="es-VE" dirty="0">
              <a:solidFill>
                <a:srgbClr val="000000">
                  <a:tint val="75000"/>
                </a:srgbClr>
              </a:solidFill>
              <a:uFillTx/>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543675" y="273844"/>
            <a:ext cx="1971675" cy="4358879"/>
          </a:xfrm>
        </p:spPr>
        <p:txBody>
          <a:bodyPr vert="eaVert"/>
          <a:lstStyle/>
          <a:p>
            <a:r>
              <a:rPr lang="es-ES">
                <a:uFillTx/>
              </a:rPr>
              <a:t>Haga clic para modificar el estilo de título del patrón</a:t>
            </a:r>
            <a:endParaRPr lang="es-VE">
              <a:uFillTx/>
            </a:endParaRPr>
          </a:p>
        </p:txBody>
      </p:sp>
      <p:sp>
        <p:nvSpPr>
          <p:cNvPr id="3" name="Marcador de texto vertical 2"/>
          <p:cNvSpPr>
            <a:spLocks noGrp="1"/>
          </p:cNvSpPr>
          <p:nvPr>
            <p:ph type="body" orient="vert" idx="1"/>
          </p:nvPr>
        </p:nvSpPr>
        <p:spPr>
          <a:xfrm>
            <a:off x="628650" y="273844"/>
            <a:ext cx="5800725" cy="4358879"/>
          </a:xfrm>
        </p:spPr>
        <p:txBody>
          <a:bodyPr vert="eaVert"/>
          <a:lstStyle/>
          <a:p>
            <a:pPr lvl="0"/>
            <a:r>
              <a:rPr lang="es-ES">
                <a:uFillTx/>
              </a:rPr>
              <a:t>Haga clic para modificar el estilo de texto del patrón</a:t>
            </a:r>
          </a:p>
          <a:p>
            <a:pPr lvl="1"/>
            <a:r>
              <a:rPr lang="es-ES">
                <a:uFillTx/>
              </a:rPr>
              <a:t>Segundo nivel</a:t>
            </a:r>
          </a:p>
          <a:p>
            <a:pPr lvl="2"/>
            <a:r>
              <a:rPr lang="es-ES">
                <a:uFillTx/>
              </a:rPr>
              <a:t>Tercer nivel</a:t>
            </a:r>
          </a:p>
          <a:p>
            <a:pPr lvl="3"/>
            <a:r>
              <a:rPr lang="es-ES">
                <a:uFillTx/>
              </a:rPr>
              <a:t>Cuarto nivel</a:t>
            </a:r>
          </a:p>
          <a:p>
            <a:pPr lvl="4"/>
            <a:r>
              <a:rPr lang="es-ES">
                <a:uFillTx/>
              </a:rPr>
              <a:t>Quinto nivel</a:t>
            </a:r>
            <a:endParaRPr lang="es-VE">
              <a:uFillTx/>
            </a:endParaRPr>
          </a:p>
        </p:txBody>
      </p:sp>
      <p:sp>
        <p:nvSpPr>
          <p:cNvPr id="4" name="Marcador de fecha 3"/>
          <p:cNvSpPr>
            <a:spLocks noGrp="1"/>
          </p:cNvSpPr>
          <p:nvPr>
            <p:ph type="dt" sz="half" idx="10"/>
          </p:nvPr>
        </p:nvSpPr>
        <p:spPr/>
        <p:txBody>
          <a:bodyPr/>
          <a:lstStyle/>
          <a:p>
            <a:fld id="{7733DD2C-B94E-4D4D-B2A2-8C3CB35117A1}" type="datetime1">
              <a:rPr lang="es-VE" smtClean="0">
                <a:solidFill>
                  <a:srgbClr val="000000">
                    <a:tint val="75000"/>
                  </a:srgbClr>
                </a:solidFill>
                <a:uFillTx/>
              </a:rPr>
              <a:pPr/>
              <a:t>2/1/2022</a:t>
            </a:fld>
            <a:endParaRPr lang="es-VE" dirty="0">
              <a:solidFill>
                <a:srgbClr val="000000">
                  <a:tint val="75000"/>
                </a:srgbClr>
              </a:solidFill>
              <a:uFillTx/>
            </a:endParaRPr>
          </a:p>
        </p:txBody>
      </p:sp>
      <p:sp>
        <p:nvSpPr>
          <p:cNvPr id="5" name="Marcador de pie de página 4"/>
          <p:cNvSpPr>
            <a:spLocks noGrp="1"/>
          </p:cNvSpPr>
          <p:nvPr>
            <p:ph type="ftr" sz="quarter" idx="11"/>
          </p:nvPr>
        </p:nvSpPr>
        <p:spPr/>
        <p:txBody>
          <a:bodyPr/>
          <a:lstStyle/>
          <a:p>
            <a:endParaRPr lang="es-VE" dirty="0">
              <a:solidFill>
                <a:srgbClr val="000000">
                  <a:tint val="75000"/>
                </a:srgbClr>
              </a:solidFill>
              <a:uFillTx/>
            </a:endParaRPr>
          </a:p>
        </p:txBody>
      </p:sp>
      <p:sp>
        <p:nvSpPr>
          <p:cNvPr id="6" name="Marcador de número de diapositiva 5"/>
          <p:cNvSpPr>
            <a:spLocks noGrp="1"/>
          </p:cNvSpPr>
          <p:nvPr>
            <p:ph type="sldNum" sz="quarter" idx="12"/>
          </p:nvPr>
        </p:nvSpPr>
        <p:spPr/>
        <p:txBody>
          <a:bodyPr/>
          <a:lstStyle/>
          <a:p>
            <a:fld id="{5C6DB8CB-8B72-460F-B4E4-6A15EEC341A1}" type="slidenum">
              <a:rPr lang="es-VE" smtClean="0">
                <a:solidFill>
                  <a:srgbClr val="000000">
                    <a:tint val="75000"/>
                  </a:srgbClr>
                </a:solidFill>
                <a:uFillTx/>
              </a:rPr>
              <a:pPr/>
              <a:t>‹#›</a:t>
            </a:fld>
            <a:endParaRPr lang="es-VE" dirty="0">
              <a:solidFill>
                <a:srgbClr val="000000">
                  <a:tint val="75000"/>
                </a:srgbClr>
              </a:solidFill>
              <a:uFillTx/>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2_Diseño personaliza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uFillTx/>
              </a:rPr>
              <a:t>Haga clic para modificar el estilo de título del patrón</a:t>
            </a:r>
            <a:endParaRPr lang="es-VE">
              <a:uFillTx/>
            </a:endParaRPr>
          </a:p>
        </p:txBody>
      </p:sp>
      <p:sp>
        <p:nvSpPr>
          <p:cNvPr id="3" name="Marcador de fecha 2"/>
          <p:cNvSpPr>
            <a:spLocks noGrp="1"/>
          </p:cNvSpPr>
          <p:nvPr>
            <p:ph type="dt" sz="half" idx="10"/>
          </p:nvPr>
        </p:nvSpPr>
        <p:spPr/>
        <p:txBody>
          <a:bodyPr/>
          <a:lstStyle/>
          <a:p>
            <a:pPr>
              <a:buFontTx/>
              <a:buNone/>
            </a:pPr>
            <a:fld id="{9A4D58C3-D444-4060-A105-E25A3FF71C51}" type="datetime1">
              <a:rPr lang="es-VE" kern="1200" smtClean="0">
                <a:solidFill>
                  <a:srgbClr val="000000">
                    <a:tint val="75000"/>
                  </a:srgbClr>
                </a:solidFill>
                <a:uFillTx/>
                <a:latin typeface="Palatino Linotype"/>
                <a:ea typeface="+mn-ea"/>
                <a:cs typeface="+mn-cs"/>
              </a:rPr>
              <a:pPr>
                <a:buFontTx/>
                <a:buNone/>
              </a:pPr>
              <a:t>2/1/2022</a:t>
            </a:fld>
            <a:endParaRPr lang="es-VE" kern="1200" dirty="0">
              <a:solidFill>
                <a:srgbClr val="000000">
                  <a:tint val="75000"/>
                </a:srgbClr>
              </a:solidFill>
              <a:uFillTx/>
              <a:latin typeface="Palatino Linotype"/>
              <a:ea typeface="+mn-ea"/>
              <a:cs typeface="+mn-cs"/>
            </a:endParaRPr>
          </a:p>
        </p:txBody>
      </p:sp>
      <p:sp>
        <p:nvSpPr>
          <p:cNvPr id="4" name="Marcador de pie de página 3"/>
          <p:cNvSpPr>
            <a:spLocks noGrp="1"/>
          </p:cNvSpPr>
          <p:nvPr>
            <p:ph type="ftr" sz="quarter" idx="11"/>
          </p:nvPr>
        </p:nvSpPr>
        <p:spPr/>
        <p:txBody>
          <a:bodyPr/>
          <a:lstStyle/>
          <a:p>
            <a:pPr>
              <a:buFontTx/>
              <a:buNone/>
            </a:pPr>
            <a:endParaRPr lang="es-VE" kern="1200" dirty="0">
              <a:solidFill>
                <a:srgbClr val="000000">
                  <a:tint val="75000"/>
                </a:srgbClr>
              </a:solidFill>
              <a:uFillTx/>
              <a:latin typeface="Palatino Linotype"/>
              <a:ea typeface="+mn-ea"/>
              <a:cs typeface="+mn-cs"/>
            </a:endParaRPr>
          </a:p>
        </p:txBody>
      </p:sp>
      <p:sp>
        <p:nvSpPr>
          <p:cNvPr id="5" name="Marcador de número de diapositiva 4"/>
          <p:cNvSpPr>
            <a:spLocks noGrp="1"/>
          </p:cNvSpPr>
          <p:nvPr>
            <p:ph type="sldNum" sz="quarter" idx="12"/>
          </p:nvPr>
        </p:nvSpPr>
        <p:spPr/>
        <p:txBody>
          <a:bodyPr/>
          <a:lstStyle/>
          <a:p>
            <a:pPr>
              <a:buFontTx/>
              <a:buNone/>
            </a:pPr>
            <a:fld id="{5C6DB8CB-8B72-460F-B4E4-6A15EEC341A1}" type="slidenum">
              <a:rPr lang="es-VE" kern="1200" smtClean="0">
                <a:solidFill>
                  <a:srgbClr val="000000">
                    <a:tint val="75000"/>
                  </a:srgbClr>
                </a:solidFill>
                <a:uFillTx/>
                <a:latin typeface="Palatino Linotype"/>
                <a:ea typeface="+mn-ea"/>
                <a:cs typeface="+mn-cs"/>
              </a:rPr>
              <a:pPr>
                <a:buFontTx/>
                <a:buNone/>
              </a:pPr>
              <a:t>‹#›</a:t>
            </a:fld>
            <a:endParaRPr lang="es-VE" kern="1200" dirty="0">
              <a:solidFill>
                <a:srgbClr val="000000">
                  <a:tint val="75000"/>
                </a:srgbClr>
              </a:solidFill>
              <a:uFillTx/>
              <a:latin typeface="Palatino Linotype"/>
              <a:ea typeface="+mn-ea"/>
              <a:cs typeface="+mn-cs"/>
            </a:endParaRPr>
          </a:p>
        </p:txBody>
      </p:sp>
      <p:sp>
        <p:nvSpPr>
          <p:cNvPr id="6" name="Picture Placeholder 11"/>
          <p:cNvSpPr>
            <a:spLocks noGrp="1"/>
          </p:cNvSpPr>
          <p:nvPr>
            <p:ph type="pic" sz="quarter" idx="23"/>
          </p:nvPr>
        </p:nvSpPr>
        <p:spPr>
          <a:xfrm>
            <a:off x="1" y="0"/>
            <a:ext cx="7274644" cy="5143500"/>
          </a:xfrm>
          <a:custGeom>
            <a:avLst/>
            <a:gdLst>
              <a:gd name="connsiteX0" fmla="*/ 0 w 19393999"/>
              <a:gd name="connsiteY0" fmla="*/ 0 h 13715999"/>
              <a:gd name="connsiteX1" fmla="*/ 19393999 w 19393999"/>
              <a:gd name="connsiteY1" fmla="*/ 0 h 13715999"/>
              <a:gd name="connsiteX2" fmla="*/ 13782907 w 19393999"/>
              <a:gd name="connsiteY2" fmla="*/ 13715999 h 13715999"/>
              <a:gd name="connsiteX3" fmla="*/ 0 w 19393999"/>
              <a:gd name="connsiteY3" fmla="*/ 13715999 h 13715999"/>
            </a:gdLst>
            <a:ahLst/>
            <a:cxnLst>
              <a:cxn ang="0">
                <a:pos x="connsiteX0" y="connsiteY0"/>
              </a:cxn>
              <a:cxn ang="0">
                <a:pos x="connsiteX1" y="connsiteY1"/>
              </a:cxn>
              <a:cxn ang="0">
                <a:pos x="connsiteX2" y="connsiteY2"/>
              </a:cxn>
              <a:cxn ang="0">
                <a:pos x="connsiteX3" y="connsiteY3"/>
              </a:cxn>
            </a:cxnLst>
            <a:rect l="l" t="t" r="r" b="b"/>
            <a:pathLst>
              <a:path w="19393999" h="13715999">
                <a:moveTo>
                  <a:pt x="0" y="0"/>
                </a:moveTo>
                <a:lnTo>
                  <a:pt x="19393999" y="0"/>
                </a:lnTo>
                <a:lnTo>
                  <a:pt x="13782907" y="13715999"/>
                </a:lnTo>
                <a:lnTo>
                  <a:pt x="0" y="13715999"/>
                </a:lnTo>
                <a:close/>
              </a:path>
            </a:pathLst>
          </a:custGeom>
          <a:solidFill>
            <a:schemeClr val="bg1">
              <a:lumMod val="95000"/>
            </a:schemeClr>
          </a:solidFill>
          <a:effectLst/>
        </p:spPr>
        <p:txBody>
          <a:bodyPr wrap="square">
            <a:noAutofit/>
          </a:bodyPr>
          <a:lstStyle>
            <a:lvl1pPr marL="0" indent="0">
              <a:buNone/>
              <a:defRPr sz="1050" b="1" i="0">
                <a:ln>
                  <a:noFill/>
                </a:ln>
                <a:solidFill>
                  <a:schemeClr val="tx2"/>
                </a:solidFill>
                <a:uFillTx/>
                <a:latin typeface="Poppins Bold" panose="02000000000000000000" pitchFamily="2" charset="77"/>
                <a:ea typeface="Roboto" charset="0"/>
                <a:cs typeface="Poppins Bold" panose="02000000000000000000" pitchFamily="2" charset="77"/>
              </a:defRPr>
            </a:lvl1pPr>
          </a:lstStyle>
          <a:p>
            <a:endParaRPr lang="en-US" dirty="0">
              <a:uFillTx/>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971" b="0" i="0">
                <a:solidFill>
                  <a:schemeClr val="tx1"/>
                </a:solidFill>
                <a:uFillTx/>
                <a:latin typeface="Calibri Light"/>
                <a:cs typeface="Calibri Light"/>
              </a:defRPr>
            </a:lvl1pPr>
          </a:lstStyle>
          <a:p>
            <a:pPr marL="11207"/>
            <a:endParaRPr lang="en-US" spc="-5" dirty="0">
              <a:uFillTx/>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uFillTx/>
              </a:defRPr>
            </a:lvl1pPr>
          </a:lstStyle>
          <a:p>
            <a:fld id="{D16A3253-47B7-480A-8E15-14E0E17B1AF6}" type="datetime1">
              <a:rPr lang="en-US" smtClean="0">
                <a:uFillTx/>
              </a:rPr>
              <a:t>1/2/2022</a:t>
            </a:fld>
            <a:endParaRPr lang="en-US" dirty="0">
              <a:uFillTx/>
            </a:endParaRPr>
          </a:p>
        </p:txBody>
      </p:sp>
      <p:sp>
        <p:nvSpPr>
          <p:cNvPr id="4" name="Holder 4"/>
          <p:cNvSpPr>
            <a:spLocks noGrp="1"/>
          </p:cNvSpPr>
          <p:nvPr>
            <p:ph type="sldNum" sz="quarter" idx="7"/>
          </p:nvPr>
        </p:nvSpPr>
        <p:spPr/>
        <p:txBody>
          <a:bodyPr lIns="0" tIns="0" rIns="0" bIns="0"/>
          <a:lstStyle>
            <a:lvl1pPr>
              <a:defRPr sz="971" b="0" i="0">
                <a:solidFill>
                  <a:schemeClr val="tx1"/>
                </a:solidFill>
                <a:uFillTx/>
                <a:latin typeface="Calibri Light"/>
                <a:cs typeface="Calibri Light"/>
              </a:defRPr>
            </a:lvl1pPr>
          </a:lstStyle>
          <a:p>
            <a:pPr marL="11207"/>
            <a:r>
              <a:rPr lang="en-US" spc="-9" dirty="0">
                <a:uFillTx/>
              </a:rPr>
              <a:t>1</a:t>
            </a:r>
            <a:r>
              <a:rPr lang="en-US" spc="-18" dirty="0">
                <a:uFillTx/>
              </a:rPr>
              <a:t>-</a:t>
            </a:r>
            <a:fld id="{81D60167-4931-47E6-BA6A-407CBD079E47}" type="slidenum">
              <a:rPr smtClean="0">
                <a:uFillTx/>
              </a:rPr>
              <a:pPr marL="11207"/>
              <a:t>‹#›</a:t>
            </a:fld>
            <a:endParaRPr dirty="0">
              <a:uFillTx/>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FB638-C7AF-46FC-968E-5B59517A164C}"/>
              </a:ext>
            </a:extLst>
          </p:cNvPr>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B8192F9F-79D7-458A-A39E-DF99D4363DB1}"/>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DEB03A79-BACE-4AB6-BF4B-8A9A314111D1}"/>
              </a:ext>
            </a:extLst>
          </p:cNvPr>
          <p:cNvSpPr>
            <a:spLocks noGrp="1"/>
          </p:cNvSpPr>
          <p:nvPr>
            <p:ph type="dt" sz="half" idx="10"/>
          </p:nvPr>
        </p:nvSpPr>
        <p:spPr/>
        <p:txBody>
          <a:bodyPr/>
          <a:lstStyle/>
          <a:p>
            <a:fld id="{5B6C9CD6-62B2-4C20-8D1B-CF5A2AD55013}" type="datetimeFigureOut">
              <a:rPr lang="en-US" smtClean="0"/>
              <a:t>1/2/2022</a:t>
            </a:fld>
            <a:endParaRPr lang="en-US"/>
          </a:p>
        </p:txBody>
      </p:sp>
      <p:sp>
        <p:nvSpPr>
          <p:cNvPr id="5" name="Footer Placeholder 4">
            <a:extLst>
              <a:ext uri="{FF2B5EF4-FFF2-40B4-BE49-F238E27FC236}">
                <a16:creationId xmlns:a16="http://schemas.microsoft.com/office/drawing/2014/main" id="{3841CDBD-1149-4D57-946D-EFF894EC16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8058F6-74C0-4614-9573-F80999BF6016}"/>
              </a:ext>
            </a:extLst>
          </p:cNvPr>
          <p:cNvSpPr>
            <a:spLocks noGrp="1"/>
          </p:cNvSpPr>
          <p:nvPr>
            <p:ph type="sldNum" sz="quarter" idx="12"/>
          </p:nvPr>
        </p:nvSpPr>
        <p:spPr/>
        <p:txBody>
          <a:bodyPr/>
          <a:lstStyle/>
          <a:p>
            <a:fld id="{E4B66630-EA67-4B92-8E74-E8F1A2A8F910}" type="slidenum">
              <a:rPr lang="en-US" smtClean="0"/>
              <a:t>‹#›</a:t>
            </a:fld>
            <a:endParaRPr lang="en-US"/>
          </a:p>
        </p:txBody>
      </p:sp>
    </p:spTree>
    <p:extLst>
      <p:ext uri="{BB962C8B-B14F-4D97-AF65-F5344CB8AC3E}">
        <p14:creationId xmlns:p14="http://schemas.microsoft.com/office/powerpoint/2010/main" val="419191778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372A37-226E-4D85-8687-729F4F718C1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507F1C3-266A-4453-9610-4F613CB6135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BE72324-7637-408F-8F57-566BDCD510B1}"/>
              </a:ext>
            </a:extLst>
          </p:cNvPr>
          <p:cNvSpPr>
            <a:spLocks noGrp="1"/>
          </p:cNvSpPr>
          <p:nvPr>
            <p:ph type="dt" sz="half" idx="10"/>
          </p:nvPr>
        </p:nvSpPr>
        <p:spPr/>
        <p:txBody>
          <a:bodyPr/>
          <a:lstStyle/>
          <a:p>
            <a:fld id="{5B6C9CD6-62B2-4C20-8D1B-CF5A2AD55013}" type="datetimeFigureOut">
              <a:rPr lang="en-US" smtClean="0"/>
              <a:t>1/2/2022</a:t>
            </a:fld>
            <a:endParaRPr lang="en-US"/>
          </a:p>
        </p:txBody>
      </p:sp>
      <p:sp>
        <p:nvSpPr>
          <p:cNvPr id="5" name="Footer Placeholder 4">
            <a:extLst>
              <a:ext uri="{FF2B5EF4-FFF2-40B4-BE49-F238E27FC236}">
                <a16:creationId xmlns:a16="http://schemas.microsoft.com/office/drawing/2014/main" id="{52365010-DD97-4DBA-8EBE-E08D1B2467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36BD47-426D-42C4-8DC3-58E7AB3BF933}"/>
              </a:ext>
            </a:extLst>
          </p:cNvPr>
          <p:cNvSpPr>
            <a:spLocks noGrp="1"/>
          </p:cNvSpPr>
          <p:nvPr>
            <p:ph type="sldNum" sz="quarter" idx="12"/>
          </p:nvPr>
        </p:nvSpPr>
        <p:spPr/>
        <p:txBody>
          <a:bodyPr/>
          <a:lstStyle/>
          <a:p>
            <a:fld id="{E4B66630-EA67-4B92-8E74-E8F1A2A8F910}" type="slidenum">
              <a:rPr lang="en-US" smtClean="0"/>
              <a:t>‹#›</a:t>
            </a:fld>
            <a:endParaRPr lang="en-US"/>
          </a:p>
        </p:txBody>
      </p:sp>
    </p:spTree>
    <p:extLst>
      <p:ext uri="{BB962C8B-B14F-4D97-AF65-F5344CB8AC3E}">
        <p14:creationId xmlns:p14="http://schemas.microsoft.com/office/powerpoint/2010/main" val="378955638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F719B0-74B4-4246-B069-EFE7180D15B4}"/>
              </a:ext>
            </a:extLst>
          </p:cNvPr>
          <p:cNvSpPr>
            <a:spLocks noGrp="1"/>
          </p:cNvSpPr>
          <p:nvPr>
            <p:ph type="title"/>
          </p:nvPr>
        </p:nvSpPr>
        <p:spPr>
          <a:xfrm>
            <a:off x="623888" y="1282304"/>
            <a:ext cx="7886700" cy="2139553"/>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568E60B0-AF0B-454E-97BE-2DE8C7CF35C6}"/>
              </a:ext>
            </a:extLst>
          </p:cNvPr>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E816660-BCCD-4C16-863E-E3FBE216D78D}"/>
              </a:ext>
            </a:extLst>
          </p:cNvPr>
          <p:cNvSpPr>
            <a:spLocks noGrp="1"/>
          </p:cNvSpPr>
          <p:nvPr>
            <p:ph type="dt" sz="half" idx="10"/>
          </p:nvPr>
        </p:nvSpPr>
        <p:spPr/>
        <p:txBody>
          <a:bodyPr/>
          <a:lstStyle/>
          <a:p>
            <a:fld id="{5B6C9CD6-62B2-4C20-8D1B-CF5A2AD55013}" type="datetimeFigureOut">
              <a:rPr lang="en-US" smtClean="0"/>
              <a:t>1/2/2022</a:t>
            </a:fld>
            <a:endParaRPr lang="en-US"/>
          </a:p>
        </p:txBody>
      </p:sp>
      <p:sp>
        <p:nvSpPr>
          <p:cNvPr id="5" name="Footer Placeholder 4">
            <a:extLst>
              <a:ext uri="{FF2B5EF4-FFF2-40B4-BE49-F238E27FC236}">
                <a16:creationId xmlns:a16="http://schemas.microsoft.com/office/drawing/2014/main" id="{127B21CA-5359-46E9-B5B3-3D8327B9C4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23E4B6-4268-42F0-991B-00C7411CD46C}"/>
              </a:ext>
            </a:extLst>
          </p:cNvPr>
          <p:cNvSpPr>
            <a:spLocks noGrp="1"/>
          </p:cNvSpPr>
          <p:nvPr>
            <p:ph type="sldNum" sz="quarter" idx="12"/>
          </p:nvPr>
        </p:nvSpPr>
        <p:spPr/>
        <p:txBody>
          <a:bodyPr/>
          <a:lstStyle/>
          <a:p>
            <a:fld id="{E4B66630-EA67-4B92-8E74-E8F1A2A8F910}" type="slidenum">
              <a:rPr lang="en-US" smtClean="0"/>
              <a:t>‹#›</a:t>
            </a:fld>
            <a:endParaRPr lang="en-US"/>
          </a:p>
        </p:txBody>
      </p:sp>
    </p:spTree>
    <p:extLst>
      <p:ext uri="{BB962C8B-B14F-4D97-AF65-F5344CB8AC3E}">
        <p14:creationId xmlns:p14="http://schemas.microsoft.com/office/powerpoint/2010/main" val="15417695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Diseño personalizado">
    <p:spTree>
      <p:nvGrpSpPr>
        <p:cNvPr id="1" name=""/>
        <p:cNvGrpSpPr/>
        <p:nvPr/>
      </p:nvGrpSpPr>
      <p:grpSpPr>
        <a:xfrm>
          <a:off x="0" y="0"/>
          <a:ext cx="0" cy="0"/>
          <a:chOff x="0" y="0"/>
          <a:chExt cx="0" cy="0"/>
        </a:xfrm>
      </p:grpSpPr>
      <p:sp>
        <p:nvSpPr>
          <p:cNvPr id="2" name="Título 1"/>
          <p:cNvSpPr>
            <a:spLocks noGrp="1"/>
          </p:cNvSpPr>
          <p:nvPr>
            <p:ph type="title" hasCustomPrompt="1"/>
          </p:nvPr>
        </p:nvSpPr>
        <p:spPr/>
        <p:txBody>
          <a:bodyPr/>
          <a:lstStyle>
            <a:lvl1pPr algn="ctr">
              <a:defRPr b="1">
                <a:solidFill>
                  <a:srgbClr val="F7941D"/>
                </a:solidFill>
                <a:uFillTx/>
                <a:latin typeface="Gill Sans MT Condensed" panose="020B0506020104020203" pitchFamily="34" charset="0"/>
              </a:defRPr>
            </a:lvl1pPr>
          </a:lstStyle>
          <a:p>
            <a:r>
              <a:rPr lang="es-ES" dirty="0">
                <a:uFillTx/>
              </a:rPr>
              <a:t>HAGA CLIC PARA MODIFICAR EL ESTILO DE TÍTULO DEL PATRÓN</a:t>
            </a:r>
            <a:endParaRPr lang="es-VE" dirty="0">
              <a:uFillTx/>
            </a:endParaRPr>
          </a:p>
        </p:txBody>
      </p:sp>
      <p:sp>
        <p:nvSpPr>
          <p:cNvPr id="3" name="Marcador de fecha 2"/>
          <p:cNvSpPr>
            <a:spLocks noGrp="1"/>
          </p:cNvSpPr>
          <p:nvPr>
            <p:ph type="dt" sz="half" idx="10"/>
          </p:nvPr>
        </p:nvSpPr>
        <p:spPr/>
        <p:txBody>
          <a:bodyPr/>
          <a:lstStyle/>
          <a:p>
            <a:pPr>
              <a:buFontTx/>
              <a:buNone/>
            </a:pPr>
            <a:fld id="{9A4D58C3-D444-4060-A105-E25A3FF71C51}" type="datetime1">
              <a:rPr lang="es-VE" kern="1200" smtClean="0">
                <a:solidFill>
                  <a:srgbClr val="000000">
                    <a:tint val="75000"/>
                  </a:srgbClr>
                </a:solidFill>
                <a:uFillTx/>
                <a:latin typeface="Palatino Linotype"/>
                <a:ea typeface="+mn-ea"/>
                <a:cs typeface="+mn-cs"/>
              </a:rPr>
              <a:pPr>
                <a:buFontTx/>
                <a:buNone/>
              </a:pPr>
              <a:t>2/1/2022</a:t>
            </a:fld>
            <a:endParaRPr lang="es-VE" kern="1200" dirty="0">
              <a:solidFill>
                <a:srgbClr val="000000">
                  <a:tint val="75000"/>
                </a:srgbClr>
              </a:solidFill>
              <a:uFillTx/>
              <a:latin typeface="Palatino Linotype"/>
              <a:ea typeface="+mn-ea"/>
              <a:cs typeface="+mn-cs"/>
            </a:endParaRPr>
          </a:p>
        </p:txBody>
      </p:sp>
      <p:sp>
        <p:nvSpPr>
          <p:cNvPr id="4" name="Marcador de pie de página 3"/>
          <p:cNvSpPr>
            <a:spLocks noGrp="1"/>
          </p:cNvSpPr>
          <p:nvPr>
            <p:ph type="ftr" sz="quarter" idx="11"/>
          </p:nvPr>
        </p:nvSpPr>
        <p:spPr/>
        <p:txBody>
          <a:bodyPr/>
          <a:lstStyle/>
          <a:p>
            <a:pPr>
              <a:buFontTx/>
              <a:buNone/>
            </a:pPr>
            <a:endParaRPr lang="es-VE" kern="1200" dirty="0">
              <a:solidFill>
                <a:srgbClr val="000000">
                  <a:tint val="75000"/>
                </a:srgbClr>
              </a:solidFill>
              <a:uFillTx/>
              <a:latin typeface="Palatino Linotype"/>
              <a:ea typeface="+mn-ea"/>
              <a:cs typeface="+mn-cs"/>
            </a:endParaRPr>
          </a:p>
        </p:txBody>
      </p:sp>
      <p:sp>
        <p:nvSpPr>
          <p:cNvPr id="10" name="Rectángulo 9"/>
          <p:cNvSpPr>
            <a:spLocks/>
          </p:cNvSpPr>
          <p:nvPr userDrawn="1"/>
        </p:nvSpPr>
        <p:spPr>
          <a:xfrm>
            <a:off x="0" y="4767263"/>
            <a:ext cx="9144000" cy="168856"/>
          </a:xfrm>
          <a:prstGeom prst="rect">
            <a:avLst/>
          </a:prstGeom>
          <a:solidFill>
            <a:srgbClr val="8182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VE" dirty="0">
              <a:uFillTx/>
            </a:endParaRPr>
          </a:p>
        </p:txBody>
      </p:sp>
      <p:sp>
        <p:nvSpPr>
          <p:cNvPr id="5" name="Marcador de número de diapositiva 4"/>
          <p:cNvSpPr>
            <a:spLocks noGrp="1"/>
          </p:cNvSpPr>
          <p:nvPr>
            <p:ph type="sldNum" sz="quarter" idx="12"/>
          </p:nvPr>
        </p:nvSpPr>
        <p:spPr>
          <a:xfrm>
            <a:off x="4367283" y="4699024"/>
            <a:ext cx="409433" cy="305334"/>
          </a:xfrm>
        </p:spPr>
        <p:txBody>
          <a:bodyPr/>
          <a:lstStyle>
            <a:lvl1pPr>
              <a:defRPr sz="900" b="1">
                <a:solidFill>
                  <a:schemeClr val="bg1"/>
                </a:solidFill>
                <a:uFillTx/>
              </a:defRPr>
            </a:lvl1pPr>
          </a:lstStyle>
          <a:p>
            <a:pPr>
              <a:buFontTx/>
              <a:buNone/>
            </a:pPr>
            <a:fld id="{5C6DB8CB-8B72-460F-B4E4-6A15EEC341A1}" type="slidenum">
              <a:rPr lang="es-VE" kern="1200" smtClean="0">
                <a:uFillTx/>
                <a:latin typeface="Palatino Linotype"/>
                <a:ea typeface="+mn-ea"/>
                <a:cs typeface="+mn-cs"/>
              </a:rPr>
              <a:pPr>
                <a:buFontTx/>
                <a:buNone/>
              </a:pPr>
              <a:t>‹#›</a:t>
            </a:fld>
            <a:endParaRPr lang="es-VE" kern="1200" dirty="0">
              <a:uFillTx/>
              <a:latin typeface="Palatino Linotype"/>
              <a:ea typeface="+mn-ea"/>
              <a:cs typeface="+mn-cs"/>
            </a:endParaRPr>
          </a:p>
        </p:txBody>
      </p:sp>
      <p:grpSp>
        <p:nvGrpSpPr>
          <p:cNvPr id="11" name="Grupo 10"/>
          <p:cNvGrpSpPr/>
          <p:nvPr userDrawn="1"/>
        </p:nvGrpSpPr>
        <p:grpSpPr>
          <a:xfrm>
            <a:off x="-103273" y="4307619"/>
            <a:ext cx="976730" cy="908314"/>
            <a:chOff x="4673442" y="2969535"/>
            <a:chExt cx="1884509" cy="1882156"/>
          </a:xfrm>
        </p:grpSpPr>
        <p:sp>
          <p:nvSpPr>
            <p:cNvPr id="12" name="Elipse 11"/>
            <p:cNvSpPr>
              <a:spLocks/>
            </p:cNvSpPr>
            <p:nvPr/>
          </p:nvSpPr>
          <p:spPr>
            <a:xfrm>
              <a:off x="5076185" y="3404012"/>
              <a:ext cx="1188208" cy="121198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VE" dirty="0">
                <a:uFillTx/>
              </a:endParaRPr>
            </a:p>
          </p:txBody>
        </p:sp>
        <p:pic>
          <p:nvPicPr>
            <p:cNvPr id="13" name="Imagen 12"/>
            <p:cNvPicPr>
              <a:picLocks noChangeAspect="1"/>
            </p:cNvPicPr>
            <p:nvPr/>
          </p:nvPicPr>
          <p:blipFill>
            <a:blip r:embed="rId2" cstate="print"/>
            <a:stretch>
              <a:fillRect/>
            </a:stretch>
          </p:blipFill>
          <p:spPr>
            <a:xfrm>
              <a:off x="4673442" y="2969535"/>
              <a:ext cx="1884509" cy="1882156"/>
            </a:xfrm>
            <a:prstGeom prst="rect">
              <a:avLst/>
            </a:prstGeom>
            <a:noFill/>
          </p:spPr>
        </p:pic>
      </p:grpSp>
      <p:sp>
        <p:nvSpPr>
          <p:cNvPr id="15" name="Marcador de texto 14"/>
          <p:cNvSpPr>
            <a:spLocks noGrp="1"/>
          </p:cNvSpPr>
          <p:nvPr>
            <p:ph type="body" sz="quarter" idx="13"/>
          </p:nvPr>
        </p:nvSpPr>
        <p:spPr>
          <a:xfrm>
            <a:off x="628650" y="1473199"/>
            <a:ext cx="7886700" cy="3294063"/>
          </a:xfrm>
        </p:spPr>
        <p:txBody>
          <a:bodyPr>
            <a:noAutofit/>
          </a:bodyPr>
          <a:lstStyle>
            <a:lvl1pPr>
              <a:defRPr sz="2800">
                <a:uFillTx/>
              </a:defRPr>
            </a:lvl1pPr>
            <a:lvl2pPr>
              <a:defRPr sz="2400">
                <a:uFillTx/>
              </a:defRPr>
            </a:lvl2pPr>
            <a:lvl3pPr>
              <a:defRPr sz="1800">
                <a:uFillTx/>
              </a:defRPr>
            </a:lvl3pPr>
            <a:lvl4pPr>
              <a:defRPr sz="1600">
                <a:uFillTx/>
              </a:defRPr>
            </a:lvl4pPr>
            <a:lvl5pPr>
              <a:defRPr sz="1600">
                <a:uFillTx/>
              </a:defRPr>
            </a:lvl5pPr>
          </a:lstStyle>
          <a:p>
            <a:pPr lvl="0"/>
            <a:r>
              <a:rPr lang="es-ES">
                <a:uFillTx/>
              </a:rPr>
              <a:t>Haga clic para modificar el estilo de texto del patrón</a:t>
            </a:r>
          </a:p>
          <a:p>
            <a:pPr lvl="1"/>
            <a:r>
              <a:rPr lang="es-ES">
                <a:uFillTx/>
              </a:rPr>
              <a:t>Segundo nivel</a:t>
            </a:r>
          </a:p>
          <a:p>
            <a:pPr lvl="2"/>
            <a:r>
              <a:rPr lang="es-ES">
                <a:uFillTx/>
              </a:rPr>
              <a:t>Tercer nivel</a:t>
            </a:r>
          </a:p>
          <a:p>
            <a:pPr lvl="3"/>
            <a:r>
              <a:rPr lang="es-ES">
                <a:uFillTx/>
              </a:rPr>
              <a:t>Cuarto nivel</a:t>
            </a:r>
          </a:p>
          <a:p>
            <a:pPr lvl="4"/>
            <a:r>
              <a:rPr lang="es-ES">
                <a:uFillTx/>
              </a:rPr>
              <a:t>Quinto nivel</a:t>
            </a:r>
            <a:endParaRPr lang="es-VE">
              <a:uFillTx/>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61BF99-770C-4B89-9885-D851DA7C740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A56E7F1-B0B4-46DB-A816-EC2F4DA919E1}"/>
              </a:ext>
            </a:extLst>
          </p:cNvPr>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9691772-19EC-4952-89BE-1F985E3AB12A}"/>
              </a:ext>
            </a:extLst>
          </p:cNvPr>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BFC12CF-4317-4A38-978B-BE79F1C893B3}"/>
              </a:ext>
            </a:extLst>
          </p:cNvPr>
          <p:cNvSpPr>
            <a:spLocks noGrp="1"/>
          </p:cNvSpPr>
          <p:nvPr>
            <p:ph type="dt" sz="half" idx="10"/>
          </p:nvPr>
        </p:nvSpPr>
        <p:spPr/>
        <p:txBody>
          <a:bodyPr/>
          <a:lstStyle/>
          <a:p>
            <a:fld id="{5B6C9CD6-62B2-4C20-8D1B-CF5A2AD55013}" type="datetimeFigureOut">
              <a:rPr lang="en-US" smtClean="0"/>
              <a:t>1/2/2022</a:t>
            </a:fld>
            <a:endParaRPr lang="en-US"/>
          </a:p>
        </p:txBody>
      </p:sp>
      <p:sp>
        <p:nvSpPr>
          <p:cNvPr id="6" name="Footer Placeholder 5">
            <a:extLst>
              <a:ext uri="{FF2B5EF4-FFF2-40B4-BE49-F238E27FC236}">
                <a16:creationId xmlns:a16="http://schemas.microsoft.com/office/drawing/2014/main" id="{73E76F39-50A9-4B52-A32E-8025DFE7F1A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FF013DC-5412-4C84-A689-D38EC29E2019}"/>
              </a:ext>
            </a:extLst>
          </p:cNvPr>
          <p:cNvSpPr>
            <a:spLocks noGrp="1"/>
          </p:cNvSpPr>
          <p:nvPr>
            <p:ph type="sldNum" sz="quarter" idx="12"/>
          </p:nvPr>
        </p:nvSpPr>
        <p:spPr/>
        <p:txBody>
          <a:bodyPr/>
          <a:lstStyle/>
          <a:p>
            <a:fld id="{E4B66630-EA67-4B92-8E74-E8F1A2A8F910}" type="slidenum">
              <a:rPr lang="en-US" smtClean="0"/>
              <a:t>‹#›</a:t>
            </a:fld>
            <a:endParaRPr lang="en-US"/>
          </a:p>
        </p:txBody>
      </p:sp>
    </p:spTree>
    <p:extLst>
      <p:ext uri="{BB962C8B-B14F-4D97-AF65-F5344CB8AC3E}">
        <p14:creationId xmlns:p14="http://schemas.microsoft.com/office/powerpoint/2010/main" val="428094388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3667D-2DFF-4EE5-BC00-6371E02F6E1D}"/>
              </a:ext>
            </a:extLst>
          </p:cNvPr>
          <p:cNvSpPr>
            <a:spLocks noGrp="1"/>
          </p:cNvSpPr>
          <p:nvPr>
            <p:ph type="title"/>
          </p:nvPr>
        </p:nvSpPr>
        <p:spPr>
          <a:xfrm>
            <a:off x="629841" y="273844"/>
            <a:ext cx="7886700" cy="994172"/>
          </a:xfrm>
        </p:spPr>
        <p:txBody>
          <a:bodyPr/>
          <a:lstStyle/>
          <a:p>
            <a:r>
              <a:rPr lang="en-US"/>
              <a:t>Click to edit Master title style</a:t>
            </a:r>
          </a:p>
        </p:txBody>
      </p:sp>
      <p:sp>
        <p:nvSpPr>
          <p:cNvPr id="3" name="Text Placeholder 2">
            <a:extLst>
              <a:ext uri="{FF2B5EF4-FFF2-40B4-BE49-F238E27FC236}">
                <a16:creationId xmlns:a16="http://schemas.microsoft.com/office/drawing/2014/main" id="{ECAEC145-38BB-433A-81DD-B52472675F05}"/>
              </a:ext>
            </a:extLst>
          </p:cNvPr>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7751C25D-DD2F-4F4C-99C1-39000446BA53}"/>
              </a:ext>
            </a:extLst>
          </p:cNvPr>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520F1A2-019C-488E-9F42-05CE26754466}"/>
              </a:ext>
            </a:extLst>
          </p:cNvPr>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BBEF74C1-596C-4095-AA6C-81F302EC61C1}"/>
              </a:ext>
            </a:extLst>
          </p:cNvPr>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CC82D00-E185-49AD-BF60-AB8C6D793648}"/>
              </a:ext>
            </a:extLst>
          </p:cNvPr>
          <p:cNvSpPr>
            <a:spLocks noGrp="1"/>
          </p:cNvSpPr>
          <p:nvPr>
            <p:ph type="dt" sz="half" idx="10"/>
          </p:nvPr>
        </p:nvSpPr>
        <p:spPr/>
        <p:txBody>
          <a:bodyPr/>
          <a:lstStyle/>
          <a:p>
            <a:fld id="{5B6C9CD6-62B2-4C20-8D1B-CF5A2AD55013}" type="datetimeFigureOut">
              <a:rPr lang="en-US" smtClean="0"/>
              <a:t>1/2/2022</a:t>
            </a:fld>
            <a:endParaRPr lang="en-US"/>
          </a:p>
        </p:txBody>
      </p:sp>
      <p:sp>
        <p:nvSpPr>
          <p:cNvPr id="8" name="Footer Placeholder 7">
            <a:extLst>
              <a:ext uri="{FF2B5EF4-FFF2-40B4-BE49-F238E27FC236}">
                <a16:creationId xmlns:a16="http://schemas.microsoft.com/office/drawing/2014/main" id="{C159453F-BD9B-4025-8925-601892BA36C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43BC975-10F5-4636-ADBA-35C23A9EF9CB}"/>
              </a:ext>
            </a:extLst>
          </p:cNvPr>
          <p:cNvSpPr>
            <a:spLocks noGrp="1"/>
          </p:cNvSpPr>
          <p:nvPr>
            <p:ph type="sldNum" sz="quarter" idx="12"/>
          </p:nvPr>
        </p:nvSpPr>
        <p:spPr/>
        <p:txBody>
          <a:bodyPr/>
          <a:lstStyle/>
          <a:p>
            <a:fld id="{E4B66630-EA67-4B92-8E74-E8F1A2A8F910}" type="slidenum">
              <a:rPr lang="en-US" smtClean="0"/>
              <a:t>‹#›</a:t>
            </a:fld>
            <a:endParaRPr lang="en-US"/>
          </a:p>
        </p:txBody>
      </p:sp>
    </p:spTree>
    <p:extLst>
      <p:ext uri="{BB962C8B-B14F-4D97-AF65-F5344CB8AC3E}">
        <p14:creationId xmlns:p14="http://schemas.microsoft.com/office/powerpoint/2010/main" val="150954424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E74A5-0BAB-4C10-9F31-A6ECC670609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71BD135-7F7C-493C-A8E0-68F1A81FD878}"/>
              </a:ext>
            </a:extLst>
          </p:cNvPr>
          <p:cNvSpPr>
            <a:spLocks noGrp="1"/>
          </p:cNvSpPr>
          <p:nvPr>
            <p:ph type="dt" sz="half" idx="10"/>
          </p:nvPr>
        </p:nvSpPr>
        <p:spPr/>
        <p:txBody>
          <a:bodyPr/>
          <a:lstStyle/>
          <a:p>
            <a:fld id="{5B6C9CD6-62B2-4C20-8D1B-CF5A2AD55013}" type="datetimeFigureOut">
              <a:rPr lang="en-US" smtClean="0"/>
              <a:t>1/2/2022</a:t>
            </a:fld>
            <a:endParaRPr lang="en-US"/>
          </a:p>
        </p:txBody>
      </p:sp>
      <p:sp>
        <p:nvSpPr>
          <p:cNvPr id="4" name="Footer Placeholder 3">
            <a:extLst>
              <a:ext uri="{FF2B5EF4-FFF2-40B4-BE49-F238E27FC236}">
                <a16:creationId xmlns:a16="http://schemas.microsoft.com/office/drawing/2014/main" id="{6A717FA8-D8F5-4D37-9F67-8E91F55C09D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DD6A7F2-C717-412D-AF34-18D5E95BCBFC}"/>
              </a:ext>
            </a:extLst>
          </p:cNvPr>
          <p:cNvSpPr>
            <a:spLocks noGrp="1"/>
          </p:cNvSpPr>
          <p:nvPr>
            <p:ph type="sldNum" sz="quarter" idx="12"/>
          </p:nvPr>
        </p:nvSpPr>
        <p:spPr/>
        <p:txBody>
          <a:bodyPr/>
          <a:lstStyle/>
          <a:p>
            <a:fld id="{E4B66630-EA67-4B92-8E74-E8F1A2A8F910}" type="slidenum">
              <a:rPr lang="en-US" smtClean="0"/>
              <a:t>‹#›</a:t>
            </a:fld>
            <a:endParaRPr lang="en-US"/>
          </a:p>
        </p:txBody>
      </p:sp>
    </p:spTree>
    <p:extLst>
      <p:ext uri="{BB962C8B-B14F-4D97-AF65-F5344CB8AC3E}">
        <p14:creationId xmlns:p14="http://schemas.microsoft.com/office/powerpoint/2010/main" val="110862741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82AF6BE-1C82-47B4-BF1E-BDAB0CF4A785}"/>
              </a:ext>
            </a:extLst>
          </p:cNvPr>
          <p:cNvSpPr>
            <a:spLocks noGrp="1"/>
          </p:cNvSpPr>
          <p:nvPr>
            <p:ph type="dt" sz="half" idx="10"/>
          </p:nvPr>
        </p:nvSpPr>
        <p:spPr/>
        <p:txBody>
          <a:bodyPr/>
          <a:lstStyle/>
          <a:p>
            <a:fld id="{5B6C9CD6-62B2-4C20-8D1B-CF5A2AD55013}" type="datetimeFigureOut">
              <a:rPr lang="en-US" smtClean="0"/>
              <a:t>1/2/2022</a:t>
            </a:fld>
            <a:endParaRPr lang="en-US"/>
          </a:p>
        </p:txBody>
      </p:sp>
      <p:sp>
        <p:nvSpPr>
          <p:cNvPr id="3" name="Footer Placeholder 2">
            <a:extLst>
              <a:ext uri="{FF2B5EF4-FFF2-40B4-BE49-F238E27FC236}">
                <a16:creationId xmlns:a16="http://schemas.microsoft.com/office/drawing/2014/main" id="{747912C9-93DF-4EDD-91FA-E6ABFF4B23D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E5CD9C3-A8FE-4208-AD8E-CCE813205893}"/>
              </a:ext>
            </a:extLst>
          </p:cNvPr>
          <p:cNvSpPr>
            <a:spLocks noGrp="1"/>
          </p:cNvSpPr>
          <p:nvPr>
            <p:ph type="sldNum" sz="quarter" idx="12"/>
          </p:nvPr>
        </p:nvSpPr>
        <p:spPr/>
        <p:txBody>
          <a:bodyPr/>
          <a:lstStyle/>
          <a:p>
            <a:fld id="{E4B66630-EA67-4B92-8E74-E8F1A2A8F910}" type="slidenum">
              <a:rPr lang="en-US" smtClean="0"/>
              <a:t>‹#›</a:t>
            </a:fld>
            <a:endParaRPr lang="en-US"/>
          </a:p>
        </p:txBody>
      </p:sp>
    </p:spTree>
    <p:extLst>
      <p:ext uri="{BB962C8B-B14F-4D97-AF65-F5344CB8AC3E}">
        <p14:creationId xmlns:p14="http://schemas.microsoft.com/office/powerpoint/2010/main" val="7822962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8909B-E72D-4969-BBB9-3FE95D3D7A5A}"/>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FEFF0587-2633-46EA-8453-367690F36EEF}"/>
              </a:ext>
            </a:extLst>
          </p:cNvPr>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AAEC55A-302C-4671-9B56-1467E1B5AE42}"/>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C71DFD03-9805-465F-B527-55F60C804E06}"/>
              </a:ext>
            </a:extLst>
          </p:cNvPr>
          <p:cNvSpPr>
            <a:spLocks noGrp="1"/>
          </p:cNvSpPr>
          <p:nvPr>
            <p:ph type="dt" sz="half" idx="10"/>
          </p:nvPr>
        </p:nvSpPr>
        <p:spPr/>
        <p:txBody>
          <a:bodyPr/>
          <a:lstStyle/>
          <a:p>
            <a:fld id="{5B6C9CD6-62B2-4C20-8D1B-CF5A2AD55013}" type="datetimeFigureOut">
              <a:rPr lang="en-US" smtClean="0"/>
              <a:t>1/2/2022</a:t>
            </a:fld>
            <a:endParaRPr lang="en-US"/>
          </a:p>
        </p:txBody>
      </p:sp>
      <p:sp>
        <p:nvSpPr>
          <p:cNvPr id="6" name="Footer Placeholder 5">
            <a:extLst>
              <a:ext uri="{FF2B5EF4-FFF2-40B4-BE49-F238E27FC236}">
                <a16:creationId xmlns:a16="http://schemas.microsoft.com/office/drawing/2014/main" id="{3A83B5C7-FEB3-4FB8-9DD9-A4F4445DABF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69112E2-332E-4D1E-8361-B72DFF1A6023}"/>
              </a:ext>
            </a:extLst>
          </p:cNvPr>
          <p:cNvSpPr>
            <a:spLocks noGrp="1"/>
          </p:cNvSpPr>
          <p:nvPr>
            <p:ph type="sldNum" sz="quarter" idx="12"/>
          </p:nvPr>
        </p:nvSpPr>
        <p:spPr/>
        <p:txBody>
          <a:bodyPr/>
          <a:lstStyle/>
          <a:p>
            <a:fld id="{E4B66630-EA67-4B92-8E74-E8F1A2A8F910}" type="slidenum">
              <a:rPr lang="en-US" smtClean="0"/>
              <a:t>‹#›</a:t>
            </a:fld>
            <a:endParaRPr lang="en-US"/>
          </a:p>
        </p:txBody>
      </p:sp>
    </p:spTree>
    <p:extLst>
      <p:ext uri="{BB962C8B-B14F-4D97-AF65-F5344CB8AC3E}">
        <p14:creationId xmlns:p14="http://schemas.microsoft.com/office/powerpoint/2010/main" val="328715758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2F8BA-3C2E-40E0-8311-4BE903AD04F1}"/>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AF22AB26-6CFE-4C51-89D3-38A5AAD2F3EC}"/>
              </a:ext>
            </a:extLst>
          </p:cNvPr>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59F2A22F-823B-4D82-91A1-F5C168AD53ED}"/>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BDDFDB67-368A-44B5-886E-7A49887A78E6}"/>
              </a:ext>
            </a:extLst>
          </p:cNvPr>
          <p:cNvSpPr>
            <a:spLocks noGrp="1"/>
          </p:cNvSpPr>
          <p:nvPr>
            <p:ph type="dt" sz="half" idx="10"/>
          </p:nvPr>
        </p:nvSpPr>
        <p:spPr/>
        <p:txBody>
          <a:bodyPr/>
          <a:lstStyle/>
          <a:p>
            <a:fld id="{5B6C9CD6-62B2-4C20-8D1B-CF5A2AD55013}" type="datetimeFigureOut">
              <a:rPr lang="en-US" smtClean="0"/>
              <a:t>1/2/2022</a:t>
            </a:fld>
            <a:endParaRPr lang="en-US"/>
          </a:p>
        </p:txBody>
      </p:sp>
      <p:sp>
        <p:nvSpPr>
          <p:cNvPr id="6" name="Footer Placeholder 5">
            <a:extLst>
              <a:ext uri="{FF2B5EF4-FFF2-40B4-BE49-F238E27FC236}">
                <a16:creationId xmlns:a16="http://schemas.microsoft.com/office/drawing/2014/main" id="{8B505C4B-A8B8-4D91-82A8-569030FFD5E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2900003-9104-4747-BF88-62B000F4C6F1}"/>
              </a:ext>
            </a:extLst>
          </p:cNvPr>
          <p:cNvSpPr>
            <a:spLocks noGrp="1"/>
          </p:cNvSpPr>
          <p:nvPr>
            <p:ph type="sldNum" sz="quarter" idx="12"/>
          </p:nvPr>
        </p:nvSpPr>
        <p:spPr/>
        <p:txBody>
          <a:bodyPr/>
          <a:lstStyle/>
          <a:p>
            <a:fld id="{E4B66630-EA67-4B92-8E74-E8F1A2A8F910}" type="slidenum">
              <a:rPr lang="en-US" smtClean="0"/>
              <a:t>‹#›</a:t>
            </a:fld>
            <a:endParaRPr lang="en-US"/>
          </a:p>
        </p:txBody>
      </p:sp>
    </p:spTree>
    <p:extLst>
      <p:ext uri="{BB962C8B-B14F-4D97-AF65-F5344CB8AC3E}">
        <p14:creationId xmlns:p14="http://schemas.microsoft.com/office/powerpoint/2010/main" val="123072925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51BA5-1C4B-43ED-B937-C974C515632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A1F3F3B-4037-47C5-A95F-63D379223EC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08623B-6E44-43F8-922E-8AE9FD27CE6D}"/>
              </a:ext>
            </a:extLst>
          </p:cNvPr>
          <p:cNvSpPr>
            <a:spLocks noGrp="1"/>
          </p:cNvSpPr>
          <p:nvPr>
            <p:ph type="dt" sz="half" idx="10"/>
          </p:nvPr>
        </p:nvSpPr>
        <p:spPr/>
        <p:txBody>
          <a:bodyPr/>
          <a:lstStyle/>
          <a:p>
            <a:fld id="{5B6C9CD6-62B2-4C20-8D1B-CF5A2AD55013}" type="datetimeFigureOut">
              <a:rPr lang="en-US" smtClean="0"/>
              <a:t>1/2/2022</a:t>
            </a:fld>
            <a:endParaRPr lang="en-US"/>
          </a:p>
        </p:txBody>
      </p:sp>
      <p:sp>
        <p:nvSpPr>
          <p:cNvPr id="5" name="Footer Placeholder 4">
            <a:extLst>
              <a:ext uri="{FF2B5EF4-FFF2-40B4-BE49-F238E27FC236}">
                <a16:creationId xmlns:a16="http://schemas.microsoft.com/office/drawing/2014/main" id="{95696A2D-446C-45AA-9B81-857636DE61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886B136-A8D2-4753-8828-4A74D0BDC1AA}"/>
              </a:ext>
            </a:extLst>
          </p:cNvPr>
          <p:cNvSpPr>
            <a:spLocks noGrp="1"/>
          </p:cNvSpPr>
          <p:nvPr>
            <p:ph type="sldNum" sz="quarter" idx="12"/>
          </p:nvPr>
        </p:nvSpPr>
        <p:spPr/>
        <p:txBody>
          <a:bodyPr/>
          <a:lstStyle/>
          <a:p>
            <a:fld id="{E4B66630-EA67-4B92-8E74-E8F1A2A8F910}" type="slidenum">
              <a:rPr lang="en-US" smtClean="0"/>
              <a:t>‹#›</a:t>
            </a:fld>
            <a:endParaRPr lang="en-US"/>
          </a:p>
        </p:txBody>
      </p:sp>
    </p:spTree>
    <p:extLst>
      <p:ext uri="{BB962C8B-B14F-4D97-AF65-F5344CB8AC3E}">
        <p14:creationId xmlns:p14="http://schemas.microsoft.com/office/powerpoint/2010/main" val="57086130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66F041F-7753-472C-87FF-C783C5D873AE}"/>
              </a:ext>
            </a:extLst>
          </p:cNvPr>
          <p:cNvSpPr>
            <a:spLocks noGrp="1"/>
          </p:cNvSpPr>
          <p:nvPr>
            <p:ph type="title" orient="vert"/>
          </p:nvPr>
        </p:nvSpPr>
        <p:spPr>
          <a:xfrm>
            <a:off x="6543675" y="273844"/>
            <a:ext cx="1971675" cy="4358879"/>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63DBF67-3714-47E2-B135-90749C43E55E}"/>
              </a:ext>
            </a:extLst>
          </p:cNvPr>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0CAED3-4291-4674-B57C-0F5A77F59983}"/>
              </a:ext>
            </a:extLst>
          </p:cNvPr>
          <p:cNvSpPr>
            <a:spLocks noGrp="1"/>
          </p:cNvSpPr>
          <p:nvPr>
            <p:ph type="dt" sz="half" idx="10"/>
          </p:nvPr>
        </p:nvSpPr>
        <p:spPr/>
        <p:txBody>
          <a:bodyPr/>
          <a:lstStyle/>
          <a:p>
            <a:fld id="{5B6C9CD6-62B2-4C20-8D1B-CF5A2AD55013}" type="datetimeFigureOut">
              <a:rPr lang="en-US" smtClean="0"/>
              <a:t>1/2/2022</a:t>
            </a:fld>
            <a:endParaRPr lang="en-US"/>
          </a:p>
        </p:txBody>
      </p:sp>
      <p:sp>
        <p:nvSpPr>
          <p:cNvPr id="5" name="Footer Placeholder 4">
            <a:extLst>
              <a:ext uri="{FF2B5EF4-FFF2-40B4-BE49-F238E27FC236}">
                <a16:creationId xmlns:a16="http://schemas.microsoft.com/office/drawing/2014/main" id="{71D5A749-CDF9-4730-8180-DB9480C3C0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0709AF5-EBE1-4354-88B4-E045137A4EF9}"/>
              </a:ext>
            </a:extLst>
          </p:cNvPr>
          <p:cNvSpPr>
            <a:spLocks noGrp="1"/>
          </p:cNvSpPr>
          <p:nvPr>
            <p:ph type="sldNum" sz="quarter" idx="12"/>
          </p:nvPr>
        </p:nvSpPr>
        <p:spPr/>
        <p:txBody>
          <a:bodyPr/>
          <a:lstStyle/>
          <a:p>
            <a:fld id="{E4B66630-EA67-4B92-8E74-E8F1A2A8F910}" type="slidenum">
              <a:rPr lang="en-US" smtClean="0"/>
              <a:t>‹#›</a:t>
            </a:fld>
            <a:endParaRPr lang="en-US"/>
          </a:p>
        </p:txBody>
      </p:sp>
    </p:spTree>
    <p:extLst>
      <p:ext uri="{BB962C8B-B14F-4D97-AF65-F5344CB8AC3E}">
        <p14:creationId xmlns:p14="http://schemas.microsoft.com/office/powerpoint/2010/main" val="266802094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cSld name="3_Diseño personalizado">
    <p:bg>
      <p:bgPr>
        <a:solidFill>
          <a:schemeClr val="bg1">
            <a:lumMod val="95000"/>
          </a:schemeClr>
        </a:solidFill>
        <a:effectLst/>
      </p:bgPr>
    </p:bg>
    <p:spTree>
      <p:nvGrpSpPr>
        <p:cNvPr id="1" name=""/>
        <p:cNvGrpSpPr/>
        <p:nvPr/>
      </p:nvGrpSpPr>
      <p:grpSpPr>
        <a:xfrm>
          <a:off x="0" y="0"/>
          <a:ext cx="0" cy="0"/>
          <a:chOff x="0" y="0"/>
          <a:chExt cx="0" cy="0"/>
        </a:xfrm>
      </p:grpSpPr>
      <p:sp>
        <p:nvSpPr>
          <p:cNvPr id="2" name="Título 1"/>
          <p:cNvSpPr>
            <a:spLocks noGrp="1"/>
          </p:cNvSpPr>
          <p:nvPr>
            <p:ph type="title" hasCustomPrompt="1"/>
          </p:nvPr>
        </p:nvSpPr>
        <p:spPr>
          <a:xfrm>
            <a:off x="721307" y="1884294"/>
            <a:ext cx="7886700" cy="994172"/>
          </a:xfrm>
        </p:spPr>
        <p:txBody>
          <a:bodyPr>
            <a:noAutofit/>
          </a:bodyPr>
          <a:lstStyle>
            <a:lvl1pPr algn="ctr">
              <a:defRPr sz="6000" b="1">
                <a:solidFill>
                  <a:srgbClr val="F7941D"/>
                </a:solidFill>
                <a:uFillTx/>
                <a:latin typeface="Gill Sans MT Condensed" panose="020B0506020104020203" pitchFamily="34" charset="0"/>
              </a:defRPr>
            </a:lvl1pPr>
          </a:lstStyle>
          <a:p>
            <a:r>
              <a:rPr lang="es-ES" dirty="0">
                <a:uFillTx/>
              </a:rPr>
              <a:t>HAGA CLIC PARA MODIFICAR EL ESTILO DE TÍTULO DEL PATRÓN</a:t>
            </a:r>
            <a:endParaRPr lang="es-VE" dirty="0">
              <a:uFillTx/>
            </a:endParaRPr>
          </a:p>
        </p:txBody>
      </p:sp>
      <p:sp>
        <p:nvSpPr>
          <p:cNvPr id="3" name="Marcador de fecha 2"/>
          <p:cNvSpPr>
            <a:spLocks noGrp="1"/>
          </p:cNvSpPr>
          <p:nvPr>
            <p:ph type="dt" sz="half" idx="10"/>
          </p:nvPr>
        </p:nvSpPr>
        <p:spPr/>
        <p:txBody>
          <a:bodyPr/>
          <a:lstStyle/>
          <a:p>
            <a:pPr>
              <a:buFontTx/>
              <a:buNone/>
            </a:pPr>
            <a:fld id="{9A4D58C3-D444-4060-A105-E25A3FF71C51}" type="datetime1">
              <a:rPr lang="es-VE" kern="1200" smtClean="0">
                <a:solidFill>
                  <a:srgbClr val="000000">
                    <a:tint val="75000"/>
                  </a:srgbClr>
                </a:solidFill>
                <a:uFillTx/>
                <a:latin typeface="Palatino Linotype"/>
                <a:ea typeface="+mn-ea"/>
                <a:cs typeface="+mn-cs"/>
              </a:rPr>
              <a:pPr>
                <a:buFontTx/>
                <a:buNone/>
              </a:pPr>
              <a:t>2/1/2022</a:t>
            </a:fld>
            <a:endParaRPr lang="es-VE" kern="1200">
              <a:solidFill>
                <a:srgbClr val="000000">
                  <a:tint val="75000"/>
                </a:srgbClr>
              </a:solidFill>
              <a:uFillTx/>
              <a:latin typeface="Palatino Linotype"/>
              <a:ea typeface="+mn-ea"/>
              <a:cs typeface="+mn-cs"/>
            </a:endParaRPr>
          </a:p>
        </p:txBody>
      </p:sp>
      <p:sp>
        <p:nvSpPr>
          <p:cNvPr id="4" name="Marcador de pie de página 3"/>
          <p:cNvSpPr>
            <a:spLocks noGrp="1"/>
          </p:cNvSpPr>
          <p:nvPr>
            <p:ph type="ftr" sz="quarter" idx="11"/>
          </p:nvPr>
        </p:nvSpPr>
        <p:spPr/>
        <p:txBody>
          <a:bodyPr/>
          <a:lstStyle/>
          <a:p>
            <a:pPr>
              <a:buFontTx/>
              <a:buNone/>
            </a:pPr>
            <a:endParaRPr lang="es-VE" kern="1200">
              <a:solidFill>
                <a:srgbClr val="000000">
                  <a:tint val="75000"/>
                </a:srgbClr>
              </a:solidFill>
              <a:uFillTx/>
              <a:latin typeface="Palatino Linotype"/>
              <a:ea typeface="+mn-ea"/>
              <a:cs typeface="+mn-cs"/>
            </a:endParaRPr>
          </a:p>
        </p:txBody>
      </p:sp>
      <p:sp>
        <p:nvSpPr>
          <p:cNvPr id="10" name="Rectángulo 9"/>
          <p:cNvSpPr>
            <a:spLocks/>
          </p:cNvSpPr>
          <p:nvPr userDrawn="1"/>
        </p:nvSpPr>
        <p:spPr>
          <a:xfrm>
            <a:off x="0" y="4767264"/>
            <a:ext cx="9144000" cy="168856"/>
          </a:xfrm>
          <a:prstGeom prst="rect">
            <a:avLst/>
          </a:prstGeom>
          <a:solidFill>
            <a:srgbClr val="8182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VE" sz="1800">
              <a:uFillTx/>
            </a:endParaRPr>
          </a:p>
        </p:txBody>
      </p:sp>
      <p:sp>
        <p:nvSpPr>
          <p:cNvPr id="5" name="Marcador de número de diapositiva 4"/>
          <p:cNvSpPr>
            <a:spLocks noGrp="1"/>
          </p:cNvSpPr>
          <p:nvPr>
            <p:ph type="sldNum" sz="quarter" idx="12"/>
          </p:nvPr>
        </p:nvSpPr>
        <p:spPr>
          <a:xfrm>
            <a:off x="4367284" y="4699024"/>
            <a:ext cx="409433" cy="305334"/>
          </a:xfrm>
        </p:spPr>
        <p:txBody>
          <a:bodyPr/>
          <a:lstStyle>
            <a:lvl1pPr>
              <a:defRPr sz="900" b="1">
                <a:solidFill>
                  <a:schemeClr val="bg1"/>
                </a:solidFill>
                <a:uFillTx/>
              </a:defRPr>
            </a:lvl1pPr>
          </a:lstStyle>
          <a:p>
            <a:pPr>
              <a:buFontTx/>
              <a:buNone/>
            </a:pPr>
            <a:fld id="{5C6DB8CB-8B72-460F-B4E4-6A15EEC341A1}" type="slidenum">
              <a:rPr lang="es-VE" kern="1200" smtClean="0">
                <a:uFillTx/>
                <a:latin typeface="Palatino Linotype"/>
                <a:ea typeface="+mn-ea"/>
                <a:cs typeface="+mn-cs"/>
              </a:rPr>
              <a:pPr>
                <a:buFontTx/>
                <a:buNone/>
              </a:pPr>
              <a:t>‹#›</a:t>
            </a:fld>
            <a:endParaRPr lang="es-VE" kern="1200">
              <a:uFillTx/>
              <a:latin typeface="Palatino Linotype"/>
              <a:ea typeface="+mn-ea"/>
              <a:cs typeface="+mn-cs"/>
            </a:endParaRPr>
          </a:p>
        </p:txBody>
      </p:sp>
      <p:grpSp>
        <p:nvGrpSpPr>
          <p:cNvPr id="11" name="Grupo 10"/>
          <p:cNvGrpSpPr/>
          <p:nvPr userDrawn="1"/>
        </p:nvGrpSpPr>
        <p:grpSpPr>
          <a:xfrm>
            <a:off x="-103273" y="4307619"/>
            <a:ext cx="976730" cy="908314"/>
            <a:chOff x="4673442" y="2969535"/>
            <a:chExt cx="1884509" cy="1882156"/>
          </a:xfrm>
        </p:grpSpPr>
        <p:sp>
          <p:nvSpPr>
            <p:cNvPr id="12" name="Elipse 11"/>
            <p:cNvSpPr>
              <a:spLocks/>
            </p:cNvSpPr>
            <p:nvPr/>
          </p:nvSpPr>
          <p:spPr>
            <a:xfrm>
              <a:off x="5076185" y="3404012"/>
              <a:ext cx="1188208" cy="121198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VE" sz="1800">
                <a:uFillTx/>
              </a:endParaRPr>
            </a:p>
          </p:txBody>
        </p:sp>
        <p:pic>
          <p:nvPicPr>
            <p:cNvPr id="13" name="Imagen 12"/>
            <p:cNvPicPr>
              <a:picLocks noChangeAspect="1"/>
            </p:cNvPicPr>
            <p:nvPr/>
          </p:nvPicPr>
          <p:blipFill>
            <a:blip r:embed="rId2" cstate="print"/>
            <a:stretch>
              <a:fillRect/>
            </a:stretch>
          </p:blipFill>
          <p:spPr>
            <a:xfrm>
              <a:off x="4673442" y="2969535"/>
              <a:ext cx="1884509" cy="1882156"/>
            </a:xfrm>
            <a:prstGeom prst="rect">
              <a:avLst/>
            </a:prstGeom>
            <a:noFill/>
          </p:spPr>
        </p:pic>
      </p:grpSp>
      <p:sp>
        <p:nvSpPr>
          <p:cNvPr id="15" name="Marcador de texto 14"/>
          <p:cNvSpPr>
            <a:spLocks noGrp="1"/>
          </p:cNvSpPr>
          <p:nvPr>
            <p:ph type="body" sz="quarter" idx="13"/>
          </p:nvPr>
        </p:nvSpPr>
        <p:spPr>
          <a:xfrm>
            <a:off x="721307" y="3534655"/>
            <a:ext cx="7886700" cy="914400"/>
          </a:xfrm>
        </p:spPr>
        <p:txBody>
          <a:bodyPr/>
          <a:lstStyle/>
          <a:p>
            <a:pPr lvl="0"/>
            <a:r>
              <a:rPr lang="es-ES">
                <a:uFillTx/>
              </a:rPr>
              <a:t>Haga clic para modificar el estilo de texto del patrón</a:t>
            </a:r>
          </a:p>
          <a:p>
            <a:pPr lvl="1"/>
            <a:r>
              <a:rPr lang="es-ES">
                <a:uFillTx/>
              </a:rPr>
              <a:t>Segundo nivel</a:t>
            </a:r>
          </a:p>
          <a:p>
            <a:pPr lvl="2"/>
            <a:r>
              <a:rPr lang="es-ES">
                <a:uFillTx/>
              </a:rPr>
              <a:t>Tercer nivel</a:t>
            </a:r>
          </a:p>
          <a:p>
            <a:pPr lvl="3"/>
            <a:r>
              <a:rPr lang="es-ES">
                <a:uFillTx/>
              </a:rPr>
              <a:t>Cuarto nivel</a:t>
            </a:r>
          </a:p>
          <a:p>
            <a:pPr lvl="4"/>
            <a:r>
              <a:rPr lang="es-ES">
                <a:uFillTx/>
              </a:rPr>
              <a:t>Quinto nivel</a:t>
            </a:r>
            <a:endParaRPr lang="es-VE">
              <a:uFillTx/>
            </a:endParaRPr>
          </a:p>
        </p:txBody>
      </p:sp>
    </p:spTree>
    <p:extLst>
      <p:ext uri="{BB962C8B-B14F-4D97-AF65-F5344CB8AC3E}">
        <p14:creationId xmlns:p14="http://schemas.microsoft.com/office/powerpoint/2010/main" val="392915911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cSld name="2_Diseño personalizado">
    <p:bg>
      <p:bgPr>
        <a:solidFill>
          <a:srgbClr val="F7941D"/>
        </a:soli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uFillTx/>
              </a:rPr>
              <a:t>Haga clic para modificar el estilo de título del patrón</a:t>
            </a:r>
            <a:endParaRPr lang="es-VE">
              <a:uFillTx/>
            </a:endParaRPr>
          </a:p>
        </p:txBody>
      </p:sp>
      <p:sp>
        <p:nvSpPr>
          <p:cNvPr id="3" name="Marcador de fecha 2"/>
          <p:cNvSpPr>
            <a:spLocks noGrp="1"/>
          </p:cNvSpPr>
          <p:nvPr>
            <p:ph type="dt" sz="half" idx="10"/>
          </p:nvPr>
        </p:nvSpPr>
        <p:spPr/>
        <p:txBody>
          <a:bodyPr/>
          <a:lstStyle/>
          <a:p>
            <a:pPr>
              <a:buFontTx/>
              <a:buNone/>
            </a:pPr>
            <a:fld id="{9A4D58C3-D444-4060-A105-E25A3FF71C51}" type="datetime1">
              <a:rPr lang="es-VE" kern="1200" smtClean="0">
                <a:solidFill>
                  <a:srgbClr val="000000">
                    <a:tint val="75000"/>
                  </a:srgbClr>
                </a:solidFill>
                <a:uFillTx/>
                <a:latin typeface="Palatino Linotype"/>
                <a:ea typeface="+mn-ea"/>
                <a:cs typeface="+mn-cs"/>
              </a:rPr>
              <a:pPr>
                <a:buFontTx/>
                <a:buNone/>
              </a:pPr>
              <a:t>2/1/2022</a:t>
            </a:fld>
            <a:endParaRPr lang="es-VE" kern="1200">
              <a:solidFill>
                <a:srgbClr val="000000">
                  <a:tint val="75000"/>
                </a:srgbClr>
              </a:solidFill>
              <a:uFillTx/>
              <a:latin typeface="Palatino Linotype"/>
              <a:ea typeface="+mn-ea"/>
              <a:cs typeface="+mn-cs"/>
            </a:endParaRPr>
          </a:p>
        </p:txBody>
      </p:sp>
      <p:sp>
        <p:nvSpPr>
          <p:cNvPr id="4" name="Marcador de pie de página 3"/>
          <p:cNvSpPr>
            <a:spLocks noGrp="1"/>
          </p:cNvSpPr>
          <p:nvPr>
            <p:ph type="ftr" sz="quarter" idx="11"/>
          </p:nvPr>
        </p:nvSpPr>
        <p:spPr/>
        <p:txBody>
          <a:bodyPr/>
          <a:lstStyle/>
          <a:p>
            <a:pPr>
              <a:buFontTx/>
              <a:buNone/>
            </a:pPr>
            <a:endParaRPr lang="es-VE" kern="1200">
              <a:solidFill>
                <a:srgbClr val="000000">
                  <a:tint val="75000"/>
                </a:srgbClr>
              </a:solidFill>
              <a:uFillTx/>
              <a:latin typeface="Palatino Linotype"/>
              <a:ea typeface="+mn-ea"/>
              <a:cs typeface="+mn-cs"/>
            </a:endParaRPr>
          </a:p>
        </p:txBody>
      </p:sp>
      <p:sp>
        <p:nvSpPr>
          <p:cNvPr id="5" name="Marcador de número de diapositiva 4"/>
          <p:cNvSpPr>
            <a:spLocks noGrp="1"/>
          </p:cNvSpPr>
          <p:nvPr>
            <p:ph type="sldNum" sz="quarter" idx="12"/>
          </p:nvPr>
        </p:nvSpPr>
        <p:spPr/>
        <p:txBody>
          <a:bodyPr/>
          <a:lstStyle/>
          <a:p>
            <a:pPr>
              <a:buFontTx/>
              <a:buNone/>
            </a:pPr>
            <a:fld id="{5C6DB8CB-8B72-460F-B4E4-6A15EEC341A1}" type="slidenum">
              <a:rPr lang="es-VE" kern="1200" smtClean="0">
                <a:solidFill>
                  <a:srgbClr val="000000">
                    <a:tint val="75000"/>
                  </a:srgbClr>
                </a:solidFill>
                <a:uFillTx/>
                <a:latin typeface="Palatino Linotype"/>
                <a:ea typeface="+mn-ea"/>
                <a:cs typeface="+mn-cs"/>
              </a:rPr>
              <a:pPr>
                <a:buFontTx/>
                <a:buNone/>
              </a:pPr>
              <a:t>‹#›</a:t>
            </a:fld>
            <a:endParaRPr lang="es-VE" kern="1200">
              <a:solidFill>
                <a:srgbClr val="000000">
                  <a:tint val="75000"/>
                </a:srgbClr>
              </a:solidFill>
              <a:uFillTx/>
              <a:latin typeface="Palatino Linotype"/>
              <a:ea typeface="+mn-ea"/>
              <a:cs typeface="+mn-cs"/>
            </a:endParaRPr>
          </a:p>
        </p:txBody>
      </p:sp>
      <p:sp>
        <p:nvSpPr>
          <p:cNvPr id="6" name="Picture Placeholder 11"/>
          <p:cNvSpPr>
            <a:spLocks noGrp="1"/>
          </p:cNvSpPr>
          <p:nvPr>
            <p:ph type="pic" sz="quarter" idx="23"/>
          </p:nvPr>
        </p:nvSpPr>
        <p:spPr>
          <a:xfrm>
            <a:off x="2" y="0"/>
            <a:ext cx="7274644" cy="5143500"/>
          </a:xfrm>
          <a:custGeom>
            <a:avLst/>
            <a:gdLst>
              <a:gd name="connsiteX0" fmla="*/ 0 w 19393999"/>
              <a:gd name="connsiteY0" fmla="*/ 0 h 13715999"/>
              <a:gd name="connsiteX1" fmla="*/ 19393999 w 19393999"/>
              <a:gd name="connsiteY1" fmla="*/ 0 h 13715999"/>
              <a:gd name="connsiteX2" fmla="*/ 13782907 w 19393999"/>
              <a:gd name="connsiteY2" fmla="*/ 13715999 h 13715999"/>
              <a:gd name="connsiteX3" fmla="*/ 0 w 19393999"/>
              <a:gd name="connsiteY3" fmla="*/ 13715999 h 13715999"/>
            </a:gdLst>
            <a:ahLst/>
            <a:cxnLst>
              <a:cxn ang="0">
                <a:pos x="connsiteX0" y="connsiteY0"/>
              </a:cxn>
              <a:cxn ang="0">
                <a:pos x="connsiteX1" y="connsiteY1"/>
              </a:cxn>
              <a:cxn ang="0">
                <a:pos x="connsiteX2" y="connsiteY2"/>
              </a:cxn>
              <a:cxn ang="0">
                <a:pos x="connsiteX3" y="connsiteY3"/>
              </a:cxn>
            </a:cxnLst>
            <a:rect l="l" t="t" r="r" b="b"/>
            <a:pathLst>
              <a:path w="19393999" h="13715999">
                <a:moveTo>
                  <a:pt x="0" y="0"/>
                </a:moveTo>
                <a:lnTo>
                  <a:pt x="19393999" y="0"/>
                </a:lnTo>
                <a:lnTo>
                  <a:pt x="13782907" y="13715999"/>
                </a:lnTo>
                <a:lnTo>
                  <a:pt x="0" y="13715999"/>
                </a:lnTo>
                <a:close/>
              </a:path>
            </a:pathLst>
          </a:custGeom>
          <a:solidFill>
            <a:schemeClr val="bg1">
              <a:lumMod val="95000"/>
            </a:schemeClr>
          </a:solidFill>
          <a:effectLst/>
        </p:spPr>
        <p:txBody>
          <a:bodyPr wrap="square">
            <a:noAutofit/>
          </a:bodyPr>
          <a:lstStyle>
            <a:lvl1pPr marL="0" indent="0">
              <a:buNone/>
              <a:defRPr sz="1050" b="1" i="0">
                <a:ln>
                  <a:noFill/>
                </a:ln>
                <a:solidFill>
                  <a:schemeClr val="tx2"/>
                </a:solidFill>
                <a:uFillTx/>
                <a:latin typeface="Poppins Bold" panose="02000000000000000000" pitchFamily="2" charset="77"/>
                <a:ea typeface="Roboto" charset="0"/>
                <a:cs typeface="Poppins Bold" panose="02000000000000000000" pitchFamily="2" charset="77"/>
              </a:defRPr>
            </a:lvl1pPr>
          </a:lstStyle>
          <a:p>
            <a:endParaRPr lang="en-US" dirty="0">
              <a:uFillTx/>
            </a:endParaRPr>
          </a:p>
        </p:txBody>
      </p:sp>
    </p:spTree>
    <p:extLst>
      <p:ext uri="{BB962C8B-B14F-4D97-AF65-F5344CB8AC3E}">
        <p14:creationId xmlns:p14="http://schemas.microsoft.com/office/powerpoint/2010/main" val="38846959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3_Diseño personalizado">
    <p:spTree>
      <p:nvGrpSpPr>
        <p:cNvPr id="1" name=""/>
        <p:cNvGrpSpPr/>
        <p:nvPr/>
      </p:nvGrpSpPr>
      <p:grpSpPr>
        <a:xfrm>
          <a:off x="0" y="0"/>
          <a:ext cx="0" cy="0"/>
          <a:chOff x="0" y="0"/>
          <a:chExt cx="0" cy="0"/>
        </a:xfrm>
      </p:grpSpPr>
      <p:sp>
        <p:nvSpPr>
          <p:cNvPr id="2" name="Título 1"/>
          <p:cNvSpPr>
            <a:spLocks noGrp="1"/>
          </p:cNvSpPr>
          <p:nvPr>
            <p:ph type="title" hasCustomPrompt="1"/>
          </p:nvPr>
        </p:nvSpPr>
        <p:spPr>
          <a:xfrm>
            <a:off x="721307" y="1884293"/>
            <a:ext cx="7886700" cy="994172"/>
          </a:xfrm>
        </p:spPr>
        <p:txBody>
          <a:bodyPr>
            <a:noAutofit/>
          </a:bodyPr>
          <a:lstStyle>
            <a:lvl1pPr algn="ctr">
              <a:defRPr sz="6000" b="1">
                <a:solidFill>
                  <a:srgbClr val="F7941D"/>
                </a:solidFill>
                <a:uFillTx/>
                <a:latin typeface="Gill Sans MT Condensed" panose="020B0506020104020203" pitchFamily="34" charset="0"/>
              </a:defRPr>
            </a:lvl1pPr>
          </a:lstStyle>
          <a:p>
            <a:r>
              <a:rPr lang="es-ES" dirty="0">
                <a:uFillTx/>
              </a:rPr>
              <a:t>HAGA CLIC PARA MODIFICAR EL ESTILO DE TÍTULO DEL PATRÓN</a:t>
            </a:r>
            <a:endParaRPr lang="es-VE" dirty="0">
              <a:uFillTx/>
            </a:endParaRPr>
          </a:p>
        </p:txBody>
      </p:sp>
      <p:sp>
        <p:nvSpPr>
          <p:cNvPr id="3" name="Marcador de fecha 2"/>
          <p:cNvSpPr>
            <a:spLocks noGrp="1"/>
          </p:cNvSpPr>
          <p:nvPr>
            <p:ph type="dt" sz="half" idx="10"/>
          </p:nvPr>
        </p:nvSpPr>
        <p:spPr/>
        <p:txBody>
          <a:bodyPr/>
          <a:lstStyle/>
          <a:p>
            <a:pPr>
              <a:buFontTx/>
              <a:buNone/>
            </a:pPr>
            <a:fld id="{9A4D58C3-D444-4060-A105-E25A3FF71C51}" type="datetime1">
              <a:rPr lang="es-VE" kern="1200" smtClean="0">
                <a:solidFill>
                  <a:srgbClr val="000000">
                    <a:tint val="75000"/>
                  </a:srgbClr>
                </a:solidFill>
                <a:uFillTx/>
                <a:latin typeface="Palatino Linotype"/>
                <a:ea typeface="+mn-ea"/>
                <a:cs typeface="+mn-cs"/>
              </a:rPr>
              <a:pPr>
                <a:buFontTx/>
                <a:buNone/>
              </a:pPr>
              <a:t>2/1/2022</a:t>
            </a:fld>
            <a:endParaRPr lang="es-VE" kern="1200" dirty="0">
              <a:solidFill>
                <a:srgbClr val="000000">
                  <a:tint val="75000"/>
                </a:srgbClr>
              </a:solidFill>
              <a:uFillTx/>
              <a:latin typeface="Palatino Linotype"/>
              <a:ea typeface="+mn-ea"/>
              <a:cs typeface="+mn-cs"/>
            </a:endParaRPr>
          </a:p>
        </p:txBody>
      </p:sp>
      <p:sp>
        <p:nvSpPr>
          <p:cNvPr id="4" name="Marcador de pie de página 3"/>
          <p:cNvSpPr>
            <a:spLocks noGrp="1"/>
          </p:cNvSpPr>
          <p:nvPr>
            <p:ph type="ftr" sz="quarter" idx="11"/>
          </p:nvPr>
        </p:nvSpPr>
        <p:spPr/>
        <p:txBody>
          <a:bodyPr/>
          <a:lstStyle/>
          <a:p>
            <a:pPr>
              <a:buFontTx/>
              <a:buNone/>
            </a:pPr>
            <a:endParaRPr lang="es-VE" kern="1200" dirty="0">
              <a:solidFill>
                <a:srgbClr val="000000">
                  <a:tint val="75000"/>
                </a:srgbClr>
              </a:solidFill>
              <a:uFillTx/>
              <a:latin typeface="Palatino Linotype"/>
              <a:ea typeface="+mn-ea"/>
              <a:cs typeface="+mn-cs"/>
            </a:endParaRPr>
          </a:p>
        </p:txBody>
      </p:sp>
      <p:sp>
        <p:nvSpPr>
          <p:cNvPr id="10" name="Rectángulo 9"/>
          <p:cNvSpPr>
            <a:spLocks/>
          </p:cNvSpPr>
          <p:nvPr userDrawn="1"/>
        </p:nvSpPr>
        <p:spPr>
          <a:xfrm>
            <a:off x="0" y="4767263"/>
            <a:ext cx="9144000" cy="168856"/>
          </a:xfrm>
          <a:prstGeom prst="rect">
            <a:avLst/>
          </a:prstGeom>
          <a:solidFill>
            <a:srgbClr val="8182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VE" dirty="0">
              <a:uFillTx/>
            </a:endParaRPr>
          </a:p>
        </p:txBody>
      </p:sp>
      <p:sp>
        <p:nvSpPr>
          <p:cNvPr id="5" name="Marcador de número de diapositiva 4"/>
          <p:cNvSpPr>
            <a:spLocks noGrp="1"/>
          </p:cNvSpPr>
          <p:nvPr>
            <p:ph type="sldNum" sz="quarter" idx="12"/>
          </p:nvPr>
        </p:nvSpPr>
        <p:spPr>
          <a:xfrm>
            <a:off x="4367283" y="4699024"/>
            <a:ext cx="409433" cy="305334"/>
          </a:xfrm>
        </p:spPr>
        <p:txBody>
          <a:bodyPr/>
          <a:lstStyle>
            <a:lvl1pPr>
              <a:defRPr sz="900" b="1">
                <a:solidFill>
                  <a:schemeClr val="bg1"/>
                </a:solidFill>
                <a:uFillTx/>
              </a:defRPr>
            </a:lvl1pPr>
          </a:lstStyle>
          <a:p>
            <a:pPr>
              <a:buFontTx/>
              <a:buNone/>
            </a:pPr>
            <a:fld id="{5C6DB8CB-8B72-460F-B4E4-6A15EEC341A1}" type="slidenum">
              <a:rPr lang="es-VE" kern="1200" smtClean="0">
                <a:uFillTx/>
                <a:latin typeface="Palatino Linotype"/>
                <a:ea typeface="+mn-ea"/>
                <a:cs typeface="+mn-cs"/>
              </a:rPr>
              <a:pPr>
                <a:buFontTx/>
                <a:buNone/>
              </a:pPr>
              <a:t>‹#›</a:t>
            </a:fld>
            <a:endParaRPr lang="es-VE" kern="1200" dirty="0">
              <a:uFillTx/>
              <a:latin typeface="Palatino Linotype"/>
              <a:ea typeface="+mn-ea"/>
              <a:cs typeface="+mn-cs"/>
            </a:endParaRPr>
          </a:p>
        </p:txBody>
      </p:sp>
      <p:grpSp>
        <p:nvGrpSpPr>
          <p:cNvPr id="11" name="Grupo 10"/>
          <p:cNvGrpSpPr/>
          <p:nvPr userDrawn="1"/>
        </p:nvGrpSpPr>
        <p:grpSpPr>
          <a:xfrm>
            <a:off x="-103273" y="4307619"/>
            <a:ext cx="976730" cy="908314"/>
            <a:chOff x="4673442" y="2969535"/>
            <a:chExt cx="1884509" cy="1882156"/>
          </a:xfrm>
        </p:grpSpPr>
        <p:sp>
          <p:nvSpPr>
            <p:cNvPr id="12" name="Elipse 11"/>
            <p:cNvSpPr>
              <a:spLocks/>
            </p:cNvSpPr>
            <p:nvPr/>
          </p:nvSpPr>
          <p:spPr>
            <a:xfrm>
              <a:off x="5076185" y="3404012"/>
              <a:ext cx="1188208" cy="121198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VE" dirty="0">
                <a:uFillTx/>
              </a:endParaRPr>
            </a:p>
          </p:txBody>
        </p:sp>
        <p:pic>
          <p:nvPicPr>
            <p:cNvPr id="13" name="Imagen 12"/>
            <p:cNvPicPr>
              <a:picLocks noChangeAspect="1"/>
            </p:cNvPicPr>
            <p:nvPr/>
          </p:nvPicPr>
          <p:blipFill>
            <a:blip r:embed="rId2" cstate="print"/>
            <a:stretch>
              <a:fillRect/>
            </a:stretch>
          </p:blipFill>
          <p:spPr>
            <a:xfrm>
              <a:off x="4673442" y="2969535"/>
              <a:ext cx="1884509" cy="1882156"/>
            </a:xfrm>
            <a:prstGeom prst="rect">
              <a:avLst/>
            </a:prstGeom>
            <a:noFill/>
          </p:spPr>
        </p:pic>
      </p:grpSp>
      <p:sp>
        <p:nvSpPr>
          <p:cNvPr id="15" name="Marcador de texto 14"/>
          <p:cNvSpPr>
            <a:spLocks noGrp="1"/>
          </p:cNvSpPr>
          <p:nvPr>
            <p:ph type="body" sz="quarter" idx="13"/>
          </p:nvPr>
        </p:nvSpPr>
        <p:spPr>
          <a:xfrm>
            <a:off x="721307" y="3534655"/>
            <a:ext cx="7886700" cy="914400"/>
          </a:xfrm>
        </p:spPr>
        <p:txBody>
          <a:bodyPr/>
          <a:lstStyle/>
          <a:p>
            <a:pPr lvl="0"/>
            <a:r>
              <a:rPr lang="es-ES">
                <a:uFillTx/>
              </a:rPr>
              <a:t>Haga clic para modificar el estilo de texto del patrón</a:t>
            </a:r>
          </a:p>
          <a:p>
            <a:pPr lvl="1"/>
            <a:r>
              <a:rPr lang="es-ES">
                <a:uFillTx/>
              </a:rPr>
              <a:t>Segundo nivel</a:t>
            </a:r>
          </a:p>
          <a:p>
            <a:pPr lvl="2"/>
            <a:r>
              <a:rPr lang="es-ES">
                <a:uFillTx/>
              </a:rPr>
              <a:t>Tercer nivel</a:t>
            </a:r>
          </a:p>
          <a:p>
            <a:pPr lvl="3"/>
            <a:r>
              <a:rPr lang="es-ES">
                <a:uFillTx/>
              </a:rPr>
              <a:t>Cuarto nivel</a:t>
            </a:r>
          </a:p>
          <a:p>
            <a:pPr lvl="4"/>
            <a:r>
              <a:rPr lang="es-ES">
                <a:uFillTx/>
              </a:rPr>
              <a:t>Quinto nivel</a:t>
            </a:r>
            <a:endParaRPr lang="es-VE">
              <a:uFillTx/>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4_Diseño personalizado">
    <p:spTree>
      <p:nvGrpSpPr>
        <p:cNvPr id="1" name=""/>
        <p:cNvGrpSpPr/>
        <p:nvPr/>
      </p:nvGrpSpPr>
      <p:grpSpPr>
        <a:xfrm>
          <a:off x="0" y="0"/>
          <a:ext cx="0" cy="0"/>
          <a:chOff x="0" y="0"/>
          <a:chExt cx="0" cy="0"/>
        </a:xfrm>
      </p:grpSpPr>
      <p:sp>
        <p:nvSpPr>
          <p:cNvPr id="2" name="Título 1"/>
          <p:cNvSpPr>
            <a:spLocks noGrp="1"/>
          </p:cNvSpPr>
          <p:nvPr>
            <p:ph type="title" hasCustomPrompt="1"/>
          </p:nvPr>
        </p:nvSpPr>
        <p:spPr>
          <a:xfrm>
            <a:off x="0" y="-1"/>
            <a:ext cx="4776716" cy="4767263"/>
          </a:xfrm>
          <a:solidFill>
            <a:srgbClr val="F7941D"/>
          </a:solidFill>
          <a:ln>
            <a:solidFill>
              <a:srgbClr val="F7941D"/>
            </a:solidFill>
          </a:ln>
        </p:spPr>
        <p:txBody>
          <a:bodyPr/>
          <a:lstStyle>
            <a:lvl1pPr algn="ctr">
              <a:defRPr b="1">
                <a:solidFill>
                  <a:schemeClr val="bg1"/>
                </a:solidFill>
                <a:uFillTx/>
                <a:latin typeface="Gill Sans MT Condensed" panose="020B0506020104020203" pitchFamily="34" charset="0"/>
              </a:defRPr>
            </a:lvl1pPr>
          </a:lstStyle>
          <a:p>
            <a:r>
              <a:rPr lang="es-ES" dirty="0">
                <a:uFillTx/>
              </a:rPr>
              <a:t>HAGA CLIC PARA MODIFICAR EL ESTILO DE TÍTULO DEL PATRÓN</a:t>
            </a:r>
            <a:endParaRPr lang="es-VE" dirty="0">
              <a:uFillTx/>
            </a:endParaRPr>
          </a:p>
        </p:txBody>
      </p:sp>
      <p:sp>
        <p:nvSpPr>
          <p:cNvPr id="3" name="Marcador de fecha 2"/>
          <p:cNvSpPr>
            <a:spLocks noGrp="1"/>
          </p:cNvSpPr>
          <p:nvPr>
            <p:ph type="dt" sz="half" idx="10"/>
          </p:nvPr>
        </p:nvSpPr>
        <p:spPr/>
        <p:txBody>
          <a:bodyPr/>
          <a:lstStyle/>
          <a:p>
            <a:pPr>
              <a:buFontTx/>
              <a:buNone/>
            </a:pPr>
            <a:fld id="{9A4D58C3-D444-4060-A105-E25A3FF71C51}" type="datetime1">
              <a:rPr lang="es-VE" kern="1200" smtClean="0">
                <a:solidFill>
                  <a:srgbClr val="000000">
                    <a:tint val="75000"/>
                  </a:srgbClr>
                </a:solidFill>
                <a:uFillTx/>
                <a:latin typeface="Palatino Linotype"/>
                <a:ea typeface="+mn-ea"/>
                <a:cs typeface="+mn-cs"/>
              </a:rPr>
              <a:pPr>
                <a:buFontTx/>
                <a:buNone/>
              </a:pPr>
              <a:t>2/1/2022</a:t>
            </a:fld>
            <a:endParaRPr lang="es-VE" kern="1200" dirty="0">
              <a:solidFill>
                <a:srgbClr val="000000">
                  <a:tint val="75000"/>
                </a:srgbClr>
              </a:solidFill>
              <a:uFillTx/>
              <a:latin typeface="Palatino Linotype"/>
              <a:ea typeface="+mn-ea"/>
              <a:cs typeface="+mn-cs"/>
            </a:endParaRPr>
          </a:p>
        </p:txBody>
      </p:sp>
      <p:sp>
        <p:nvSpPr>
          <p:cNvPr id="4" name="Marcador de pie de página 3"/>
          <p:cNvSpPr>
            <a:spLocks noGrp="1"/>
          </p:cNvSpPr>
          <p:nvPr>
            <p:ph type="ftr" sz="quarter" idx="11"/>
          </p:nvPr>
        </p:nvSpPr>
        <p:spPr/>
        <p:txBody>
          <a:bodyPr/>
          <a:lstStyle/>
          <a:p>
            <a:pPr>
              <a:buFontTx/>
              <a:buNone/>
            </a:pPr>
            <a:endParaRPr lang="es-VE" kern="1200" dirty="0">
              <a:solidFill>
                <a:srgbClr val="000000">
                  <a:tint val="75000"/>
                </a:srgbClr>
              </a:solidFill>
              <a:uFillTx/>
              <a:latin typeface="Palatino Linotype"/>
              <a:ea typeface="+mn-ea"/>
              <a:cs typeface="+mn-cs"/>
            </a:endParaRPr>
          </a:p>
        </p:txBody>
      </p:sp>
      <p:sp>
        <p:nvSpPr>
          <p:cNvPr id="10" name="Rectángulo 9"/>
          <p:cNvSpPr>
            <a:spLocks/>
          </p:cNvSpPr>
          <p:nvPr userDrawn="1"/>
        </p:nvSpPr>
        <p:spPr>
          <a:xfrm>
            <a:off x="0" y="4767263"/>
            <a:ext cx="9144000" cy="168856"/>
          </a:xfrm>
          <a:prstGeom prst="rect">
            <a:avLst/>
          </a:prstGeom>
          <a:solidFill>
            <a:srgbClr val="8182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VE" dirty="0">
              <a:uFillTx/>
            </a:endParaRPr>
          </a:p>
        </p:txBody>
      </p:sp>
      <p:sp>
        <p:nvSpPr>
          <p:cNvPr id="5" name="Marcador de número de diapositiva 4"/>
          <p:cNvSpPr>
            <a:spLocks noGrp="1"/>
          </p:cNvSpPr>
          <p:nvPr>
            <p:ph type="sldNum" sz="quarter" idx="12"/>
          </p:nvPr>
        </p:nvSpPr>
        <p:spPr>
          <a:xfrm>
            <a:off x="4367283" y="4699024"/>
            <a:ext cx="409433" cy="305334"/>
          </a:xfrm>
        </p:spPr>
        <p:txBody>
          <a:bodyPr/>
          <a:lstStyle>
            <a:lvl1pPr>
              <a:defRPr sz="900" b="1">
                <a:solidFill>
                  <a:schemeClr val="bg1"/>
                </a:solidFill>
                <a:uFillTx/>
              </a:defRPr>
            </a:lvl1pPr>
          </a:lstStyle>
          <a:p>
            <a:pPr>
              <a:buFontTx/>
              <a:buNone/>
            </a:pPr>
            <a:fld id="{5C6DB8CB-8B72-460F-B4E4-6A15EEC341A1}" type="slidenum">
              <a:rPr lang="es-VE" kern="1200" smtClean="0">
                <a:uFillTx/>
                <a:latin typeface="Palatino Linotype"/>
                <a:ea typeface="+mn-ea"/>
                <a:cs typeface="+mn-cs"/>
              </a:rPr>
              <a:pPr>
                <a:buFontTx/>
                <a:buNone/>
              </a:pPr>
              <a:t>‹#›</a:t>
            </a:fld>
            <a:endParaRPr lang="es-VE" kern="1200" dirty="0">
              <a:uFillTx/>
              <a:latin typeface="Palatino Linotype"/>
              <a:ea typeface="+mn-ea"/>
              <a:cs typeface="+mn-cs"/>
            </a:endParaRPr>
          </a:p>
        </p:txBody>
      </p:sp>
      <p:sp>
        <p:nvSpPr>
          <p:cNvPr id="15" name="Marcador de texto 14"/>
          <p:cNvSpPr>
            <a:spLocks noGrp="1"/>
          </p:cNvSpPr>
          <p:nvPr>
            <p:ph type="body" sz="quarter" idx="13"/>
          </p:nvPr>
        </p:nvSpPr>
        <p:spPr>
          <a:xfrm>
            <a:off x="4776716" y="-2"/>
            <a:ext cx="4367284" cy="4767264"/>
          </a:xfrm>
          <a:solidFill>
            <a:schemeClr val="bg1"/>
          </a:solidFill>
          <a:ln>
            <a:solidFill>
              <a:srgbClr val="F7941D"/>
            </a:solidFill>
          </a:ln>
        </p:spPr>
        <p:txBody>
          <a:bodyPr anchor="ctr"/>
          <a:lstStyle/>
          <a:p>
            <a:pPr lvl="0"/>
            <a:r>
              <a:rPr lang="es-ES" dirty="0">
                <a:uFillTx/>
              </a:rPr>
              <a:t>Haga clic para modificar el estilo de texto del patrón</a:t>
            </a:r>
          </a:p>
          <a:p>
            <a:pPr lvl="1"/>
            <a:r>
              <a:rPr lang="es-ES" dirty="0">
                <a:uFillTx/>
              </a:rPr>
              <a:t>Segundo nivel</a:t>
            </a:r>
          </a:p>
          <a:p>
            <a:pPr lvl="2"/>
            <a:r>
              <a:rPr lang="es-ES" dirty="0">
                <a:uFillTx/>
              </a:rPr>
              <a:t>Tercer nivel</a:t>
            </a:r>
          </a:p>
          <a:p>
            <a:pPr lvl="3"/>
            <a:r>
              <a:rPr lang="es-ES" dirty="0">
                <a:uFillTx/>
              </a:rPr>
              <a:t>Cuarto nivel</a:t>
            </a:r>
          </a:p>
          <a:p>
            <a:pPr lvl="4"/>
            <a:r>
              <a:rPr lang="es-ES" dirty="0">
                <a:uFillTx/>
              </a:rPr>
              <a:t>Quinto nivel</a:t>
            </a:r>
            <a:endParaRPr lang="es-VE" dirty="0">
              <a:uFillTx/>
            </a:endParaRPr>
          </a:p>
        </p:txBody>
      </p:sp>
      <p:grpSp>
        <p:nvGrpSpPr>
          <p:cNvPr id="11" name="Grupo 10"/>
          <p:cNvGrpSpPr/>
          <p:nvPr userDrawn="1"/>
        </p:nvGrpSpPr>
        <p:grpSpPr>
          <a:xfrm>
            <a:off x="-103273" y="4307619"/>
            <a:ext cx="976730" cy="908314"/>
            <a:chOff x="4673442" y="2969535"/>
            <a:chExt cx="1884509" cy="1882156"/>
          </a:xfrm>
        </p:grpSpPr>
        <p:sp>
          <p:nvSpPr>
            <p:cNvPr id="12" name="Elipse 11"/>
            <p:cNvSpPr>
              <a:spLocks/>
            </p:cNvSpPr>
            <p:nvPr/>
          </p:nvSpPr>
          <p:spPr>
            <a:xfrm>
              <a:off x="5076185" y="3404012"/>
              <a:ext cx="1188208" cy="121198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VE" dirty="0">
                <a:uFillTx/>
              </a:endParaRPr>
            </a:p>
          </p:txBody>
        </p:sp>
        <p:pic>
          <p:nvPicPr>
            <p:cNvPr id="13" name="Imagen 12"/>
            <p:cNvPicPr>
              <a:picLocks noChangeAspect="1"/>
            </p:cNvPicPr>
            <p:nvPr/>
          </p:nvPicPr>
          <p:blipFill>
            <a:blip r:embed="rId2" cstate="print"/>
            <a:stretch>
              <a:fillRect/>
            </a:stretch>
          </p:blipFill>
          <p:spPr>
            <a:xfrm>
              <a:off x="4673442" y="2969535"/>
              <a:ext cx="1884509" cy="1882156"/>
            </a:xfrm>
            <a:prstGeom prst="rect">
              <a:avLst/>
            </a:prstGeom>
            <a:noFill/>
          </p:spPr>
        </p:pic>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5_Diseño personalizado">
    <p:spTree>
      <p:nvGrpSpPr>
        <p:cNvPr id="1" name=""/>
        <p:cNvGrpSpPr/>
        <p:nvPr/>
      </p:nvGrpSpPr>
      <p:grpSpPr>
        <a:xfrm>
          <a:off x="0" y="0"/>
          <a:ext cx="0" cy="0"/>
          <a:chOff x="0" y="0"/>
          <a:chExt cx="0" cy="0"/>
        </a:xfrm>
      </p:grpSpPr>
      <p:sp>
        <p:nvSpPr>
          <p:cNvPr id="2" name="Título 1"/>
          <p:cNvSpPr>
            <a:spLocks noGrp="1"/>
          </p:cNvSpPr>
          <p:nvPr>
            <p:ph type="title" hasCustomPrompt="1"/>
          </p:nvPr>
        </p:nvSpPr>
        <p:spPr>
          <a:xfrm>
            <a:off x="0" y="-1"/>
            <a:ext cx="2554690" cy="4767263"/>
          </a:xfrm>
          <a:solidFill>
            <a:srgbClr val="F7941D"/>
          </a:solidFill>
          <a:ln>
            <a:solidFill>
              <a:srgbClr val="F7941D"/>
            </a:solidFill>
          </a:ln>
        </p:spPr>
        <p:txBody>
          <a:bodyPr/>
          <a:lstStyle>
            <a:lvl1pPr marL="0" indent="0" algn="ctr">
              <a:buFont typeface="Arial" panose="020B0604020202020204" pitchFamily="34" charset="0"/>
              <a:buNone/>
              <a:defRPr b="1">
                <a:solidFill>
                  <a:schemeClr val="bg1"/>
                </a:solidFill>
                <a:uFillTx/>
                <a:latin typeface="Gill Sans MT Condensed" panose="020B0506020104020203" pitchFamily="34" charset="0"/>
              </a:defRPr>
            </a:lvl1pPr>
          </a:lstStyle>
          <a:p>
            <a:r>
              <a:rPr lang="es-ES" dirty="0">
                <a:uFillTx/>
              </a:rPr>
              <a:t>HAGA CLIC PARA MODIFICAR EL ESTILO DE TÍTULO DEL PATRÓN</a:t>
            </a:r>
            <a:br>
              <a:rPr lang="es-ES" dirty="0">
                <a:uFillTx/>
              </a:rPr>
            </a:br>
            <a:endParaRPr lang="es-VE" dirty="0">
              <a:uFillTx/>
            </a:endParaRPr>
          </a:p>
        </p:txBody>
      </p:sp>
      <p:sp>
        <p:nvSpPr>
          <p:cNvPr id="3" name="Marcador de fecha 2"/>
          <p:cNvSpPr>
            <a:spLocks noGrp="1"/>
          </p:cNvSpPr>
          <p:nvPr>
            <p:ph type="dt" sz="half" idx="10"/>
          </p:nvPr>
        </p:nvSpPr>
        <p:spPr/>
        <p:txBody>
          <a:bodyPr/>
          <a:lstStyle/>
          <a:p>
            <a:pPr>
              <a:buFontTx/>
              <a:buNone/>
            </a:pPr>
            <a:fld id="{9A4D58C3-D444-4060-A105-E25A3FF71C51}" type="datetime1">
              <a:rPr lang="es-VE" kern="1200" smtClean="0">
                <a:solidFill>
                  <a:srgbClr val="000000">
                    <a:tint val="75000"/>
                  </a:srgbClr>
                </a:solidFill>
                <a:uFillTx/>
                <a:latin typeface="Palatino Linotype"/>
                <a:ea typeface="+mn-ea"/>
                <a:cs typeface="+mn-cs"/>
              </a:rPr>
              <a:pPr>
                <a:buFontTx/>
                <a:buNone/>
              </a:pPr>
              <a:t>2/1/2022</a:t>
            </a:fld>
            <a:endParaRPr lang="es-VE" kern="1200" dirty="0">
              <a:solidFill>
                <a:srgbClr val="000000">
                  <a:tint val="75000"/>
                </a:srgbClr>
              </a:solidFill>
              <a:uFillTx/>
              <a:latin typeface="Palatino Linotype"/>
              <a:ea typeface="+mn-ea"/>
              <a:cs typeface="+mn-cs"/>
            </a:endParaRPr>
          </a:p>
        </p:txBody>
      </p:sp>
      <p:sp>
        <p:nvSpPr>
          <p:cNvPr id="4" name="Marcador de pie de página 3"/>
          <p:cNvSpPr>
            <a:spLocks noGrp="1"/>
          </p:cNvSpPr>
          <p:nvPr>
            <p:ph type="ftr" sz="quarter" idx="11"/>
          </p:nvPr>
        </p:nvSpPr>
        <p:spPr/>
        <p:txBody>
          <a:bodyPr/>
          <a:lstStyle/>
          <a:p>
            <a:pPr>
              <a:buFontTx/>
              <a:buNone/>
            </a:pPr>
            <a:endParaRPr lang="es-VE" kern="1200" dirty="0">
              <a:solidFill>
                <a:srgbClr val="000000">
                  <a:tint val="75000"/>
                </a:srgbClr>
              </a:solidFill>
              <a:uFillTx/>
              <a:latin typeface="Palatino Linotype"/>
              <a:ea typeface="+mn-ea"/>
              <a:cs typeface="+mn-cs"/>
            </a:endParaRPr>
          </a:p>
        </p:txBody>
      </p:sp>
      <p:sp>
        <p:nvSpPr>
          <p:cNvPr id="10" name="Rectángulo 9"/>
          <p:cNvSpPr>
            <a:spLocks/>
          </p:cNvSpPr>
          <p:nvPr userDrawn="1"/>
        </p:nvSpPr>
        <p:spPr>
          <a:xfrm>
            <a:off x="0" y="4767263"/>
            <a:ext cx="9144000" cy="168856"/>
          </a:xfrm>
          <a:prstGeom prst="rect">
            <a:avLst/>
          </a:prstGeom>
          <a:solidFill>
            <a:srgbClr val="8182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VE" dirty="0">
              <a:uFillTx/>
            </a:endParaRPr>
          </a:p>
        </p:txBody>
      </p:sp>
      <p:sp>
        <p:nvSpPr>
          <p:cNvPr id="5" name="Marcador de número de diapositiva 4"/>
          <p:cNvSpPr>
            <a:spLocks noGrp="1"/>
          </p:cNvSpPr>
          <p:nvPr>
            <p:ph type="sldNum" sz="quarter" idx="12"/>
          </p:nvPr>
        </p:nvSpPr>
        <p:spPr>
          <a:xfrm>
            <a:off x="4367283" y="4699024"/>
            <a:ext cx="409433" cy="305334"/>
          </a:xfrm>
        </p:spPr>
        <p:txBody>
          <a:bodyPr/>
          <a:lstStyle>
            <a:lvl1pPr>
              <a:defRPr sz="900" b="1">
                <a:solidFill>
                  <a:schemeClr val="bg1"/>
                </a:solidFill>
                <a:uFillTx/>
              </a:defRPr>
            </a:lvl1pPr>
          </a:lstStyle>
          <a:p>
            <a:pPr>
              <a:buFontTx/>
              <a:buNone/>
            </a:pPr>
            <a:fld id="{5C6DB8CB-8B72-460F-B4E4-6A15EEC341A1}" type="slidenum">
              <a:rPr lang="es-VE" kern="1200" smtClean="0">
                <a:uFillTx/>
                <a:latin typeface="Palatino Linotype"/>
                <a:ea typeface="+mn-ea"/>
                <a:cs typeface="+mn-cs"/>
              </a:rPr>
              <a:pPr>
                <a:buFontTx/>
                <a:buNone/>
              </a:pPr>
              <a:t>‹#›</a:t>
            </a:fld>
            <a:endParaRPr lang="es-VE" kern="1200" dirty="0">
              <a:uFillTx/>
              <a:latin typeface="Palatino Linotype"/>
              <a:ea typeface="+mn-ea"/>
              <a:cs typeface="+mn-cs"/>
            </a:endParaRPr>
          </a:p>
        </p:txBody>
      </p:sp>
      <p:sp>
        <p:nvSpPr>
          <p:cNvPr id="15" name="Marcador de texto 14"/>
          <p:cNvSpPr>
            <a:spLocks noGrp="1"/>
          </p:cNvSpPr>
          <p:nvPr>
            <p:ph type="body" sz="quarter" idx="13"/>
          </p:nvPr>
        </p:nvSpPr>
        <p:spPr>
          <a:xfrm>
            <a:off x="2554690" y="-2"/>
            <a:ext cx="6589310" cy="4767264"/>
          </a:xfrm>
          <a:solidFill>
            <a:schemeClr val="bg1"/>
          </a:solidFill>
          <a:ln>
            <a:solidFill>
              <a:srgbClr val="F7941D"/>
            </a:solidFill>
          </a:ln>
        </p:spPr>
        <p:txBody>
          <a:bodyPr anchor="ctr"/>
          <a:lstStyle/>
          <a:p>
            <a:pPr lvl="0"/>
            <a:r>
              <a:rPr lang="es-ES" dirty="0">
                <a:uFillTx/>
              </a:rPr>
              <a:t>Haga clic para modificar el estilo de texto del patrón</a:t>
            </a:r>
          </a:p>
          <a:p>
            <a:pPr lvl="1"/>
            <a:r>
              <a:rPr lang="es-ES" dirty="0">
                <a:uFillTx/>
              </a:rPr>
              <a:t>Segundo nivel</a:t>
            </a:r>
          </a:p>
          <a:p>
            <a:pPr lvl="2"/>
            <a:r>
              <a:rPr lang="es-ES" dirty="0">
                <a:uFillTx/>
              </a:rPr>
              <a:t>Tercer nivel</a:t>
            </a:r>
          </a:p>
          <a:p>
            <a:pPr lvl="3"/>
            <a:r>
              <a:rPr lang="es-ES" dirty="0">
                <a:uFillTx/>
              </a:rPr>
              <a:t>Cuarto nivel</a:t>
            </a:r>
          </a:p>
          <a:p>
            <a:pPr lvl="4"/>
            <a:r>
              <a:rPr lang="es-ES" dirty="0">
                <a:uFillTx/>
              </a:rPr>
              <a:t>Quinto nivel</a:t>
            </a:r>
            <a:endParaRPr lang="es-VE" dirty="0">
              <a:uFillTx/>
            </a:endParaRPr>
          </a:p>
        </p:txBody>
      </p:sp>
      <p:grpSp>
        <p:nvGrpSpPr>
          <p:cNvPr id="11" name="Grupo 10"/>
          <p:cNvGrpSpPr/>
          <p:nvPr userDrawn="1"/>
        </p:nvGrpSpPr>
        <p:grpSpPr>
          <a:xfrm>
            <a:off x="-103273" y="4307619"/>
            <a:ext cx="976730" cy="908314"/>
            <a:chOff x="4673442" y="2969535"/>
            <a:chExt cx="1884509" cy="1882156"/>
          </a:xfrm>
        </p:grpSpPr>
        <p:sp>
          <p:nvSpPr>
            <p:cNvPr id="12" name="Elipse 11"/>
            <p:cNvSpPr>
              <a:spLocks/>
            </p:cNvSpPr>
            <p:nvPr/>
          </p:nvSpPr>
          <p:spPr>
            <a:xfrm>
              <a:off x="5076185" y="3404012"/>
              <a:ext cx="1188208" cy="121198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VE" dirty="0">
                <a:uFillTx/>
              </a:endParaRPr>
            </a:p>
          </p:txBody>
        </p:sp>
        <p:pic>
          <p:nvPicPr>
            <p:cNvPr id="13" name="Imagen 12"/>
            <p:cNvPicPr>
              <a:picLocks noChangeAspect="1"/>
            </p:cNvPicPr>
            <p:nvPr/>
          </p:nvPicPr>
          <p:blipFill>
            <a:blip r:embed="rId2" cstate="print"/>
            <a:stretch>
              <a:fillRect/>
            </a:stretch>
          </p:blipFill>
          <p:spPr>
            <a:xfrm>
              <a:off x="4673442" y="2969535"/>
              <a:ext cx="1884509" cy="1882156"/>
            </a:xfrm>
            <a:prstGeom prst="rect">
              <a:avLst/>
            </a:prstGeom>
            <a:noFill/>
          </p:spPr>
        </p:pic>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623888" y="1282304"/>
            <a:ext cx="7886700" cy="2139553"/>
          </a:xfrm>
        </p:spPr>
        <p:txBody>
          <a:bodyPr anchor="b"/>
          <a:lstStyle>
            <a:lvl1pPr>
              <a:defRPr sz="4500">
                <a:uFillTx/>
              </a:defRPr>
            </a:lvl1pPr>
          </a:lstStyle>
          <a:p>
            <a:r>
              <a:rPr lang="es-ES">
                <a:uFillTx/>
              </a:rPr>
              <a:t>Haga clic para modificar el estilo de título del patrón</a:t>
            </a:r>
            <a:endParaRPr lang="es-VE">
              <a:uFillTx/>
            </a:endParaRPr>
          </a:p>
        </p:txBody>
      </p:sp>
      <p:sp>
        <p:nvSpPr>
          <p:cNvPr id="3" name="Marcador de texto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uFillTx/>
              </a:defRPr>
            </a:lvl1pPr>
            <a:lvl2pPr marL="342900" indent="0">
              <a:buNone/>
              <a:defRPr sz="1500">
                <a:solidFill>
                  <a:schemeClr val="tx1">
                    <a:tint val="75000"/>
                  </a:schemeClr>
                </a:solidFill>
                <a:uFillTx/>
              </a:defRPr>
            </a:lvl2pPr>
            <a:lvl3pPr marL="685800" indent="0">
              <a:buNone/>
              <a:defRPr sz="1350">
                <a:solidFill>
                  <a:schemeClr val="tx1">
                    <a:tint val="75000"/>
                  </a:schemeClr>
                </a:solidFill>
                <a:uFillTx/>
              </a:defRPr>
            </a:lvl3pPr>
            <a:lvl4pPr marL="1028700" indent="0">
              <a:buNone/>
              <a:defRPr sz="1200">
                <a:solidFill>
                  <a:schemeClr val="tx1">
                    <a:tint val="75000"/>
                  </a:schemeClr>
                </a:solidFill>
                <a:uFillTx/>
              </a:defRPr>
            </a:lvl4pPr>
            <a:lvl5pPr marL="1371600" indent="0">
              <a:buNone/>
              <a:defRPr sz="1200">
                <a:solidFill>
                  <a:schemeClr val="tx1">
                    <a:tint val="75000"/>
                  </a:schemeClr>
                </a:solidFill>
                <a:uFillTx/>
              </a:defRPr>
            </a:lvl5pPr>
            <a:lvl6pPr marL="1714500" indent="0">
              <a:buNone/>
              <a:defRPr sz="1200">
                <a:solidFill>
                  <a:schemeClr val="tx1">
                    <a:tint val="75000"/>
                  </a:schemeClr>
                </a:solidFill>
                <a:uFillTx/>
              </a:defRPr>
            </a:lvl6pPr>
            <a:lvl7pPr marL="2057400" indent="0">
              <a:buNone/>
              <a:defRPr sz="1200">
                <a:solidFill>
                  <a:schemeClr val="tx1">
                    <a:tint val="75000"/>
                  </a:schemeClr>
                </a:solidFill>
                <a:uFillTx/>
              </a:defRPr>
            </a:lvl7pPr>
            <a:lvl8pPr marL="2400300" indent="0">
              <a:buNone/>
              <a:defRPr sz="1200">
                <a:solidFill>
                  <a:schemeClr val="tx1">
                    <a:tint val="75000"/>
                  </a:schemeClr>
                </a:solidFill>
                <a:uFillTx/>
              </a:defRPr>
            </a:lvl8pPr>
            <a:lvl9pPr marL="2743200" indent="0">
              <a:buNone/>
              <a:defRPr sz="1200">
                <a:solidFill>
                  <a:schemeClr val="tx1">
                    <a:tint val="75000"/>
                  </a:schemeClr>
                </a:solidFill>
                <a:uFillTx/>
              </a:defRPr>
            </a:lvl9pPr>
          </a:lstStyle>
          <a:p>
            <a:pPr lvl="0"/>
            <a:r>
              <a:rPr lang="es-ES">
                <a:uFillTx/>
              </a:rPr>
              <a:t>Haga clic para modificar el estilo de texto del patrón</a:t>
            </a:r>
          </a:p>
        </p:txBody>
      </p:sp>
      <p:sp>
        <p:nvSpPr>
          <p:cNvPr id="4" name="Marcador de fecha 3"/>
          <p:cNvSpPr>
            <a:spLocks noGrp="1"/>
          </p:cNvSpPr>
          <p:nvPr>
            <p:ph type="dt" sz="half" idx="10"/>
          </p:nvPr>
        </p:nvSpPr>
        <p:spPr/>
        <p:txBody>
          <a:bodyPr/>
          <a:lstStyle/>
          <a:p>
            <a:fld id="{8D023367-08F5-44F9-8584-69CC34AF4FE1}" type="datetime1">
              <a:rPr lang="es-VE" smtClean="0">
                <a:solidFill>
                  <a:srgbClr val="000000">
                    <a:tint val="75000"/>
                  </a:srgbClr>
                </a:solidFill>
                <a:uFillTx/>
              </a:rPr>
              <a:pPr/>
              <a:t>2/1/2022</a:t>
            </a:fld>
            <a:endParaRPr lang="es-VE" dirty="0">
              <a:solidFill>
                <a:srgbClr val="000000">
                  <a:tint val="75000"/>
                </a:srgbClr>
              </a:solidFill>
              <a:uFillTx/>
            </a:endParaRPr>
          </a:p>
        </p:txBody>
      </p:sp>
      <p:sp>
        <p:nvSpPr>
          <p:cNvPr id="5" name="Marcador de pie de página 4"/>
          <p:cNvSpPr>
            <a:spLocks noGrp="1"/>
          </p:cNvSpPr>
          <p:nvPr>
            <p:ph type="ftr" sz="quarter" idx="11"/>
          </p:nvPr>
        </p:nvSpPr>
        <p:spPr/>
        <p:txBody>
          <a:bodyPr/>
          <a:lstStyle/>
          <a:p>
            <a:endParaRPr lang="es-VE" dirty="0">
              <a:solidFill>
                <a:srgbClr val="000000">
                  <a:tint val="75000"/>
                </a:srgbClr>
              </a:solidFill>
              <a:uFillTx/>
            </a:endParaRPr>
          </a:p>
        </p:txBody>
      </p:sp>
      <p:sp>
        <p:nvSpPr>
          <p:cNvPr id="6" name="Marcador de número de diapositiva 5"/>
          <p:cNvSpPr>
            <a:spLocks noGrp="1"/>
          </p:cNvSpPr>
          <p:nvPr>
            <p:ph type="sldNum" sz="quarter" idx="12"/>
          </p:nvPr>
        </p:nvSpPr>
        <p:spPr/>
        <p:txBody>
          <a:bodyPr/>
          <a:lstStyle/>
          <a:p>
            <a:fld id="{5C6DB8CB-8B72-460F-B4E4-6A15EEC341A1}" type="slidenum">
              <a:rPr lang="es-VE" smtClean="0">
                <a:solidFill>
                  <a:srgbClr val="000000">
                    <a:tint val="75000"/>
                  </a:srgbClr>
                </a:solidFill>
                <a:uFillTx/>
              </a:rPr>
              <a:pPr/>
              <a:t>‹#›</a:t>
            </a:fld>
            <a:endParaRPr lang="es-VE" dirty="0">
              <a:solidFill>
                <a:srgbClr val="000000">
                  <a:tint val="75000"/>
                </a:srgbClr>
              </a:solidFill>
              <a:uFillTx/>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uFillTx/>
              </a:rPr>
              <a:t>Haga clic para modificar el estilo de título del patrón</a:t>
            </a:r>
            <a:endParaRPr lang="es-VE">
              <a:uFillTx/>
            </a:endParaRPr>
          </a:p>
        </p:txBody>
      </p:sp>
      <p:sp>
        <p:nvSpPr>
          <p:cNvPr id="3" name="Marcador de contenido 2"/>
          <p:cNvSpPr>
            <a:spLocks noGrp="1"/>
          </p:cNvSpPr>
          <p:nvPr>
            <p:ph sz="half" idx="1"/>
          </p:nvPr>
        </p:nvSpPr>
        <p:spPr>
          <a:xfrm>
            <a:off x="628650" y="1369219"/>
            <a:ext cx="3886200" cy="3263504"/>
          </a:xfrm>
        </p:spPr>
        <p:txBody>
          <a:bodyPr/>
          <a:lstStyle/>
          <a:p>
            <a:pPr lvl="0"/>
            <a:r>
              <a:rPr lang="es-ES">
                <a:uFillTx/>
              </a:rPr>
              <a:t>Haga clic para modificar el estilo de texto del patrón</a:t>
            </a:r>
          </a:p>
          <a:p>
            <a:pPr lvl="1"/>
            <a:r>
              <a:rPr lang="es-ES">
                <a:uFillTx/>
              </a:rPr>
              <a:t>Segundo nivel</a:t>
            </a:r>
          </a:p>
          <a:p>
            <a:pPr lvl="2"/>
            <a:r>
              <a:rPr lang="es-ES">
                <a:uFillTx/>
              </a:rPr>
              <a:t>Tercer nivel</a:t>
            </a:r>
          </a:p>
          <a:p>
            <a:pPr lvl="3"/>
            <a:r>
              <a:rPr lang="es-ES">
                <a:uFillTx/>
              </a:rPr>
              <a:t>Cuarto nivel</a:t>
            </a:r>
          </a:p>
          <a:p>
            <a:pPr lvl="4"/>
            <a:r>
              <a:rPr lang="es-ES">
                <a:uFillTx/>
              </a:rPr>
              <a:t>Quinto nivel</a:t>
            </a:r>
            <a:endParaRPr lang="es-VE">
              <a:uFillTx/>
            </a:endParaRPr>
          </a:p>
        </p:txBody>
      </p:sp>
      <p:sp>
        <p:nvSpPr>
          <p:cNvPr id="4" name="Marcador de contenido 3"/>
          <p:cNvSpPr>
            <a:spLocks noGrp="1"/>
          </p:cNvSpPr>
          <p:nvPr>
            <p:ph sz="half" idx="2"/>
          </p:nvPr>
        </p:nvSpPr>
        <p:spPr>
          <a:xfrm>
            <a:off x="4629150" y="1369219"/>
            <a:ext cx="3886200" cy="3263504"/>
          </a:xfrm>
        </p:spPr>
        <p:txBody>
          <a:bodyPr/>
          <a:lstStyle/>
          <a:p>
            <a:pPr lvl="0"/>
            <a:r>
              <a:rPr lang="es-ES">
                <a:uFillTx/>
              </a:rPr>
              <a:t>Haga clic para modificar el estilo de texto del patrón</a:t>
            </a:r>
          </a:p>
          <a:p>
            <a:pPr lvl="1"/>
            <a:r>
              <a:rPr lang="es-ES">
                <a:uFillTx/>
              </a:rPr>
              <a:t>Segundo nivel</a:t>
            </a:r>
          </a:p>
          <a:p>
            <a:pPr lvl="2"/>
            <a:r>
              <a:rPr lang="es-ES">
                <a:uFillTx/>
              </a:rPr>
              <a:t>Tercer nivel</a:t>
            </a:r>
          </a:p>
          <a:p>
            <a:pPr lvl="3"/>
            <a:r>
              <a:rPr lang="es-ES">
                <a:uFillTx/>
              </a:rPr>
              <a:t>Cuarto nivel</a:t>
            </a:r>
          </a:p>
          <a:p>
            <a:pPr lvl="4"/>
            <a:r>
              <a:rPr lang="es-ES">
                <a:uFillTx/>
              </a:rPr>
              <a:t>Quinto nivel</a:t>
            </a:r>
            <a:endParaRPr lang="es-VE">
              <a:uFillTx/>
            </a:endParaRPr>
          </a:p>
        </p:txBody>
      </p:sp>
      <p:sp>
        <p:nvSpPr>
          <p:cNvPr id="5" name="Marcador de fecha 4"/>
          <p:cNvSpPr>
            <a:spLocks noGrp="1"/>
          </p:cNvSpPr>
          <p:nvPr>
            <p:ph type="dt" sz="half" idx="10"/>
          </p:nvPr>
        </p:nvSpPr>
        <p:spPr/>
        <p:txBody>
          <a:bodyPr/>
          <a:lstStyle/>
          <a:p>
            <a:fld id="{B358D4C4-E459-4745-8063-478FDD039414}" type="datetime1">
              <a:rPr lang="es-VE" smtClean="0">
                <a:solidFill>
                  <a:srgbClr val="000000">
                    <a:tint val="75000"/>
                  </a:srgbClr>
                </a:solidFill>
                <a:uFillTx/>
              </a:rPr>
              <a:pPr/>
              <a:t>2/1/2022</a:t>
            </a:fld>
            <a:endParaRPr lang="es-VE" dirty="0">
              <a:solidFill>
                <a:srgbClr val="000000">
                  <a:tint val="75000"/>
                </a:srgbClr>
              </a:solidFill>
              <a:uFillTx/>
            </a:endParaRPr>
          </a:p>
        </p:txBody>
      </p:sp>
      <p:sp>
        <p:nvSpPr>
          <p:cNvPr id="6" name="Marcador de pie de página 5"/>
          <p:cNvSpPr>
            <a:spLocks noGrp="1"/>
          </p:cNvSpPr>
          <p:nvPr>
            <p:ph type="ftr" sz="quarter" idx="11"/>
          </p:nvPr>
        </p:nvSpPr>
        <p:spPr/>
        <p:txBody>
          <a:bodyPr/>
          <a:lstStyle/>
          <a:p>
            <a:endParaRPr lang="es-VE" dirty="0">
              <a:solidFill>
                <a:srgbClr val="000000">
                  <a:tint val="75000"/>
                </a:srgbClr>
              </a:solidFill>
              <a:uFillTx/>
            </a:endParaRPr>
          </a:p>
        </p:txBody>
      </p:sp>
      <p:sp>
        <p:nvSpPr>
          <p:cNvPr id="7" name="Marcador de número de diapositiva 6"/>
          <p:cNvSpPr>
            <a:spLocks noGrp="1"/>
          </p:cNvSpPr>
          <p:nvPr>
            <p:ph type="sldNum" sz="quarter" idx="12"/>
          </p:nvPr>
        </p:nvSpPr>
        <p:spPr/>
        <p:txBody>
          <a:bodyPr/>
          <a:lstStyle/>
          <a:p>
            <a:fld id="{5C6DB8CB-8B72-460F-B4E4-6A15EEC341A1}" type="slidenum">
              <a:rPr lang="es-VE" smtClean="0">
                <a:solidFill>
                  <a:srgbClr val="000000">
                    <a:tint val="75000"/>
                  </a:srgbClr>
                </a:solidFill>
                <a:uFillTx/>
              </a:rPr>
              <a:pPr/>
              <a:t>‹#›</a:t>
            </a:fld>
            <a:endParaRPr lang="es-VE" dirty="0">
              <a:solidFill>
                <a:srgbClr val="000000">
                  <a:tint val="75000"/>
                </a:srgbClr>
              </a:solidFill>
              <a:uFillTx/>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629841" y="273844"/>
            <a:ext cx="7886700" cy="994172"/>
          </a:xfrm>
        </p:spPr>
        <p:txBody>
          <a:bodyPr/>
          <a:lstStyle/>
          <a:p>
            <a:r>
              <a:rPr lang="es-ES">
                <a:uFillTx/>
              </a:rPr>
              <a:t>Haga clic para modificar el estilo de título del patrón</a:t>
            </a:r>
            <a:endParaRPr lang="es-VE">
              <a:uFillTx/>
            </a:endParaRPr>
          </a:p>
        </p:txBody>
      </p:sp>
      <p:sp>
        <p:nvSpPr>
          <p:cNvPr id="3" name="Marcador de texto 2"/>
          <p:cNvSpPr>
            <a:spLocks noGrp="1"/>
          </p:cNvSpPr>
          <p:nvPr>
            <p:ph type="body" idx="1"/>
          </p:nvPr>
        </p:nvSpPr>
        <p:spPr>
          <a:xfrm>
            <a:off x="629842" y="1260872"/>
            <a:ext cx="3868340" cy="617934"/>
          </a:xfrm>
        </p:spPr>
        <p:txBody>
          <a:bodyPr anchor="b"/>
          <a:lstStyle>
            <a:lvl1pPr marL="0" indent="0">
              <a:buNone/>
              <a:defRPr sz="1800" b="1">
                <a:uFillTx/>
              </a:defRPr>
            </a:lvl1pPr>
            <a:lvl2pPr marL="342900" indent="0">
              <a:buNone/>
              <a:defRPr sz="1500" b="1">
                <a:uFillTx/>
              </a:defRPr>
            </a:lvl2pPr>
            <a:lvl3pPr marL="685800" indent="0">
              <a:buNone/>
              <a:defRPr sz="1350" b="1">
                <a:uFillTx/>
              </a:defRPr>
            </a:lvl3pPr>
            <a:lvl4pPr marL="1028700" indent="0">
              <a:buNone/>
              <a:defRPr sz="1200" b="1">
                <a:uFillTx/>
              </a:defRPr>
            </a:lvl4pPr>
            <a:lvl5pPr marL="1371600" indent="0">
              <a:buNone/>
              <a:defRPr sz="1200" b="1">
                <a:uFillTx/>
              </a:defRPr>
            </a:lvl5pPr>
            <a:lvl6pPr marL="1714500" indent="0">
              <a:buNone/>
              <a:defRPr sz="1200" b="1">
                <a:uFillTx/>
              </a:defRPr>
            </a:lvl6pPr>
            <a:lvl7pPr marL="2057400" indent="0">
              <a:buNone/>
              <a:defRPr sz="1200" b="1">
                <a:uFillTx/>
              </a:defRPr>
            </a:lvl7pPr>
            <a:lvl8pPr marL="2400300" indent="0">
              <a:buNone/>
              <a:defRPr sz="1200" b="1">
                <a:uFillTx/>
              </a:defRPr>
            </a:lvl8pPr>
            <a:lvl9pPr marL="2743200" indent="0">
              <a:buNone/>
              <a:defRPr sz="1200" b="1">
                <a:uFillTx/>
              </a:defRPr>
            </a:lvl9pPr>
          </a:lstStyle>
          <a:p>
            <a:pPr lvl="0"/>
            <a:r>
              <a:rPr lang="es-ES">
                <a:uFillTx/>
              </a:rPr>
              <a:t>Haga clic para modificar el estilo de texto del patrón</a:t>
            </a:r>
          </a:p>
        </p:txBody>
      </p:sp>
      <p:sp>
        <p:nvSpPr>
          <p:cNvPr id="4" name="Marcador de contenido 3"/>
          <p:cNvSpPr>
            <a:spLocks noGrp="1"/>
          </p:cNvSpPr>
          <p:nvPr>
            <p:ph sz="half" idx="2"/>
          </p:nvPr>
        </p:nvSpPr>
        <p:spPr>
          <a:xfrm>
            <a:off x="629842" y="1878806"/>
            <a:ext cx="3868340" cy="2763441"/>
          </a:xfrm>
        </p:spPr>
        <p:txBody>
          <a:bodyPr/>
          <a:lstStyle/>
          <a:p>
            <a:pPr lvl="0"/>
            <a:r>
              <a:rPr lang="es-ES">
                <a:uFillTx/>
              </a:rPr>
              <a:t>Haga clic para modificar el estilo de texto del patrón</a:t>
            </a:r>
          </a:p>
          <a:p>
            <a:pPr lvl="1"/>
            <a:r>
              <a:rPr lang="es-ES">
                <a:uFillTx/>
              </a:rPr>
              <a:t>Segundo nivel</a:t>
            </a:r>
          </a:p>
          <a:p>
            <a:pPr lvl="2"/>
            <a:r>
              <a:rPr lang="es-ES">
                <a:uFillTx/>
              </a:rPr>
              <a:t>Tercer nivel</a:t>
            </a:r>
          </a:p>
          <a:p>
            <a:pPr lvl="3"/>
            <a:r>
              <a:rPr lang="es-ES">
                <a:uFillTx/>
              </a:rPr>
              <a:t>Cuarto nivel</a:t>
            </a:r>
          </a:p>
          <a:p>
            <a:pPr lvl="4"/>
            <a:r>
              <a:rPr lang="es-ES">
                <a:uFillTx/>
              </a:rPr>
              <a:t>Quinto nivel</a:t>
            </a:r>
            <a:endParaRPr lang="es-VE">
              <a:uFillTx/>
            </a:endParaRPr>
          </a:p>
        </p:txBody>
      </p:sp>
      <p:sp>
        <p:nvSpPr>
          <p:cNvPr id="5" name="Marcador de texto 4"/>
          <p:cNvSpPr>
            <a:spLocks noGrp="1"/>
          </p:cNvSpPr>
          <p:nvPr>
            <p:ph type="body" sz="quarter" idx="3"/>
          </p:nvPr>
        </p:nvSpPr>
        <p:spPr>
          <a:xfrm>
            <a:off x="4629150" y="1260872"/>
            <a:ext cx="3887391" cy="617934"/>
          </a:xfrm>
        </p:spPr>
        <p:txBody>
          <a:bodyPr anchor="b"/>
          <a:lstStyle>
            <a:lvl1pPr marL="0" indent="0">
              <a:buNone/>
              <a:defRPr sz="1800" b="1">
                <a:uFillTx/>
              </a:defRPr>
            </a:lvl1pPr>
            <a:lvl2pPr marL="342900" indent="0">
              <a:buNone/>
              <a:defRPr sz="1500" b="1">
                <a:uFillTx/>
              </a:defRPr>
            </a:lvl2pPr>
            <a:lvl3pPr marL="685800" indent="0">
              <a:buNone/>
              <a:defRPr sz="1350" b="1">
                <a:uFillTx/>
              </a:defRPr>
            </a:lvl3pPr>
            <a:lvl4pPr marL="1028700" indent="0">
              <a:buNone/>
              <a:defRPr sz="1200" b="1">
                <a:uFillTx/>
              </a:defRPr>
            </a:lvl4pPr>
            <a:lvl5pPr marL="1371600" indent="0">
              <a:buNone/>
              <a:defRPr sz="1200" b="1">
                <a:uFillTx/>
              </a:defRPr>
            </a:lvl5pPr>
            <a:lvl6pPr marL="1714500" indent="0">
              <a:buNone/>
              <a:defRPr sz="1200" b="1">
                <a:uFillTx/>
              </a:defRPr>
            </a:lvl6pPr>
            <a:lvl7pPr marL="2057400" indent="0">
              <a:buNone/>
              <a:defRPr sz="1200" b="1">
                <a:uFillTx/>
              </a:defRPr>
            </a:lvl7pPr>
            <a:lvl8pPr marL="2400300" indent="0">
              <a:buNone/>
              <a:defRPr sz="1200" b="1">
                <a:uFillTx/>
              </a:defRPr>
            </a:lvl8pPr>
            <a:lvl9pPr marL="2743200" indent="0">
              <a:buNone/>
              <a:defRPr sz="1200" b="1">
                <a:uFillTx/>
              </a:defRPr>
            </a:lvl9pPr>
          </a:lstStyle>
          <a:p>
            <a:pPr lvl="0"/>
            <a:r>
              <a:rPr lang="es-ES">
                <a:uFillTx/>
              </a:rPr>
              <a:t>Haga clic para modificar el estilo de texto del patrón</a:t>
            </a:r>
          </a:p>
        </p:txBody>
      </p:sp>
      <p:sp>
        <p:nvSpPr>
          <p:cNvPr id="6" name="Marcador de contenido 5"/>
          <p:cNvSpPr>
            <a:spLocks noGrp="1"/>
          </p:cNvSpPr>
          <p:nvPr>
            <p:ph sz="quarter" idx="4"/>
          </p:nvPr>
        </p:nvSpPr>
        <p:spPr>
          <a:xfrm>
            <a:off x="4629150" y="1878806"/>
            <a:ext cx="3887391" cy="2763441"/>
          </a:xfrm>
        </p:spPr>
        <p:txBody>
          <a:bodyPr/>
          <a:lstStyle/>
          <a:p>
            <a:pPr lvl="0"/>
            <a:r>
              <a:rPr lang="es-ES">
                <a:uFillTx/>
              </a:rPr>
              <a:t>Haga clic para modificar el estilo de texto del patrón</a:t>
            </a:r>
          </a:p>
          <a:p>
            <a:pPr lvl="1"/>
            <a:r>
              <a:rPr lang="es-ES">
                <a:uFillTx/>
              </a:rPr>
              <a:t>Segundo nivel</a:t>
            </a:r>
          </a:p>
          <a:p>
            <a:pPr lvl="2"/>
            <a:r>
              <a:rPr lang="es-ES">
                <a:uFillTx/>
              </a:rPr>
              <a:t>Tercer nivel</a:t>
            </a:r>
          </a:p>
          <a:p>
            <a:pPr lvl="3"/>
            <a:r>
              <a:rPr lang="es-ES">
                <a:uFillTx/>
              </a:rPr>
              <a:t>Cuarto nivel</a:t>
            </a:r>
          </a:p>
          <a:p>
            <a:pPr lvl="4"/>
            <a:r>
              <a:rPr lang="es-ES">
                <a:uFillTx/>
              </a:rPr>
              <a:t>Quinto nivel</a:t>
            </a:r>
            <a:endParaRPr lang="es-VE">
              <a:uFillTx/>
            </a:endParaRPr>
          </a:p>
        </p:txBody>
      </p:sp>
      <p:sp>
        <p:nvSpPr>
          <p:cNvPr id="7" name="Marcador de fecha 6"/>
          <p:cNvSpPr>
            <a:spLocks noGrp="1"/>
          </p:cNvSpPr>
          <p:nvPr>
            <p:ph type="dt" sz="half" idx="10"/>
          </p:nvPr>
        </p:nvSpPr>
        <p:spPr/>
        <p:txBody>
          <a:bodyPr/>
          <a:lstStyle/>
          <a:p>
            <a:fld id="{CB7EC5A0-CD80-44D7-8AB7-21CED25AC859}" type="datetime1">
              <a:rPr lang="es-VE" smtClean="0">
                <a:solidFill>
                  <a:srgbClr val="000000">
                    <a:tint val="75000"/>
                  </a:srgbClr>
                </a:solidFill>
                <a:uFillTx/>
              </a:rPr>
              <a:pPr/>
              <a:t>2/1/2022</a:t>
            </a:fld>
            <a:endParaRPr lang="es-VE" dirty="0">
              <a:solidFill>
                <a:srgbClr val="000000">
                  <a:tint val="75000"/>
                </a:srgbClr>
              </a:solidFill>
              <a:uFillTx/>
            </a:endParaRPr>
          </a:p>
        </p:txBody>
      </p:sp>
      <p:sp>
        <p:nvSpPr>
          <p:cNvPr id="8" name="Marcador de pie de página 7"/>
          <p:cNvSpPr>
            <a:spLocks noGrp="1"/>
          </p:cNvSpPr>
          <p:nvPr>
            <p:ph type="ftr" sz="quarter" idx="11"/>
          </p:nvPr>
        </p:nvSpPr>
        <p:spPr/>
        <p:txBody>
          <a:bodyPr/>
          <a:lstStyle/>
          <a:p>
            <a:endParaRPr lang="es-VE" dirty="0">
              <a:solidFill>
                <a:srgbClr val="000000">
                  <a:tint val="75000"/>
                </a:srgbClr>
              </a:solidFill>
              <a:uFillTx/>
            </a:endParaRPr>
          </a:p>
        </p:txBody>
      </p:sp>
      <p:sp>
        <p:nvSpPr>
          <p:cNvPr id="9" name="Marcador de número de diapositiva 8"/>
          <p:cNvSpPr>
            <a:spLocks noGrp="1"/>
          </p:cNvSpPr>
          <p:nvPr>
            <p:ph type="sldNum" sz="quarter" idx="12"/>
          </p:nvPr>
        </p:nvSpPr>
        <p:spPr/>
        <p:txBody>
          <a:bodyPr/>
          <a:lstStyle/>
          <a:p>
            <a:fld id="{5C6DB8CB-8B72-460F-B4E4-6A15EEC341A1}" type="slidenum">
              <a:rPr lang="es-VE" smtClean="0">
                <a:solidFill>
                  <a:srgbClr val="000000">
                    <a:tint val="75000"/>
                  </a:srgbClr>
                </a:solidFill>
                <a:uFillTx/>
              </a:rPr>
              <a:pPr/>
              <a:t>‹#›</a:t>
            </a:fld>
            <a:endParaRPr lang="es-VE" dirty="0">
              <a:solidFill>
                <a:srgbClr val="000000">
                  <a:tint val="75000"/>
                </a:srgbClr>
              </a:solidFill>
              <a:uFillTx/>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uFillTx/>
              </a:rPr>
              <a:t>Haga clic para modificar el estilo de título del patrón</a:t>
            </a:r>
            <a:endParaRPr lang="es-VE">
              <a:uFillTx/>
            </a:endParaRPr>
          </a:p>
        </p:txBody>
      </p:sp>
      <p:sp>
        <p:nvSpPr>
          <p:cNvPr id="3" name="Marcador de fecha 2"/>
          <p:cNvSpPr>
            <a:spLocks noGrp="1"/>
          </p:cNvSpPr>
          <p:nvPr>
            <p:ph type="dt" sz="half" idx="10"/>
          </p:nvPr>
        </p:nvSpPr>
        <p:spPr/>
        <p:txBody>
          <a:bodyPr/>
          <a:lstStyle/>
          <a:p>
            <a:fld id="{0AB4C646-EB18-4AE9-9C98-72E9FDB51408}" type="datetime1">
              <a:rPr lang="es-VE" smtClean="0">
                <a:solidFill>
                  <a:srgbClr val="000000">
                    <a:tint val="75000"/>
                  </a:srgbClr>
                </a:solidFill>
                <a:uFillTx/>
              </a:rPr>
              <a:pPr/>
              <a:t>2/1/2022</a:t>
            </a:fld>
            <a:endParaRPr lang="es-VE" dirty="0">
              <a:solidFill>
                <a:srgbClr val="000000">
                  <a:tint val="75000"/>
                </a:srgbClr>
              </a:solidFill>
              <a:uFillTx/>
            </a:endParaRPr>
          </a:p>
        </p:txBody>
      </p:sp>
      <p:sp>
        <p:nvSpPr>
          <p:cNvPr id="4" name="Marcador de pie de página 3"/>
          <p:cNvSpPr>
            <a:spLocks noGrp="1"/>
          </p:cNvSpPr>
          <p:nvPr>
            <p:ph type="ftr" sz="quarter" idx="11"/>
          </p:nvPr>
        </p:nvSpPr>
        <p:spPr/>
        <p:txBody>
          <a:bodyPr/>
          <a:lstStyle/>
          <a:p>
            <a:endParaRPr lang="es-VE" dirty="0">
              <a:solidFill>
                <a:srgbClr val="000000">
                  <a:tint val="75000"/>
                </a:srgbClr>
              </a:solidFill>
              <a:uFillTx/>
            </a:endParaRPr>
          </a:p>
        </p:txBody>
      </p:sp>
      <p:sp>
        <p:nvSpPr>
          <p:cNvPr id="5" name="Marcador de número de diapositiva 4"/>
          <p:cNvSpPr>
            <a:spLocks noGrp="1"/>
          </p:cNvSpPr>
          <p:nvPr>
            <p:ph type="sldNum" sz="quarter" idx="12"/>
          </p:nvPr>
        </p:nvSpPr>
        <p:spPr/>
        <p:txBody>
          <a:bodyPr/>
          <a:lstStyle/>
          <a:p>
            <a:fld id="{5C6DB8CB-8B72-460F-B4E4-6A15EEC341A1}" type="slidenum">
              <a:rPr lang="es-VE" smtClean="0">
                <a:solidFill>
                  <a:srgbClr val="000000">
                    <a:tint val="75000"/>
                  </a:srgbClr>
                </a:solidFill>
                <a:uFillTx/>
              </a:rPr>
              <a:pPr/>
              <a:t>‹#›</a:t>
            </a:fld>
            <a:endParaRPr lang="es-VE" dirty="0">
              <a:solidFill>
                <a:srgbClr val="000000">
                  <a:tint val="75000"/>
                </a:srgbClr>
              </a:solidFill>
              <a:uFillTx/>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s-ES">
                <a:uFillTx/>
              </a:rPr>
              <a:t>Haga clic para modificar el estilo de título del patrón</a:t>
            </a:r>
            <a:endParaRPr lang="es-VE">
              <a:uFillTx/>
            </a:endParaRPr>
          </a:p>
        </p:txBody>
      </p:sp>
      <p:sp>
        <p:nvSpPr>
          <p:cNvPr id="3" name="Marcador de texto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s-ES">
                <a:uFillTx/>
              </a:rPr>
              <a:t>Haga clic para modificar el estilo de texto del patrón</a:t>
            </a:r>
          </a:p>
          <a:p>
            <a:pPr lvl="1"/>
            <a:r>
              <a:rPr lang="es-ES">
                <a:uFillTx/>
              </a:rPr>
              <a:t>Segundo nivel</a:t>
            </a:r>
          </a:p>
          <a:p>
            <a:pPr lvl="2"/>
            <a:r>
              <a:rPr lang="es-ES">
                <a:uFillTx/>
              </a:rPr>
              <a:t>Tercer nivel</a:t>
            </a:r>
          </a:p>
          <a:p>
            <a:pPr lvl="3"/>
            <a:r>
              <a:rPr lang="es-ES">
                <a:uFillTx/>
              </a:rPr>
              <a:t>Cuarto nivel</a:t>
            </a:r>
          </a:p>
          <a:p>
            <a:pPr lvl="4"/>
            <a:r>
              <a:rPr lang="es-ES">
                <a:uFillTx/>
              </a:rPr>
              <a:t>Quinto nivel</a:t>
            </a:r>
            <a:endParaRPr lang="es-VE">
              <a:uFillTx/>
            </a:endParaRPr>
          </a:p>
        </p:txBody>
      </p:sp>
      <p:sp>
        <p:nvSpPr>
          <p:cNvPr id="4" name="Marcador de fecha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uFillTx/>
              </a:defRPr>
            </a:lvl1pPr>
          </a:lstStyle>
          <a:p>
            <a:pPr>
              <a:buFontTx/>
              <a:buNone/>
            </a:pPr>
            <a:fld id="{9A4D58C3-D444-4060-A105-E25A3FF71C51}" type="datetime1">
              <a:rPr lang="es-VE" kern="1200" smtClean="0">
                <a:solidFill>
                  <a:srgbClr val="000000">
                    <a:tint val="75000"/>
                  </a:srgbClr>
                </a:solidFill>
                <a:uFillTx/>
                <a:latin typeface="Palatino Linotype"/>
                <a:ea typeface="+mn-ea"/>
                <a:cs typeface="+mn-cs"/>
              </a:rPr>
              <a:pPr>
                <a:buFontTx/>
                <a:buNone/>
              </a:pPr>
              <a:t>2/1/2022</a:t>
            </a:fld>
            <a:endParaRPr lang="es-VE" kern="1200" dirty="0">
              <a:solidFill>
                <a:srgbClr val="000000">
                  <a:tint val="75000"/>
                </a:srgbClr>
              </a:solidFill>
              <a:uFillTx/>
              <a:latin typeface="Palatino Linotype"/>
              <a:ea typeface="+mn-ea"/>
              <a:cs typeface="+mn-cs"/>
            </a:endParaRPr>
          </a:p>
        </p:txBody>
      </p:sp>
      <p:sp>
        <p:nvSpPr>
          <p:cNvPr id="5" name="Marcador de pie de página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uFillTx/>
              </a:defRPr>
            </a:lvl1pPr>
          </a:lstStyle>
          <a:p>
            <a:pPr>
              <a:buFontTx/>
              <a:buNone/>
            </a:pPr>
            <a:endParaRPr lang="es-VE" kern="1200" dirty="0">
              <a:solidFill>
                <a:srgbClr val="000000">
                  <a:tint val="75000"/>
                </a:srgbClr>
              </a:solidFill>
              <a:uFillTx/>
              <a:latin typeface="Palatino Linotype"/>
              <a:ea typeface="+mn-ea"/>
              <a:cs typeface="+mn-cs"/>
            </a:endParaRPr>
          </a:p>
        </p:txBody>
      </p:sp>
      <p:sp>
        <p:nvSpPr>
          <p:cNvPr id="6" name="Marcador de número de diapositiva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uFillTx/>
              </a:defRPr>
            </a:lvl1pPr>
          </a:lstStyle>
          <a:p>
            <a:pPr>
              <a:buFontTx/>
              <a:buNone/>
            </a:pPr>
            <a:fld id="{5C6DB8CB-8B72-460F-B4E4-6A15EEC341A1}" type="slidenum">
              <a:rPr lang="es-VE" kern="1200" smtClean="0">
                <a:solidFill>
                  <a:srgbClr val="000000">
                    <a:tint val="75000"/>
                  </a:srgbClr>
                </a:solidFill>
                <a:uFillTx/>
                <a:latin typeface="Palatino Linotype"/>
                <a:ea typeface="+mn-ea"/>
                <a:cs typeface="+mn-cs"/>
              </a:rPr>
              <a:pPr>
                <a:buFontTx/>
                <a:buNone/>
              </a:pPr>
              <a:t>‹#›</a:t>
            </a:fld>
            <a:endParaRPr lang="es-VE" kern="1200" dirty="0">
              <a:solidFill>
                <a:srgbClr val="000000">
                  <a:tint val="75000"/>
                </a:srgbClr>
              </a:solidFill>
              <a:uFillTx/>
              <a:latin typeface="Palatino Linotype"/>
              <a:ea typeface="+mn-ea"/>
              <a:cs typeface="+mn-cs"/>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hf hdr="0" ftr="0" dt="0"/>
  <p:txStyles>
    <p:titleStyle>
      <a:lvl1pPr algn="l" defTabSz="685800" rtl="0" eaLnBrk="1" latinLnBrk="0" hangingPunct="1">
        <a:lnSpc>
          <a:spcPct val="90000"/>
        </a:lnSpc>
        <a:spcBef>
          <a:spcPct val="0"/>
        </a:spcBef>
        <a:buNone/>
        <a:defRPr sz="3300" kern="1200">
          <a:solidFill>
            <a:schemeClr val="tx1"/>
          </a:solidFill>
          <a:uFillTx/>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uFillTx/>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uFillTx/>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uFillTx/>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uFillTx/>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uFillTx/>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uFillTx/>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uFillTx/>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uFillTx/>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uFillTx/>
          <a:latin typeface="+mn-lt"/>
          <a:ea typeface="+mn-ea"/>
          <a:cs typeface="+mn-cs"/>
        </a:defRPr>
      </a:lvl9pPr>
    </p:bodyStyle>
    <p:otherStyle>
      <a:defPPr>
        <a:defRPr lang="es-VE">
          <a:uFillTx/>
        </a:defRPr>
      </a:defPPr>
      <a:lvl1pPr marL="0" algn="l" defTabSz="685800" rtl="0" eaLnBrk="1" latinLnBrk="0" hangingPunct="1">
        <a:defRPr sz="1350" kern="1200">
          <a:solidFill>
            <a:schemeClr val="tx1"/>
          </a:solidFill>
          <a:uFillTx/>
          <a:latin typeface="+mn-lt"/>
          <a:ea typeface="+mn-ea"/>
          <a:cs typeface="+mn-cs"/>
        </a:defRPr>
      </a:lvl1pPr>
      <a:lvl2pPr marL="342900" algn="l" defTabSz="685800" rtl="0" eaLnBrk="1" latinLnBrk="0" hangingPunct="1">
        <a:defRPr sz="1350" kern="1200">
          <a:solidFill>
            <a:schemeClr val="tx1"/>
          </a:solidFill>
          <a:uFillTx/>
          <a:latin typeface="+mn-lt"/>
          <a:ea typeface="+mn-ea"/>
          <a:cs typeface="+mn-cs"/>
        </a:defRPr>
      </a:lvl2pPr>
      <a:lvl3pPr marL="685800" algn="l" defTabSz="685800" rtl="0" eaLnBrk="1" latinLnBrk="0" hangingPunct="1">
        <a:defRPr sz="1350" kern="1200">
          <a:solidFill>
            <a:schemeClr val="tx1"/>
          </a:solidFill>
          <a:uFillTx/>
          <a:latin typeface="+mn-lt"/>
          <a:ea typeface="+mn-ea"/>
          <a:cs typeface="+mn-cs"/>
        </a:defRPr>
      </a:lvl3pPr>
      <a:lvl4pPr marL="1028700" algn="l" defTabSz="685800" rtl="0" eaLnBrk="1" latinLnBrk="0" hangingPunct="1">
        <a:defRPr sz="1350" kern="1200">
          <a:solidFill>
            <a:schemeClr val="tx1"/>
          </a:solidFill>
          <a:uFillTx/>
          <a:latin typeface="+mn-lt"/>
          <a:ea typeface="+mn-ea"/>
          <a:cs typeface="+mn-cs"/>
        </a:defRPr>
      </a:lvl4pPr>
      <a:lvl5pPr marL="1371600" algn="l" defTabSz="685800" rtl="0" eaLnBrk="1" latinLnBrk="0" hangingPunct="1">
        <a:defRPr sz="1350" kern="1200">
          <a:solidFill>
            <a:schemeClr val="tx1"/>
          </a:solidFill>
          <a:uFillTx/>
          <a:latin typeface="+mn-lt"/>
          <a:ea typeface="+mn-ea"/>
          <a:cs typeface="+mn-cs"/>
        </a:defRPr>
      </a:lvl5pPr>
      <a:lvl6pPr marL="1714500" algn="l" defTabSz="685800" rtl="0" eaLnBrk="1" latinLnBrk="0" hangingPunct="1">
        <a:defRPr sz="1350" kern="1200">
          <a:solidFill>
            <a:schemeClr val="tx1"/>
          </a:solidFill>
          <a:uFillTx/>
          <a:latin typeface="+mn-lt"/>
          <a:ea typeface="+mn-ea"/>
          <a:cs typeface="+mn-cs"/>
        </a:defRPr>
      </a:lvl6pPr>
      <a:lvl7pPr marL="2057400" algn="l" defTabSz="685800" rtl="0" eaLnBrk="1" latinLnBrk="0" hangingPunct="1">
        <a:defRPr sz="1350" kern="1200">
          <a:solidFill>
            <a:schemeClr val="tx1"/>
          </a:solidFill>
          <a:uFillTx/>
          <a:latin typeface="+mn-lt"/>
          <a:ea typeface="+mn-ea"/>
          <a:cs typeface="+mn-cs"/>
        </a:defRPr>
      </a:lvl7pPr>
      <a:lvl8pPr marL="2400300" algn="l" defTabSz="685800" rtl="0" eaLnBrk="1" latinLnBrk="0" hangingPunct="1">
        <a:defRPr sz="1350" kern="1200">
          <a:solidFill>
            <a:schemeClr val="tx1"/>
          </a:solidFill>
          <a:uFillTx/>
          <a:latin typeface="+mn-lt"/>
          <a:ea typeface="+mn-ea"/>
          <a:cs typeface="+mn-cs"/>
        </a:defRPr>
      </a:lvl8pPr>
      <a:lvl9pPr marL="2743200" algn="l" defTabSz="685800" rtl="0" eaLnBrk="1" latinLnBrk="0" hangingPunct="1">
        <a:defRPr sz="1350" kern="1200">
          <a:solidFill>
            <a:schemeClr val="tx1"/>
          </a:solidFill>
          <a:uFillTx/>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197CE14-C675-44E3-8139-1794F2A2D119}"/>
              </a:ext>
            </a:extLst>
          </p:cNvPr>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A7EFFC3-479A-497E-BDC9-8386459F2BEA}"/>
              </a:ext>
            </a:extLst>
          </p:cNvPr>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014AB8-69DA-4020-907B-41F2DBCDB200}"/>
              </a:ext>
            </a:extLst>
          </p:cNvPr>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5B6C9CD6-62B2-4C20-8D1B-CF5A2AD55013}" type="datetimeFigureOut">
              <a:rPr lang="en-US" smtClean="0"/>
              <a:t>1/2/2022</a:t>
            </a:fld>
            <a:endParaRPr lang="en-US"/>
          </a:p>
        </p:txBody>
      </p:sp>
      <p:sp>
        <p:nvSpPr>
          <p:cNvPr id="5" name="Footer Placeholder 4">
            <a:extLst>
              <a:ext uri="{FF2B5EF4-FFF2-40B4-BE49-F238E27FC236}">
                <a16:creationId xmlns:a16="http://schemas.microsoft.com/office/drawing/2014/main" id="{B5297DC7-4E75-4A7E-A700-F21CA2C9906C}"/>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053C42E-BDF8-420F-8CC3-028D9DCE3211}"/>
              </a:ext>
            </a:extLst>
          </p:cNvPr>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E4B66630-EA67-4B92-8E74-E8F1A2A8F910}" type="slidenum">
              <a:rPr lang="en-US" smtClean="0"/>
              <a:t>‹#›</a:t>
            </a:fld>
            <a:endParaRPr lang="en-US"/>
          </a:p>
        </p:txBody>
      </p:sp>
    </p:spTree>
    <p:extLst>
      <p:ext uri="{BB962C8B-B14F-4D97-AF65-F5344CB8AC3E}">
        <p14:creationId xmlns:p14="http://schemas.microsoft.com/office/powerpoint/2010/main" val="3101379156"/>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g"/><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8.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D7D31"/>
        </a:solidFill>
        <a:effectLst/>
      </p:bgPr>
    </p:bg>
    <p:spTree>
      <p:nvGrpSpPr>
        <p:cNvPr id="1" name=""/>
        <p:cNvGrpSpPr/>
        <p:nvPr/>
      </p:nvGrpSpPr>
      <p:grpSpPr>
        <a:xfrm>
          <a:off x="0" y="0"/>
          <a:ext cx="0" cy="0"/>
          <a:chOff x="0" y="0"/>
          <a:chExt cx="0" cy="0"/>
        </a:xfrm>
      </p:grpSpPr>
      <p:pic>
        <p:nvPicPr>
          <p:cNvPr id="12" name="Marcador de posición de imagen 11"/>
          <p:cNvPicPr>
            <a:picLocks noGrp="1" noChangeAspect="1"/>
          </p:cNvPicPr>
          <p:nvPr>
            <p:ph type="pic" sz="quarter" idx="23"/>
          </p:nvPr>
        </p:nvPicPr>
        <p:blipFill>
          <a:blip r:embed="rId2"/>
          <a:srcRect l="2865" r="2865"/>
          <a:stretch>
            <a:fillRect/>
          </a:stretch>
        </p:blipFill>
        <p:spPr>
          <a:solidFill>
            <a:srgbClr val="818286"/>
          </a:solidFill>
        </p:spPr>
      </p:pic>
      <p:sp>
        <p:nvSpPr>
          <p:cNvPr id="18" name="Rectangle 13"/>
          <p:cNvSpPr>
            <a:spLocks/>
          </p:cNvSpPr>
          <p:nvPr/>
        </p:nvSpPr>
        <p:spPr>
          <a:xfrm>
            <a:off x="-13648" y="0"/>
            <a:ext cx="7288293" cy="5151863"/>
          </a:xfrm>
          <a:custGeom>
            <a:avLst/>
            <a:gdLst>
              <a:gd name="connsiteX0" fmla="*/ 0 w 13782907"/>
              <a:gd name="connsiteY0" fmla="*/ 0 h 13738301"/>
              <a:gd name="connsiteX1" fmla="*/ 13782907 w 13782907"/>
              <a:gd name="connsiteY1" fmla="*/ 0 h 13738301"/>
              <a:gd name="connsiteX2" fmla="*/ 13782907 w 13782907"/>
              <a:gd name="connsiteY2" fmla="*/ 13738301 h 13738301"/>
              <a:gd name="connsiteX3" fmla="*/ 0 w 13782907"/>
              <a:gd name="connsiteY3" fmla="*/ 13738301 h 13738301"/>
              <a:gd name="connsiteX4" fmla="*/ 0 w 13782907"/>
              <a:gd name="connsiteY4" fmla="*/ 0 h 13738301"/>
              <a:gd name="connsiteX0" fmla="*/ 0 w 19403122"/>
              <a:gd name="connsiteY0" fmla="*/ 0 h 13738301"/>
              <a:gd name="connsiteX1" fmla="*/ 19403122 w 19403122"/>
              <a:gd name="connsiteY1" fmla="*/ 44604 h 13738301"/>
              <a:gd name="connsiteX2" fmla="*/ 13782907 w 19403122"/>
              <a:gd name="connsiteY2" fmla="*/ 13738301 h 13738301"/>
              <a:gd name="connsiteX3" fmla="*/ 0 w 19403122"/>
              <a:gd name="connsiteY3" fmla="*/ 13738301 h 13738301"/>
              <a:gd name="connsiteX4" fmla="*/ 0 w 19403122"/>
              <a:gd name="connsiteY4" fmla="*/ 0 h 13738301"/>
              <a:gd name="connsiteX0" fmla="*/ 0 w 19425424"/>
              <a:gd name="connsiteY0" fmla="*/ 0 h 13738301"/>
              <a:gd name="connsiteX1" fmla="*/ 19425424 w 19425424"/>
              <a:gd name="connsiteY1" fmla="*/ 44604 h 13738301"/>
              <a:gd name="connsiteX2" fmla="*/ 13782907 w 19425424"/>
              <a:gd name="connsiteY2" fmla="*/ 13738301 h 13738301"/>
              <a:gd name="connsiteX3" fmla="*/ 0 w 19425424"/>
              <a:gd name="connsiteY3" fmla="*/ 13738301 h 13738301"/>
              <a:gd name="connsiteX4" fmla="*/ 0 w 19425424"/>
              <a:gd name="connsiteY4" fmla="*/ 0 h 13738301"/>
              <a:gd name="connsiteX0" fmla="*/ 0 w 19403122"/>
              <a:gd name="connsiteY0" fmla="*/ 1 h 13738302"/>
              <a:gd name="connsiteX1" fmla="*/ 19403122 w 19403122"/>
              <a:gd name="connsiteY1" fmla="*/ 0 h 13738302"/>
              <a:gd name="connsiteX2" fmla="*/ 13782907 w 19403122"/>
              <a:gd name="connsiteY2" fmla="*/ 13738302 h 13738302"/>
              <a:gd name="connsiteX3" fmla="*/ 0 w 19403122"/>
              <a:gd name="connsiteY3" fmla="*/ 13738302 h 13738302"/>
              <a:gd name="connsiteX4" fmla="*/ 0 w 19403122"/>
              <a:gd name="connsiteY4" fmla="*/ 1 h 137383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03122" h="13738302">
                <a:moveTo>
                  <a:pt x="0" y="1"/>
                </a:moveTo>
                <a:lnTo>
                  <a:pt x="19403122" y="0"/>
                </a:lnTo>
                <a:lnTo>
                  <a:pt x="13782907" y="13738302"/>
                </a:lnTo>
                <a:lnTo>
                  <a:pt x="0" y="13738302"/>
                </a:lnTo>
                <a:lnTo>
                  <a:pt x="0" y="1"/>
                </a:lnTo>
                <a:close/>
              </a:path>
            </a:pathLst>
          </a:custGeom>
          <a:solidFill>
            <a:srgbClr val="818286">
              <a:alpha val="7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663"/>
            <a:endParaRPr lang="en-US" sz="1350" kern="1200" dirty="0">
              <a:solidFill>
                <a:srgbClr val="FFFFFF"/>
              </a:solidFill>
              <a:uFillTx/>
            </a:endParaRPr>
          </a:p>
        </p:txBody>
      </p:sp>
      <p:sp>
        <p:nvSpPr>
          <p:cNvPr id="16" name="Elipse 15"/>
          <p:cNvSpPr>
            <a:spLocks/>
          </p:cNvSpPr>
          <p:nvPr/>
        </p:nvSpPr>
        <p:spPr>
          <a:xfrm>
            <a:off x="5076185" y="3404012"/>
            <a:ext cx="1188208" cy="121198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VE" dirty="0">
              <a:uFillTx/>
            </a:endParaRPr>
          </a:p>
        </p:txBody>
      </p:sp>
      <p:pic>
        <p:nvPicPr>
          <p:cNvPr id="17" name="Imagen 16"/>
          <p:cNvPicPr>
            <a:picLocks noChangeAspect="1"/>
          </p:cNvPicPr>
          <p:nvPr/>
        </p:nvPicPr>
        <p:blipFill>
          <a:blip r:embed="rId3" cstate="print"/>
          <a:stretch>
            <a:fillRect/>
          </a:stretch>
        </p:blipFill>
        <p:spPr>
          <a:xfrm>
            <a:off x="4684624" y="2975212"/>
            <a:ext cx="1884509" cy="1882156"/>
          </a:xfrm>
          <a:prstGeom prst="rect">
            <a:avLst/>
          </a:prstGeom>
          <a:noFill/>
        </p:spPr>
      </p:pic>
      <p:sp>
        <p:nvSpPr>
          <p:cNvPr id="7" name="object 2">
            <a:extLst>
              <a:ext uri="{FF2B5EF4-FFF2-40B4-BE49-F238E27FC236}">
                <a16:creationId xmlns:a16="http://schemas.microsoft.com/office/drawing/2014/main" id="{D126F21E-307F-4E8C-ABD2-A99D6AB66DAB}"/>
              </a:ext>
            </a:extLst>
          </p:cNvPr>
          <p:cNvSpPr txBox="1">
            <a:spLocks/>
          </p:cNvSpPr>
          <p:nvPr/>
        </p:nvSpPr>
        <p:spPr>
          <a:xfrm>
            <a:off x="0" y="678568"/>
            <a:ext cx="9144000" cy="2475678"/>
          </a:xfrm>
          <a:prstGeom prst="rect">
            <a:avLst/>
          </a:prstGeom>
        </p:spPr>
        <p:txBody>
          <a:bodyPr vert="horz" wrap="square" lIns="0" tIns="13335" rIns="0" bIns="0" rtlCol="0" anchor="ctr">
            <a:spAutoFit/>
          </a:bodyPr>
          <a:lstStyle>
            <a:lvl1pPr algn="l" defTabSz="685800" rtl="0" eaLnBrk="1" latinLnBrk="0" hangingPunct="1">
              <a:lnSpc>
                <a:spcPct val="90000"/>
              </a:lnSpc>
              <a:spcBef>
                <a:spcPct val="0"/>
              </a:spcBef>
              <a:buNone/>
              <a:defRPr sz="3300" kern="1200">
                <a:solidFill>
                  <a:schemeClr val="tx1"/>
                </a:solidFill>
                <a:uFillTx/>
                <a:latin typeface="+mj-lt"/>
                <a:ea typeface="+mj-ea"/>
                <a:cs typeface="+mj-cs"/>
              </a:defRPr>
            </a:lvl1pPr>
          </a:lstStyle>
          <a:p>
            <a:pPr marL="12700" algn="ctr">
              <a:lnSpc>
                <a:spcPct val="100000"/>
              </a:lnSpc>
              <a:spcBef>
                <a:spcPts val="105"/>
              </a:spcBef>
              <a:buClrTx/>
            </a:pPr>
            <a:r>
              <a:rPr lang="en-US" sz="8000" b="1" dirty="0">
                <a:solidFill>
                  <a:schemeClr val="bg1"/>
                </a:solidFill>
                <a:latin typeface="Amatic SC" panose="00000500000000000000" pitchFamily="2" charset="-79"/>
                <a:cs typeface="Amatic SC" panose="00000500000000000000" pitchFamily="2" charset="-79"/>
              </a:rPr>
              <a:t>Customizing and organizing </a:t>
            </a:r>
            <a:r>
              <a:rPr lang="en-US" sz="8000" b="1" dirty="0" err="1">
                <a:solidFill>
                  <a:schemeClr val="bg1"/>
                </a:solidFill>
                <a:latin typeface="Amatic SC" panose="00000500000000000000" pitchFamily="2" charset="-79"/>
                <a:cs typeface="Amatic SC" panose="00000500000000000000" pitchFamily="2" charset="-79"/>
              </a:rPr>
              <a:t>GraphQL</a:t>
            </a:r>
            <a:r>
              <a:rPr lang="en-US" sz="8000" b="1" dirty="0">
                <a:solidFill>
                  <a:schemeClr val="bg1"/>
                </a:solidFill>
                <a:latin typeface="Amatic SC" panose="00000500000000000000" pitchFamily="2" charset="-79"/>
                <a:cs typeface="Amatic SC" panose="00000500000000000000" pitchFamily="2" charset="-79"/>
              </a:rPr>
              <a:t> operations</a:t>
            </a:r>
          </a:p>
        </p:txBody>
      </p:sp>
    </p:spTree>
    <p:extLst>
      <p:ext uri="{BB962C8B-B14F-4D97-AF65-F5344CB8AC3E}">
        <p14:creationId xmlns:p14="http://schemas.microsoft.com/office/powerpoint/2010/main" val="11561673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a:xfrm>
            <a:off x="4220309" y="4695092"/>
            <a:ext cx="556408" cy="309266"/>
          </a:xfrm>
        </p:spPr>
        <p:txBody>
          <a:bodyPr/>
          <a:lstStyle/>
          <a:p>
            <a:pPr marL="11207"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900" b="1" i="0" u="none" strike="noStrike" kern="0" cap="none" spc="-9" normalizeH="0" baseline="0" noProof="0" dirty="0">
                <a:ln>
                  <a:noFill/>
                </a:ln>
                <a:solidFill>
                  <a:srgbClr val="FFFFFF"/>
                </a:solidFill>
                <a:effectLst/>
                <a:uLnTx/>
                <a:uFillTx/>
                <a:latin typeface="Arial"/>
                <a:cs typeface="Arial"/>
                <a:sym typeface="Arial"/>
              </a:rPr>
              <a:t>1</a:t>
            </a:r>
            <a:r>
              <a:rPr kumimoji="0" lang="en-US" sz="900" b="1" i="0" u="none" strike="noStrike" kern="0" cap="none" spc="-18" normalizeH="0" baseline="0" noProof="0" dirty="0">
                <a:ln>
                  <a:noFill/>
                </a:ln>
                <a:solidFill>
                  <a:srgbClr val="FFFFFF"/>
                </a:solidFill>
                <a:effectLst/>
                <a:uLnTx/>
                <a:uFillTx/>
                <a:latin typeface="Arial"/>
                <a:cs typeface="Arial"/>
                <a:sym typeface="Arial"/>
              </a:rPr>
              <a:t>-</a:t>
            </a:r>
            <a:fld id="{81D60167-4931-47E6-BA6A-407CBD079E47}" type="slidenum">
              <a:rPr kumimoji="0" sz="900" b="1" i="0" u="none" strike="noStrike" kern="0" cap="none" spc="0" normalizeH="0" baseline="0" noProof="0" smtClean="0">
                <a:ln>
                  <a:noFill/>
                </a:ln>
                <a:solidFill>
                  <a:srgbClr val="FFFFFF"/>
                </a:solidFill>
                <a:effectLst/>
                <a:uLnTx/>
                <a:uFillTx/>
                <a:latin typeface="Calibri Light"/>
                <a:cs typeface="Calibri Light"/>
                <a:sym typeface="Arial"/>
              </a:rPr>
              <a:pPr marL="11207" marR="0" lvl="0" indent="0" algn="r" defTabSz="914400" rtl="0" eaLnBrk="1" fontAlgn="auto" latinLnBrk="0" hangingPunct="1">
                <a:lnSpc>
                  <a:spcPct val="100000"/>
                </a:lnSpc>
                <a:spcBef>
                  <a:spcPts val="0"/>
                </a:spcBef>
                <a:spcAft>
                  <a:spcPts val="0"/>
                </a:spcAft>
                <a:buClr>
                  <a:srgbClr val="000000"/>
                </a:buClr>
                <a:buSzTx/>
                <a:buFont typeface="Arial"/>
                <a:buNone/>
                <a:tabLst/>
                <a:defRPr/>
              </a:pPr>
              <a:t>10</a:t>
            </a:fld>
            <a:endParaRPr kumimoji="0" sz="900" b="1" i="0" u="none" strike="noStrike" kern="0" cap="none" spc="0" normalizeH="0" baseline="0" noProof="0" dirty="0">
              <a:ln>
                <a:noFill/>
              </a:ln>
              <a:solidFill>
                <a:srgbClr val="FFFFFF"/>
              </a:solidFill>
              <a:effectLst/>
              <a:uLnTx/>
              <a:uFillTx/>
              <a:latin typeface="Calibri Light"/>
              <a:cs typeface="Calibri Light"/>
              <a:sym typeface="Arial"/>
            </a:endParaRPr>
          </a:p>
        </p:txBody>
      </p:sp>
      <p:sp>
        <p:nvSpPr>
          <p:cNvPr id="5" name="Arrow: Pentagon 4">
            <a:extLst>
              <a:ext uri="{FF2B5EF4-FFF2-40B4-BE49-F238E27FC236}">
                <a16:creationId xmlns:a16="http://schemas.microsoft.com/office/drawing/2014/main" id="{A57708DE-E8EF-47A1-B55A-5F10C256E44D}"/>
              </a:ext>
            </a:extLst>
          </p:cNvPr>
          <p:cNvSpPr/>
          <p:nvPr/>
        </p:nvSpPr>
        <p:spPr>
          <a:xfrm>
            <a:off x="773589" y="230865"/>
            <a:ext cx="8370411" cy="697832"/>
          </a:xfrm>
          <a:prstGeom prst="homePlate">
            <a:avLst/>
          </a:prstGeom>
          <a:noFill/>
          <a:ln>
            <a:noFill/>
          </a:ln>
        </p:spPr>
        <p:style>
          <a:lnRef idx="1">
            <a:schemeClr val="accent1"/>
          </a:lnRef>
          <a:fillRef idx="1">
            <a:schemeClr val="accent1"/>
          </a:fillRef>
          <a:effectRef idx="1">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
                <a:srgbClr val="000000">
                  <a:lumMod val="50000"/>
                  <a:lumOff val="50000"/>
                </a:srgbClr>
              </a:buClr>
              <a:buSzTx/>
              <a:buFont typeface="Arial"/>
              <a:buNone/>
              <a:tabLst/>
              <a:defRPr/>
            </a:pPr>
            <a:r>
              <a:rPr kumimoji="0" lang="en-US" sz="4400" b="1" i="0" u="none" strike="noStrike" kern="0" cap="none" spc="0" normalizeH="0" baseline="0" noProof="0" dirty="0">
                <a:ln>
                  <a:noFill/>
                </a:ln>
                <a:solidFill>
                  <a:srgbClr val="ED7D31"/>
                </a:solidFill>
                <a:effectLst/>
                <a:uLnTx/>
                <a:uFillTx/>
                <a:latin typeface="Amatic SC" panose="020B0604020202020204" pitchFamily="2" charset="-79"/>
                <a:ea typeface="+mn-ea"/>
                <a:cs typeface="Amatic SC" panose="020B0604020202020204" pitchFamily="2" charset="-79"/>
                <a:sym typeface="Arial"/>
              </a:rPr>
              <a:t>Ordering records returned by a list field</a:t>
            </a:r>
          </a:p>
        </p:txBody>
      </p:sp>
      <p:sp>
        <p:nvSpPr>
          <p:cNvPr id="4" name="object 2">
            <a:extLst>
              <a:ext uri="{FF2B5EF4-FFF2-40B4-BE49-F238E27FC236}">
                <a16:creationId xmlns:a16="http://schemas.microsoft.com/office/drawing/2014/main" id="{59C6EB5B-81CF-43FA-BC18-BF25A7F8CDD9}"/>
              </a:ext>
            </a:extLst>
          </p:cNvPr>
          <p:cNvSpPr txBox="1"/>
          <p:nvPr/>
        </p:nvSpPr>
        <p:spPr>
          <a:xfrm>
            <a:off x="700102" y="1195209"/>
            <a:ext cx="7596822" cy="3089948"/>
          </a:xfrm>
          <a:prstGeom prst="rect">
            <a:avLst/>
          </a:prstGeom>
        </p:spPr>
        <p:txBody>
          <a:bodyPr vert="horz" wrap="square" lIns="0" tIns="12065" rIns="0" bIns="0" rtlCol="0">
            <a:spAutoFit/>
          </a:bodyPr>
          <a:lstStyle/>
          <a:p>
            <a:pPr marR="0" lvl="0" algn="l" defTabSz="914400" rtl="0" eaLnBrk="1" fontAlgn="auto" latinLnBrk="0" hangingPunct="1">
              <a:lnSpc>
                <a:spcPct val="100000"/>
              </a:lnSpc>
              <a:spcBef>
                <a:spcPts val="0"/>
              </a:spcBef>
              <a:spcAft>
                <a:spcPts val="0"/>
              </a:spcAft>
              <a:buClr>
                <a:srgbClr val="000000"/>
              </a:buClr>
              <a:buSzTx/>
              <a:tabLst/>
              <a:defRPr/>
            </a:pPr>
            <a:r>
              <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query </a:t>
            </a:r>
            <a:r>
              <a:rPr kumimoji="0" lang="en-US" sz="2000" b="0" i="0" u="none" strike="noStrike" kern="0" cap="none" spc="0" normalizeH="0" baseline="0" noProof="0" dirty="0" err="1">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orgReposByName</a:t>
            </a:r>
            <a:r>
              <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a:t>
            </a:r>
          </a:p>
          <a:p>
            <a:pPr marR="0" lvl="0" algn="l" defTabSz="914400" rtl="0" eaLnBrk="1" fontAlgn="auto" latinLnBrk="0" hangingPunct="1">
              <a:lnSpc>
                <a:spcPct val="100000"/>
              </a:lnSpc>
              <a:spcBef>
                <a:spcPts val="0"/>
              </a:spcBef>
              <a:spcAft>
                <a:spcPts val="0"/>
              </a:spcAft>
              <a:buClr>
                <a:srgbClr val="000000"/>
              </a:buClr>
              <a:buSzTx/>
              <a:tabLst/>
              <a:defRPr/>
            </a:pPr>
            <a:r>
              <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organization(login: "</a:t>
            </a:r>
            <a:r>
              <a:rPr kumimoji="0" lang="en-US" sz="2000" b="0" i="0" u="none" strike="noStrike" kern="0" cap="none" spc="0" normalizeH="0" baseline="0" noProof="0" dirty="0" err="1">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fenago</a:t>
            </a:r>
            <a:r>
              <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a:t>
            </a:r>
          </a:p>
          <a:p>
            <a:pPr marR="0" lvl="0" algn="l" defTabSz="914400" rtl="0" eaLnBrk="1" fontAlgn="auto" latinLnBrk="0" hangingPunct="1">
              <a:lnSpc>
                <a:spcPct val="100000"/>
              </a:lnSpc>
              <a:spcBef>
                <a:spcPts val="0"/>
              </a:spcBef>
              <a:spcAft>
                <a:spcPts val="0"/>
              </a:spcAft>
              <a:buClr>
                <a:srgbClr val="000000"/>
              </a:buClr>
              <a:buSzTx/>
              <a:tabLst/>
              <a:defRPr/>
            </a:pPr>
            <a:r>
              <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repositories(first: 10, </a:t>
            </a:r>
            <a:r>
              <a:rPr kumimoji="0" lang="en-US" sz="2000" b="0" i="0" u="none" strike="noStrike" kern="0" cap="none" spc="0" normalizeH="0" baseline="0" noProof="0" dirty="0" err="1">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orderBy</a:t>
            </a:r>
            <a:r>
              <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 field: NAME, direction: ASC }) {</a:t>
            </a:r>
          </a:p>
          <a:p>
            <a:pPr marR="0" lvl="0" algn="l" defTabSz="914400" rtl="0" eaLnBrk="1" fontAlgn="auto" latinLnBrk="0" hangingPunct="1">
              <a:lnSpc>
                <a:spcPct val="100000"/>
              </a:lnSpc>
              <a:spcBef>
                <a:spcPts val="0"/>
              </a:spcBef>
              <a:spcAft>
                <a:spcPts val="0"/>
              </a:spcAft>
              <a:buClr>
                <a:srgbClr val="000000"/>
              </a:buClr>
              <a:buSzTx/>
              <a:tabLst/>
              <a:defRPr/>
            </a:pPr>
            <a:r>
              <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nodes {</a:t>
            </a:r>
          </a:p>
          <a:p>
            <a:pPr marR="0" lvl="0" algn="l" defTabSz="914400" rtl="0" eaLnBrk="1" fontAlgn="auto" latinLnBrk="0" hangingPunct="1">
              <a:lnSpc>
                <a:spcPct val="100000"/>
              </a:lnSpc>
              <a:spcBef>
                <a:spcPts val="0"/>
              </a:spcBef>
              <a:spcAft>
                <a:spcPts val="0"/>
              </a:spcAft>
              <a:buClr>
                <a:srgbClr val="000000"/>
              </a:buClr>
              <a:buSzTx/>
              <a:tabLst/>
              <a:defRPr/>
            </a:pPr>
            <a:r>
              <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name</a:t>
            </a:r>
          </a:p>
          <a:p>
            <a:pPr marR="0" lvl="0" algn="l" defTabSz="914400" rtl="0" eaLnBrk="1" fontAlgn="auto" latinLnBrk="0" hangingPunct="1">
              <a:lnSpc>
                <a:spcPct val="100000"/>
              </a:lnSpc>
              <a:spcBef>
                <a:spcPts val="0"/>
              </a:spcBef>
              <a:spcAft>
                <a:spcPts val="0"/>
              </a:spcAft>
              <a:buClr>
                <a:srgbClr val="000000"/>
              </a:buClr>
              <a:buSzTx/>
              <a:tabLst/>
              <a:defRPr/>
            </a:pPr>
            <a:r>
              <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a:t>
            </a:r>
          </a:p>
          <a:p>
            <a:pPr marR="0" lvl="0" algn="l" defTabSz="914400" rtl="0" eaLnBrk="1" fontAlgn="auto" latinLnBrk="0" hangingPunct="1">
              <a:lnSpc>
                <a:spcPct val="100000"/>
              </a:lnSpc>
              <a:spcBef>
                <a:spcPts val="0"/>
              </a:spcBef>
              <a:spcAft>
                <a:spcPts val="0"/>
              </a:spcAft>
              <a:buClr>
                <a:srgbClr val="000000"/>
              </a:buClr>
              <a:buSzTx/>
              <a:tabLst/>
              <a:defRPr/>
            </a:pPr>
            <a:r>
              <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a:t>
            </a:r>
          </a:p>
          <a:p>
            <a:pPr marR="0" lvl="0" algn="l" defTabSz="914400" rtl="0" eaLnBrk="1" fontAlgn="auto" latinLnBrk="0" hangingPunct="1">
              <a:lnSpc>
                <a:spcPct val="100000"/>
              </a:lnSpc>
              <a:spcBef>
                <a:spcPts val="0"/>
              </a:spcBef>
              <a:spcAft>
                <a:spcPts val="0"/>
              </a:spcAft>
              <a:buClr>
                <a:srgbClr val="000000"/>
              </a:buClr>
              <a:buSzTx/>
              <a:tabLst/>
              <a:defRPr/>
            </a:pPr>
            <a:r>
              <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a:t>
            </a:r>
          </a:p>
          <a:p>
            <a:pPr marR="0" lvl="0" algn="l" defTabSz="914400" rtl="0" eaLnBrk="1" fontAlgn="auto" latinLnBrk="0" hangingPunct="1">
              <a:lnSpc>
                <a:spcPct val="100000"/>
              </a:lnSpc>
              <a:spcBef>
                <a:spcPts val="0"/>
              </a:spcBef>
              <a:spcAft>
                <a:spcPts val="0"/>
              </a:spcAft>
              <a:buClr>
                <a:srgbClr val="000000"/>
              </a:buClr>
              <a:buSzTx/>
              <a:tabLst/>
              <a:defRPr/>
            </a:pPr>
            <a:r>
              <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a:t>
            </a:r>
          </a:p>
        </p:txBody>
      </p:sp>
    </p:spTree>
    <p:extLst>
      <p:ext uri="{BB962C8B-B14F-4D97-AF65-F5344CB8AC3E}">
        <p14:creationId xmlns:p14="http://schemas.microsoft.com/office/powerpoint/2010/main" val="2827107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a:xfrm>
            <a:off x="4220309" y="4695092"/>
            <a:ext cx="556408" cy="309266"/>
          </a:xfrm>
        </p:spPr>
        <p:txBody>
          <a:bodyPr/>
          <a:lstStyle/>
          <a:p>
            <a:pPr marL="11207"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900" b="1" i="0" u="none" strike="noStrike" kern="0" cap="none" spc="-9" normalizeH="0" baseline="0" noProof="0" dirty="0">
                <a:ln>
                  <a:noFill/>
                </a:ln>
                <a:solidFill>
                  <a:srgbClr val="FFFFFF"/>
                </a:solidFill>
                <a:effectLst/>
                <a:uLnTx/>
                <a:uFillTx/>
                <a:latin typeface="Arial"/>
                <a:cs typeface="Arial"/>
                <a:sym typeface="Arial"/>
              </a:rPr>
              <a:t>1</a:t>
            </a:r>
            <a:r>
              <a:rPr kumimoji="0" lang="en-US" sz="900" b="1" i="0" u="none" strike="noStrike" kern="0" cap="none" spc="-18" normalizeH="0" baseline="0" noProof="0" dirty="0">
                <a:ln>
                  <a:noFill/>
                </a:ln>
                <a:solidFill>
                  <a:srgbClr val="FFFFFF"/>
                </a:solidFill>
                <a:effectLst/>
                <a:uLnTx/>
                <a:uFillTx/>
                <a:latin typeface="Arial"/>
                <a:cs typeface="Arial"/>
                <a:sym typeface="Arial"/>
              </a:rPr>
              <a:t>-</a:t>
            </a:r>
            <a:fld id="{81D60167-4931-47E6-BA6A-407CBD079E47}" type="slidenum">
              <a:rPr kumimoji="0" sz="900" b="1" i="0" u="none" strike="noStrike" kern="0" cap="none" spc="0" normalizeH="0" baseline="0" noProof="0" smtClean="0">
                <a:ln>
                  <a:noFill/>
                </a:ln>
                <a:solidFill>
                  <a:srgbClr val="FFFFFF"/>
                </a:solidFill>
                <a:effectLst/>
                <a:uLnTx/>
                <a:uFillTx/>
                <a:latin typeface="Calibri Light"/>
                <a:cs typeface="Calibri Light"/>
                <a:sym typeface="Arial"/>
              </a:rPr>
              <a:pPr marL="11207" marR="0" lvl="0" indent="0" algn="r" defTabSz="914400" rtl="0" eaLnBrk="1" fontAlgn="auto" latinLnBrk="0" hangingPunct="1">
                <a:lnSpc>
                  <a:spcPct val="100000"/>
                </a:lnSpc>
                <a:spcBef>
                  <a:spcPts val="0"/>
                </a:spcBef>
                <a:spcAft>
                  <a:spcPts val="0"/>
                </a:spcAft>
                <a:buClr>
                  <a:srgbClr val="000000"/>
                </a:buClr>
                <a:buSzTx/>
                <a:buFont typeface="Arial"/>
                <a:buNone/>
                <a:tabLst/>
                <a:defRPr/>
              </a:pPr>
              <a:t>11</a:t>
            </a:fld>
            <a:endParaRPr kumimoji="0" sz="900" b="1" i="0" u="none" strike="noStrike" kern="0" cap="none" spc="0" normalizeH="0" baseline="0" noProof="0" dirty="0">
              <a:ln>
                <a:noFill/>
              </a:ln>
              <a:solidFill>
                <a:srgbClr val="FFFFFF"/>
              </a:solidFill>
              <a:effectLst/>
              <a:uLnTx/>
              <a:uFillTx/>
              <a:latin typeface="Calibri Light"/>
              <a:cs typeface="Calibri Light"/>
              <a:sym typeface="Arial"/>
            </a:endParaRPr>
          </a:p>
        </p:txBody>
      </p:sp>
      <p:sp>
        <p:nvSpPr>
          <p:cNvPr id="5" name="Arrow: Pentagon 4">
            <a:extLst>
              <a:ext uri="{FF2B5EF4-FFF2-40B4-BE49-F238E27FC236}">
                <a16:creationId xmlns:a16="http://schemas.microsoft.com/office/drawing/2014/main" id="{A57708DE-E8EF-47A1-B55A-5F10C256E44D}"/>
              </a:ext>
            </a:extLst>
          </p:cNvPr>
          <p:cNvSpPr/>
          <p:nvPr/>
        </p:nvSpPr>
        <p:spPr>
          <a:xfrm>
            <a:off x="773589" y="230865"/>
            <a:ext cx="8370411" cy="697832"/>
          </a:xfrm>
          <a:prstGeom prst="homePlate">
            <a:avLst/>
          </a:prstGeom>
          <a:noFill/>
          <a:ln>
            <a:noFill/>
          </a:ln>
        </p:spPr>
        <p:style>
          <a:lnRef idx="1">
            <a:schemeClr val="accent1"/>
          </a:lnRef>
          <a:fillRef idx="1">
            <a:schemeClr val="accent1"/>
          </a:fillRef>
          <a:effectRef idx="1">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
                <a:srgbClr val="000000">
                  <a:lumMod val="50000"/>
                  <a:lumOff val="50000"/>
                </a:srgbClr>
              </a:buClr>
              <a:buSzTx/>
              <a:buFont typeface="Arial"/>
              <a:buNone/>
              <a:tabLst/>
              <a:defRPr/>
            </a:pPr>
            <a:r>
              <a:rPr kumimoji="0" lang="en-US" sz="4400" b="1" i="0" u="none" strike="noStrike" kern="0" cap="none" spc="0" normalizeH="0" baseline="0" noProof="0">
                <a:ln>
                  <a:noFill/>
                </a:ln>
                <a:solidFill>
                  <a:srgbClr val="ED7D31"/>
                </a:solidFill>
                <a:effectLst/>
                <a:uLnTx/>
                <a:uFillTx/>
                <a:latin typeface="Amatic SC" panose="020B0604020202020204" pitchFamily="2" charset="-79"/>
                <a:ea typeface="+mn-ea"/>
                <a:cs typeface="Amatic SC" panose="020B0604020202020204" pitchFamily="2" charset="-79"/>
                <a:sym typeface="Arial"/>
              </a:rPr>
              <a:t>Ordering records returned by a list field</a:t>
            </a:r>
            <a:endParaRPr kumimoji="0" lang="en-US" sz="4400" b="1" i="0" u="none" strike="noStrike" kern="0" cap="none" spc="0" normalizeH="0" baseline="0" noProof="0" dirty="0">
              <a:ln>
                <a:noFill/>
              </a:ln>
              <a:solidFill>
                <a:srgbClr val="ED7D31"/>
              </a:solidFill>
              <a:effectLst/>
              <a:uLnTx/>
              <a:uFillTx/>
              <a:latin typeface="Amatic SC" panose="020B0604020202020204" pitchFamily="2" charset="-79"/>
              <a:ea typeface="+mn-ea"/>
              <a:cs typeface="Amatic SC" panose="020B0604020202020204" pitchFamily="2" charset="-79"/>
              <a:sym typeface="Arial"/>
            </a:endParaRPr>
          </a:p>
        </p:txBody>
      </p:sp>
      <p:sp>
        <p:nvSpPr>
          <p:cNvPr id="4" name="object 2">
            <a:extLst>
              <a:ext uri="{FF2B5EF4-FFF2-40B4-BE49-F238E27FC236}">
                <a16:creationId xmlns:a16="http://schemas.microsoft.com/office/drawing/2014/main" id="{59C6EB5B-81CF-43FA-BC18-BF25A7F8CDD9}"/>
              </a:ext>
            </a:extLst>
          </p:cNvPr>
          <p:cNvSpPr txBox="1"/>
          <p:nvPr/>
        </p:nvSpPr>
        <p:spPr>
          <a:xfrm>
            <a:off x="773589" y="1266920"/>
            <a:ext cx="7596822" cy="3089948"/>
          </a:xfrm>
          <a:prstGeom prst="rect">
            <a:avLst/>
          </a:prstGeom>
        </p:spPr>
        <p:txBody>
          <a:bodyPr vert="horz" wrap="square" lIns="0" tIns="12065" rIns="0" bIns="0" rtlCol="0">
            <a:spAutoFit/>
          </a:bodyPr>
          <a:lstStyle/>
          <a:p>
            <a:pPr marR="0" lvl="0" algn="l" defTabSz="914400" rtl="0" eaLnBrk="1" fontAlgn="auto" latinLnBrk="0" hangingPunct="1">
              <a:lnSpc>
                <a:spcPct val="100000"/>
              </a:lnSpc>
              <a:spcBef>
                <a:spcPts val="0"/>
              </a:spcBef>
              <a:spcAft>
                <a:spcPts val="0"/>
              </a:spcAft>
              <a:buClr>
                <a:srgbClr val="000000"/>
              </a:buClr>
              <a:buSzTx/>
              <a:tabLst/>
              <a:defRPr/>
            </a:pPr>
            <a:r>
              <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query </a:t>
            </a:r>
            <a:r>
              <a:rPr kumimoji="0" lang="en-US" sz="2000" b="0" i="0" u="none" strike="noStrike" kern="0" cap="none" spc="0" normalizeH="0" baseline="0" noProof="0" dirty="0" err="1">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OrgPopularRepos</a:t>
            </a:r>
            <a:r>
              <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a:t>
            </a:r>
          </a:p>
          <a:p>
            <a:pPr marR="0" lvl="0" algn="l" defTabSz="914400" rtl="0" eaLnBrk="1" fontAlgn="auto" latinLnBrk="0" hangingPunct="1">
              <a:lnSpc>
                <a:spcPct val="100000"/>
              </a:lnSpc>
              <a:spcBef>
                <a:spcPts val="0"/>
              </a:spcBef>
              <a:spcAft>
                <a:spcPts val="0"/>
              </a:spcAft>
              <a:buClr>
                <a:srgbClr val="000000"/>
              </a:buClr>
              <a:buSzTx/>
              <a:tabLst/>
              <a:defRPr/>
            </a:pPr>
            <a:r>
              <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organization(login: "</a:t>
            </a:r>
            <a:r>
              <a:rPr kumimoji="0" lang="en-US" sz="2000" b="0" i="0" u="none" strike="noStrike" kern="0" cap="none" spc="0" normalizeH="0" baseline="0" noProof="0" dirty="0" err="1">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fenago</a:t>
            </a:r>
            <a:r>
              <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a:t>
            </a:r>
          </a:p>
          <a:p>
            <a:pPr marR="0" lvl="0" algn="l" defTabSz="914400" rtl="0" eaLnBrk="1" fontAlgn="auto" latinLnBrk="0" hangingPunct="1">
              <a:lnSpc>
                <a:spcPct val="100000"/>
              </a:lnSpc>
              <a:spcBef>
                <a:spcPts val="0"/>
              </a:spcBef>
              <a:spcAft>
                <a:spcPts val="0"/>
              </a:spcAft>
              <a:buClr>
                <a:srgbClr val="000000"/>
              </a:buClr>
              <a:buSzTx/>
              <a:tabLst/>
              <a:defRPr/>
            </a:pPr>
            <a:r>
              <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repositories(first: 10, </a:t>
            </a:r>
            <a:r>
              <a:rPr kumimoji="0" lang="en-US" sz="2000" b="0" i="0" u="none" strike="noStrike" kern="0" cap="none" spc="0" normalizeH="0" baseline="0" noProof="0" dirty="0" err="1">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orderBy</a:t>
            </a:r>
            <a:r>
              <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 field: STARGAZERS, direction: DESC }) {</a:t>
            </a:r>
          </a:p>
          <a:p>
            <a:pPr marR="0" lvl="0" algn="l" defTabSz="914400" rtl="0" eaLnBrk="1" fontAlgn="auto" latinLnBrk="0" hangingPunct="1">
              <a:lnSpc>
                <a:spcPct val="100000"/>
              </a:lnSpc>
              <a:spcBef>
                <a:spcPts val="0"/>
              </a:spcBef>
              <a:spcAft>
                <a:spcPts val="0"/>
              </a:spcAft>
              <a:buClr>
                <a:srgbClr val="000000"/>
              </a:buClr>
              <a:buSzTx/>
              <a:tabLst/>
              <a:defRPr/>
            </a:pPr>
            <a:r>
              <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nodes {</a:t>
            </a:r>
          </a:p>
          <a:p>
            <a:pPr marR="0" lvl="0" algn="l" defTabSz="914400" rtl="0" eaLnBrk="1" fontAlgn="auto" latinLnBrk="0" hangingPunct="1">
              <a:lnSpc>
                <a:spcPct val="100000"/>
              </a:lnSpc>
              <a:spcBef>
                <a:spcPts val="0"/>
              </a:spcBef>
              <a:spcAft>
                <a:spcPts val="0"/>
              </a:spcAft>
              <a:buClr>
                <a:srgbClr val="000000"/>
              </a:buClr>
              <a:buSzTx/>
              <a:tabLst/>
              <a:defRPr/>
            </a:pPr>
            <a:r>
              <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name</a:t>
            </a:r>
          </a:p>
          <a:p>
            <a:pPr marR="0" lvl="0" algn="l" defTabSz="914400" rtl="0" eaLnBrk="1" fontAlgn="auto" latinLnBrk="0" hangingPunct="1">
              <a:lnSpc>
                <a:spcPct val="100000"/>
              </a:lnSpc>
              <a:spcBef>
                <a:spcPts val="0"/>
              </a:spcBef>
              <a:spcAft>
                <a:spcPts val="0"/>
              </a:spcAft>
              <a:buClr>
                <a:srgbClr val="000000"/>
              </a:buClr>
              <a:buSzTx/>
              <a:tabLst/>
              <a:defRPr/>
            </a:pPr>
            <a:r>
              <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a:t>
            </a:r>
          </a:p>
          <a:p>
            <a:pPr marR="0" lvl="0" algn="l" defTabSz="914400" rtl="0" eaLnBrk="1" fontAlgn="auto" latinLnBrk="0" hangingPunct="1">
              <a:lnSpc>
                <a:spcPct val="100000"/>
              </a:lnSpc>
              <a:spcBef>
                <a:spcPts val="0"/>
              </a:spcBef>
              <a:spcAft>
                <a:spcPts val="0"/>
              </a:spcAft>
              <a:buClr>
                <a:srgbClr val="000000"/>
              </a:buClr>
              <a:buSzTx/>
              <a:tabLst/>
              <a:defRPr/>
            </a:pPr>
            <a:r>
              <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a:t>
            </a:r>
          </a:p>
          <a:p>
            <a:pPr marR="0" lvl="0" algn="l" defTabSz="914400" rtl="0" eaLnBrk="1" fontAlgn="auto" latinLnBrk="0" hangingPunct="1">
              <a:lnSpc>
                <a:spcPct val="100000"/>
              </a:lnSpc>
              <a:spcBef>
                <a:spcPts val="0"/>
              </a:spcBef>
              <a:spcAft>
                <a:spcPts val="0"/>
              </a:spcAft>
              <a:buClr>
                <a:srgbClr val="000000"/>
              </a:buClr>
              <a:buSzTx/>
              <a:tabLst/>
              <a:defRPr/>
            </a:pPr>
            <a:r>
              <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a:t>
            </a:r>
          </a:p>
          <a:p>
            <a:pPr marR="0" lvl="0" algn="l" defTabSz="914400" rtl="0" eaLnBrk="1" fontAlgn="auto" latinLnBrk="0" hangingPunct="1">
              <a:lnSpc>
                <a:spcPct val="100000"/>
              </a:lnSpc>
              <a:spcBef>
                <a:spcPts val="0"/>
              </a:spcBef>
              <a:spcAft>
                <a:spcPts val="0"/>
              </a:spcAft>
              <a:buClr>
                <a:srgbClr val="000000"/>
              </a:buClr>
              <a:buSzTx/>
              <a:tabLst/>
              <a:defRPr/>
            </a:pPr>
            <a:r>
              <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a:t>
            </a:r>
          </a:p>
        </p:txBody>
      </p:sp>
    </p:spTree>
    <p:extLst>
      <p:ext uri="{BB962C8B-B14F-4D97-AF65-F5344CB8AC3E}">
        <p14:creationId xmlns:p14="http://schemas.microsoft.com/office/powerpoint/2010/main" val="6495950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a:xfrm>
            <a:off x="4220309" y="4695092"/>
            <a:ext cx="556408" cy="309266"/>
          </a:xfrm>
        </p:spPr>
        <p:txBody>
          <a:bodyPr/>
          <a:lstStyle/>
          <a:p>
            <a:pPr marL="11207"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900" b="1" i="0" u="none" strike="noStrike" kern="0" cap="none" spc="-9" normalizeH="0" baseline="0" noProof="0" dirty="0">
                <a:ln>
                  <a:noFill/>
                </a:ln>
                <a:solidFill>
                  <a:srgbClr val="FFFFFF"/>
                </a:solidFill>
                <a:effectLst/>
                <a:uLnTx/>
                <a:uFillTx/>
                <a:latin typeface="Arial"/>
                <a:cs typeface="Arial"/>
                <a:sym typeface="Arial"/>
              </a:rPr>
              <a:t>1</a:t>
            </a:r>
            <a:r>
              <a:rPr kumimoji="0" lang="en-US" sz="900" b="1" i="0" u="none" strike="noStrike" kern="0" cap="none" spc="-18" normalizeH="0" baseline="0" noProof="0" dirty="0">
                <a:ln>
                  <a:noFill/>
                </a:ln>
                <a:solidFill>
                  <a:srgbClr val="FFFFFF"/>
                </a:solidFill>
                <a:effectLst/>
                <a:uLnTx/>
                <a:uFillTx/>
                <a:latin typeface="Arial"/>
                <a:cs typeface="Arial"/>
                <a:sym typeface="Arial"/>
              </a:rPr>
              <a:t>-</a:t>
            </a:r>
            <a:fld id="{81D60167-4931-47E6-BA6A-407CBD079E47}" type="slidenum">
              <a:rPr kumimoji="0" sz="900" b="1" i="0" u="none" strike="noStrike" kern="0" cap="none" spc="0" normalizeH="0" baseline="0" noProof="0" smtClean="0">
                <a:ln>
                  <a:noFill/>
                </a:ln>
                <a:solidFill>
                  <a:srgbClr val="FFFFFF"/>
                </a:solidFill>
                <a:effectLst/>
                <a:uLnTx/>
                <a:uFillTx/>
                <a:latin typeface="Calibri Light"/>
                <a:cs typeface="Calibri Light"/>
                <a:sym typeface="Arial"/>
              </a:rPr>
              <a:pPr marL="11207" marR="0" lvl="0" indent="0" algn="r" defTabSz="914400" rtl="0" eaLnBrk="1" fontAlgn="auto" latinLnBrk="0" hangingPunct="1">
                <a:lnSpc>
                  <a:spcPct val="100000"/>
                </a:lnSpc>
                <a:spcBef>
                  <a:spcPts val="0"/>
                </a:spcBef>
                <a:spcAft>
                  <a:spcPts val="0"/>
                </a:spcAft>
                <a:buClr>
                  <a:srgbClr val="000000"/>
                </a:buClr>
                <a:buSzTx/>
                <a:buFont typeface="Arial"/>
                <a:buNone/>
                <a:tabLst/>
                <a:defRPr/>
              </a:pPr>
              <a:t>12</a:t>
            </a:fld>
            <a:endParaRPr kumimoji="0" sz="900" b="1" i="0" u="none" strike="noStrike" kern="0" cap="none" spc="0" normalizeH="0" baseline="0" noProof="0" dirty="0">
              <a:ln>
                <a:noFill/>
              </a:ln>
              <a:solidFill>
                <a:srgbClr val="FFFFFF"/>
              </a:solidFill>
              <a:effectLst/>
              <a:uLnTx/>
              <a:uFillTx/>
              <a:latin typeface="Calibri Light"/>
              <a:cs typeface="Calibri Light"/>
              <a:sym typeface="Arial"/>
            </a:endParaRPr>
          </a:p>
        </p:txBody>
      </p:sp>
      <p:sp>
        <p:nvSpPr>
          <p:cNvPr id="5" name="Arrow: Pentagon 4">
            <a:extLst>
              <a:ext uri="{FF2B5EF4-FFF2-40B4-BE49-F238E27FC236}">
                <a16:creationId xmlns:a16="http://schemas.microsoft.com/office/drawing/2014/main" id="{A57708DE-E8EF-47A1-B55A-5F10C256E44D}"/>
              </a:ext>
            </a:extLst>
          </p:cNvPr>
          <p:cNvSpPr/>
          <p:nvPr/>
        </p:nvSpPr>
        <p:spPr>
          <a:xfrm>
            <a:off x="773589" y="230865"/>
            <a:ext cx="8370411" cy="697832"/>
          </a:xfrm>
          <a:prstGeom prst="homePlate">
            <a:avLst/>
          </a:prstGeom>
          <a:noFill/>
          <a:ln>
            <a:noFill/>
          </a:ln>
        </p:spPr>
        <p:style>
          <a:lnRef idx="1">
            <a:schemeClr val="accent1"/>
          </a:lnRef>
          <a:fillRef idx="1">
            <a:schemeClr val="accent1"/>
          </a:fillRef>
          <a:effectRef idx="1">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
                <a:srgbClr val="000000">
                  <a:lumMod val="50000"/>
                  <a:lumOff val="50000"/>
                </a:srgbClr>
              </a:buClr>
              <a:buSzTx/>
              <a:buFont typeface="Arial"/>
              <a:buNone/>
              <a:tabLst/>
              <a:defRPr/>
            </a:pPr>
            <a:r>
              <a:rPr kumimoji="0" lang="en-US" sz="4400" b="1" i="0" u="none" strike="noStrike" kern="0" cap="none" spc="0" normalizeH="0" baseline="0" noProof="0">
                <a:ln>
                  <a:noFill/>
                </a:ln>
                <a:solidFill>
                  <a:srgbClr val="ED7D31"/>
                </a:solidFill>
                <a:effectLst/>
                <a:uLnTx/>
                <a:uFillTx/>
                <a:latin typeface="Amatic SC" panose="020B0604020202020204" pitchFamily="2" charset="-79"/>
                <a:ea typeface="+mn-ea"/>
                <a:cs typeface="Amatic SC" panose="020B0604020202020204" pitchFamily="2" charset="-79"/>
                <a:sym typeface="Arial"/>
              </a:rPr>
              <a:t>Paginating through a list of records</a:t>
            </a:r>
            <a:endParaRPr kumimoji="0" lang="en-US" sz="4400" b="1" i="0" u="none" strike="noStrike" kern="0" cap="none" spc="0" normalizeH="0" baseline="0" noProof="0" dirty="0">
              <a:ln>
                <a:noFill/>
              </a:ln>
              <a:solidFill>
                <a:srgbClr val="ED7D31"/>
              </a:solidFill>
              <a:effectLst/>
              <a:uLnTx/>
              <a:uFillTx/>
              <a:latin typeface="Amatic SC" panose="020B0604020202020204" pitchFamily="2" charset="-79"/>
              <a:ea typeface="+mn-ea"/>
              <a:cs typeface="Amatic SC" panose="020B0604020202020204" pitchFamily="2" charset="-79"/>
              <a:sym typeface="Arial"/>
            </a:endParaRPr>
          </a:p>
        </p:txBody>
      </p:sp>
      <p:sp>
        <p:nvSpPr>
          <p:cNvPr id="4" name="object 2">
            <a:extLst>
              <a:ext uri="{FF2B5EF4-FFF2-40B4-BE49-F238E27FC236}">
                <a16:creationId xmlns:a16="http://schemas.microsoft.com/office/drawing/2014/main" id="{59C6EB5B-81CF-43FA-BC18-BF25A7F8CDD9}"/>
              </a:ext>
            </a:extLst>
          </p:cNvPr>
          <p:cNvSpPr txBox="1"/>
          <p:nvPr/>
        </p:nvSpPr>
        <p:spPr>
          <a:xfrm>
            <a:off x="773589" y="991080"/>
            <a:ext cx="7596822" cy="4013278"/>
          </a:xfrm>
          <a:prstGeom prst="rect">
            <a:avLst/>
          </a:prstGeom>
        </p:spPr>
        <p:txBody>
          <a:bodyPr vert="horz" wrap="square" lIns="0" tIns="12065" rIns="0" bIns="0" rtlCol="0">
            <a:spAutoFit/>
          </a:bodyPr>
          <a:lstStyle/>
          <a:p>
            <a:pPr marR="0" lvl="0" algn="l" defTabSz="914400" rtl="0" eaLnBrk="1" fontAlgn="auto" latinLnBrk="0" hangingPunct="1">
              <a:lnSpc>
                <a:spcPct val="100000"/>
              </a:lnSpc>
              <a:spcBef>
                <a:spcPts val="0"/>
              </a:spcBef>
              <a:spcAft>
                <a:spcPts val="0"/>
              </a:spcAft>
              <a:buClr>
                <a:srgbClr val="000000"/>
              </a:buClr>
              <a:buSzTx/>
              <a:tabLst/>
              <a:defRPr/>
            </a:pPr>
            <a:r>
              <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query </a:t>
            </a:r>
            <a:r>
              <a:rPr kumimoji="0" lang="en-US" sz="2000" b="0" i="0" u="none" strike="noStrike" kern="0" cap="none" spc="0" normalizeH="0" baseline="0" noProof="0" dirty="0" err="1">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OrgRepoConnectionExample</a:t>
            </a:r>
            <a:r>
              <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a:t>
            </a:r>
          </a:p>
          <a:p>
            <a:pPr marR="0" lvl="0" algn="l" defTabSz="914400" rtl="0" eaLnBrk="1" fontAlgn="auto" latinLnBrk="0" hangingPunct="1">
              <a:lnSpc>
                <a:spcPct val="100000"/>
              </a:lnSpc>
              <a:spcBef>
                <a:spcPts val="0"/>
              </a:spcBef>
              <a:spcAft>
                <a:spcPts val="0"/>
              </a:spcAft>
              <a:buClr>
                <a:srgbClr val="000000"/>
              </a:buClr>
              <a:buSzTx/>
              <a:tabLst/>
              <a:defRPr/>
            </a:pPr>
            <a:r>
              <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organization(login: "</a:t>
            </a:r>
            <a:r>
              <a:rPr kumimoji="0" lang="en-US" sz="2000" b="0" i="0" u="none" strike="noStrike" kern="0" cap="none" spc="0" normalizeH="0" baseline="0" noProof="0" dirty="0" err="1">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fenago</a:t>
            </a:r>
            <a:r>
              <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a:t>
            </a:r>
          </a:p>
          <a:p>
            <a:pPr marR="0" lvl="0" algn="l" defTabSz="914400" rtl="0" eaLnBrk="1" fontAlgn="auto" latinLnBrk="0" hangingPunct="1">
              <a:lnSpc>
                <a:spcPct val="100000"/>
              </a:lnSpc>
              <a:spcBef>
                <a:spcPts val="0"/>
              </a:spcBef>
              <a:spcAft>
                <a:spcPts val="0"/>
              </a:spcAft>
              <a:buClr>
                <a:srgbClr val="000000"/>
              </a:buClr>
              <a:buSzTx/>
              <a:tabLst/>
              <a:defRPr/>
            </a:pPr>
            <a:r>
              <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repositories(first: 10, </a:t>
            </a:r>
            <a:r>
              <a:rPr kumimoji="0" lang="en-US" sz="2000" b="0" i="0" u="none" strike="noStrike" kern="0" cap="none" spc="0" normalizeH="0" baseline="0" noProof="0" dirty="0" err="1">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orderBy</a:t>
            </a:r>
            <a:r>
              <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 field: CREATED_AT, direction: ASC }) {</a:t>
            </a:r>
          </a:p>
          <a:p>
            <a:pPr marR="0" lvl="0" algn="l" defTabSz="914400" rtl="0" eaLnBrk="1" fontAlgn="auto" latinLnBrk="0" hangingPunct="1">
              <a:lnSpc>
                <a:spcPct val="100000"/>
              </a:lnSpc>
              <a:spcBef>
                <a:spcPts val="0"/>
              </a:spcBef>
              <a:spcAft>
                <a:spcPts val="0"/>
              </a:spcAft>
              <a:buClr>
                <a:srgbClr val="000000"/>
              </a:buClr>
              <a:buSzTx/>
              <a:tabLst/>
              <a:defRPr/>
            </a:pPr>
            <a:r>
              <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edges {</a:t>
            </a:r>
          </a:p>
          <a:p>
            <a:pPr marR="0" lvl="0" algn="l" defTabSz="914400" rtl="0" eaLnBrk="1" fontAlgn="auto" latinLnBrk="0" hangingPunct="1">
              <a:lnSpc>
                <a:spcPct val="100000"/>
              </a:lnSpc>
              <a:spcBef>
                <a:spcPts val="0"/>
              </a:spcBef>
              <a:spcAft>
                <a:spcPts val="0"/>
              </a:spcAft>
              <a:buClr>
                <a:srgbClr val="000000"/>
              </a:buClr>
              <a:buSzTx/>
              <a:tabLst/>
              <a:defRPr/>
            </a:pPr>
            <a:r>
              <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cursor</a:t>
            </a:r>
          </a:p>
          <a:p>
            <a:pPr marR="0" lvl="0" algn="l" defTabSz="914400" rtl="0" eaLnBrk="1" fontAlgn="auto" latinLnBrk="0" hangingPunct="1">
              <a:lnSpc>
                <a:spcPct val="100000"/>
              </a:lnSpc>
              <a:spcBef>
                <a:spcPts val="0"/>
              </a:spcBef>
              <a:spcAft>
                <a:spcPts val="0"/>
              </a:spcAft>
              <a:buClr>
                <a:srgbClr val="000000"/>
              </a:buClr>
              <a:buSzTx/>
              <a:tabLst/>
              <a:defRPr/>
            </a:pPr>
            <a:r>
              <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node {</a:t>
            </a:r>
          </a:p>
          <a:p>
            <a:pPr marR="0" lvl="0" algn="l" defTabSz="914400" rtl="0" eaLnBrk="1" fontAlgn="auto" latinLnBrk="0" hangingPunct="1">
              <a:lnSpc>
                <a:spcPct val="100000"/>
              </a:lnSpc>
              <a:spcBef>
                <a:spcPts val="0"/>
              </a:spcBef>
              <a:spcAft>
                <a:spcPts val="0"/>
              </a:spcAft>
              <a:buClr>
                <a:srgbClr val="000000"/>
              </a:buClr>
              <a:buSzTx/>
              <a:tabLst/>
              <a:defRPr/>
            </a:pPr>
            <a:r>
              <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name</a:t>
            </a:r>
          </a:p>
          <a:p>
            <a:pPr marR="0" lvl="0" algn="l" defTabSz="914400" rtl="0" eaLnBrk="1" fontAlgn="auto" latinLnBrk="0" hangingPunct="1">
              <a:lnSpc>
                <a:spcPct val="100000"/>
              </a:lnSpc>
              <a:spcBef>
                <a:spcPts val="0"/>
              </a:spcBef>
              <a:spcAft>
                <a:spcPts val="0"/>
              </a:spcAft>
              <a:buClr>
                <a:srgbClr val="000000"/>
              </a:buClr>
              <a:buSzTx/>
              <a:tabLst/>
              <a:defRPr/>
            </a:pPr>
            <a:r>
              <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a:t>
            </a:r>
          </a:p>
          <a:p>
            <a:pPr marR="0" lvl="0" algn="l" defTabSz="914400" rtl="0" eaLnBrk="1" fontAlgn="auto" latinLnBrk="0" hangingPunct="1">
              <a:lnSpc>
                <a:spcPct val="100000"/>
              </a:lnSpc>
              <a:spcBef>
                <a:spcPts val="0"/>
              </a:spcBef>
              <a:spcAft>
                <a:spcPts val="0"/>
              </a:spcAft>
              <a:buClr>
                <a:srgbClr val="000000"/>
              </a:buClr>
              <a:buSzTx/>
              <a:tabLst/>
              <a:defRPr/>
            </a:pPr>
            <a:r>
              <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a:t>
            </a:r>
          </a:p>
          <a:p>
            <a:pPr marR="0" lvl="0" algn="l" defTabSz="914400" rtl="0" eaLnBrk="1" fontAlgn="auto" latinLnBrk="0" hangingPunct="1">
              <a:lnSpc>
                <a:spcPct val="100000"/>
              </a:lnSpc>
              <a:spcBef>
                <a:spcPts val="0"/>
              </a:spcBef>
              <a:spcAft>
                <a:spcPts val="0"/>
              </a:spcAft>
              <a:buClr>
                <a:srgbClr val="000000"/>
              </a:buClr>
              <a:buSzTx/>
              <a:tabLst/>
              <a:defRPr/>
            </a:pPr>
            <a:r>
              <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a:t>
            </a:r>
          </a:p>
          <a:p>
            <a:pPr marR="0" lvl="0" algn="l" defTabSz="914400" rtl="0" eaLnBrk="1" fontAlgn="auto" latinLnBrk="0" hangingPunct="1">
              <a:lnSpc>
                <a:spcPct val="100000"/>
              </a:lnSpc>
              <a:spcBef>
                <a:spcPts val="0"/>
              </a:spcBef>
              <a:spcAft>
                <a:spcPts val="0"/>
              </a:spcAft>
              <a:buClr>
                <a:srgbClr val="000000"/>
              </a:buClr>
              <a:buSzTx/>
              <a:tabLst/>
              <a:defRPr/>
            </a:pPr>
            <a:r>
              <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a:t>
            </a:r>
          </a:p>
          <a:p>
            <a:pPr marR="0" lvl="0" algn="l" defTabSz="914400" rtl="0" eaLnBrk="1" fontAlgn="auto" latinLnBrk="0" hangingPunct="1">
              <a:lnSpc>
                <a:spcPct val="100000"/>
              </a:lnSpc>
              <a:spcBef>
                <a:spcPts val="0"/>
              </a:spcBef>
              <a:spcAft>
                <a:spcPts val="0"/>
              </a:spcAft>
              <a:buClr>
                <a:srgbClr val="000000"/>
              </a:buClr>
              <a:buSzTx/>
              <a:tabLst/>
              <a:defRPr/>
            </a:pPr>
            <a:r>
              <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a:t>
            </a:r>
          </a:p>
        </p:txBody>
      </p:sp>
    </p:spTree>
    <p:extLst>
      <p:ext uri="{BB962C8B-B14F-4D97-AF65-F5344CB8AC3E}">
        <p14:creationId xmlns:p14="http://schemas.microsoft.com/office/powerpoint/2010/main" val="37063421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a:xfrm>
            <a:off x="4220309" y="4695092"/>
            <a:ext cx="556408" cy="309266"/>
          </a:xfrm>
        </p:spPr>
        <p:txBody>
          <a:bodyPr/>
          <a:lstStyle/>
          <a:p>
            <a:pPr marL="11207"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900" b="1" i="0" u="none" strike="noStrike" kern="0" cap="none" spc="-9" normalizeH="0" baseline="0" noProof="0" dirty="0">
                <a:ln>
                  <a:noFill/>
                </a:ln>
                <a:solidFill>
                  <a:srgbClr val="FFFFFF"/>
                </a:solidFill>
                <a:effectLst/>
                <a:uLnTx/>
                <a:uFillTx/>
                <a:latin typeface="Arial"/>
                <a:cs typeface="Arial"/>
                <a:sym typeface="Arial"/>
              </a:rPr>
              <a:t>1</a:t>
            </a:r>
            <a:r>
              <a:rPr kumimoji="0" lang="en-US" sz="900" b="1" i="0" u="none" strike="noStrike" kern="0" cap="none" spc="-18" normalizeH="0" baseline="0" noProof="0" dirty="0">
                <a:ln>
                  <a:noFill/>
                </a:ln>
                <a:solidFill>
                  <a:srgbClr val="FFFFFF"/>
                </a:solidFill>
                <a:effectLst/>
                <a:uLnTx/>
                <a:uFillTx/>
                <a:latin typeface="Arial"/>
                <a:cs typeface="Arial"/>
                <a:sym typeface="Arial"/>
              </a:rPr>
              <a:t>-</a:t>
            </a:r>
            <a:fld id="{81D60167-4931-47E6-BA6A-407CBD079E47}" type="slidenum">
              <a:rPr kumimoji="0" sz="900" b="1" i="0" u="none" strike="noStrike" kern="0" cap="none" spc="0" normalizeH="0" baseline="0" noProof="0" smtClean="0">
                <a:ln>
                  <a:noFill/>
                </a:ln>
                <a:solidFill>
                  <a:srgbClr val="FFFFFF"/>
                </a:solidFill>
                <a:effectLst/>
                <a:uLnTx/>
                <a:uFillTx/>
                <a:latin typeface="Calibri Light"/>
                <a:cs typeface="Calibri Light"/>
                <a:sym typeface="Arial"/>
              </a:rPr>
              <a:pPr marL="11207" marR="0" lvl="0" indent="0" algn="r" defTabSz="914400" rtl="0" eaLnBrk="1" fontAlgn="auto" latinLnBrk="0" hangingPunct="1">
                <a:lnSpc>
                  <a:spcPct val="100000"/>
                </a:lnSpc>
                <a:spcBef>
                  <a:spcPts val="0"/>
                </a:spcBef>
                <a:spcAft>
                  <a:spcPts val="0"/>
                </a:spcAft>
                <a:buClr>
                  <a:srgbClr val="000000"/>
                </a:buClr>
                <a:buSzTx/>
                <a:buFont typeface="Arial"/>
                <a:buNone/>
                <a:tabLst/>
                <a:defRPr/>
              </a:pPr>
              <a:t>13</a:t>
            </a:fld>
            <a:endParaRPr kumimoji="0" sz="900" b="1" i="0" u="none" strike="noStrike" kern="0" cap="none" spc="0" normalizeH="0" baseline="0" noProof="0" dirty="0">
              <a:ln>
                <a:noFill/>
              </a:ln>
              <a:solidFill>
                <a:srgbClr val="FFFFFF"/>
              </a:solidFill>
              <a:effectLst/>
              <a:uLnTx/>
              <a:uFillTx/>
              <a:latin typeface="Calibri Light"/>
              <a:cs typeface="Calibri Light"/>
              <a:sym typeface="Arial"/>
            </a:endParaRPr>
          </a:p>
        </p:txBody>
      </p:sp>
      <p:sp>
        <p:nvSpPr>
          <p:cNvPr id="4" name="object 2">
            <a:extLst>
              <a:ext uri="{FF2B5EF4-FFF2-40B4-BE49-F238E27FC236}">
                <a16:creationId xmlns:a16="http://schemas.microsoft.com/office/drawing/2014/main" id="{59C6EB5B-81CF-43FA-BC18-BF25A7F8CDD9}"/>
              </a:ext>
            </a:extLst>
          </p:cNvPr>
          <p:cNvSpPr txBox="1"/>
          <p:nvPr/>
        </p:nvSpPr>
        <p:spPr>
          <a:xfrm>
            <a:off x="521501" y="164542"/>
            <a:ext cx="8100998" cy="4721164"/>
          </a:xfrm>
          <a:prstGeom prst="rect">
            <a:avLst/>
          </a:prstGeom>
        </p:spPr>
        <p:txBody>
          <a:bodyPr vert="horz" wrap="square" lIns="0" tIns="12065" rIns="0" bIns="0" rtlCol="0">
            <a:spAutoFit/>
          </a:bodyPr>
          <a:lstStyle/>
          <a:p>
            <a:pPr marR="0" lvl="0" algn="l" defTabSz="914400" rtl="0" eaLnBrk="1" fontAlgn="auto" latinLnBrk="0" hangingPunct="1">
              <a:lnSpc>
                <a:spcPct val="100000"/>
              </a:lnSpc>
              <a:spcBef>
                <a:spcPts val="0"/>
              </a:spcBef>
              <a:spcAft>
                <a:spcPts val="0"/>
              </a:spcAft>
              <a:buClr>
                <a:srgbClr val="000000"/>
              </a:buClr>
              <a:buSzTx/>
              <a:tabLst/>
              <a:defRPr/>
            </a:pPr>
            <a:r>
              <a:rPr kumimoji="0" lang="en-US" sz="18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query OrgRepoConnectionExample2 {</a:t>
            </a:r>
          </a:p>
          <a:p>
            <a:pPr marR="0" lvl="0" algn="l" defTabSz="914400" rtl="0" eaLnBrk="1" fontAlgn="auto" latinLnBrk="0" hangingPunct="1">
              <a:lnSpc>
                <a:spcPct val="100000"/>
              </a:lnSpc>
              <a:spcBef>
                <a:spcPts val="0"/>
              </a:spcBef>
              <a:spcAft>
                <a:spcPts val="0"/>
              </a:spcAft>
              <a:buClr>
                <a:srgbClr val="000000"/>
              </a:buClr>
              <a:buSzTx/>
              <a:tabLst/>
              <a:defRPr/>
            </a:pPr>
            <a:r>
              <a:rPr kumimoji="0" lang="en-US" sz="18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organization(login: "</a:t>
            </a:r>
            <a:r>
              <a:rPr kumimoji="0" lang="en-US" sz="1800" b="0" i="0" u="none" strike="noStrike" kern="0" cap="none" spc="0" normalizeH="0" baseline="0" noProof="0" dirty="0" err="1">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fenago</a:t>
            </a:r>
            <a:r>
              <a:rPr kumimoji="0" lang="en-US" sz="18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a:t>
            </a:r>
          </a:p>
          <a:p>
            <a:pPr marR="0" lvl="0" algn="l" defTabSz="914400" rtl="0" eaLnBrk="1" fontAlgn="auto" latinLnBrk="0" hangingPunct="1">
              <a:lnSpc>
                <a:spcPct val="100000"/>
              </a:lnSpc>
              <a:spcBef>
                <a:spcPts val="0"/>
              </a:spcBef>
              <a:spcAft>
                <a:spcPts val="0"/>
              </a:spcAft>
              <a:buClr>
                <a:srgbClr val="000000"/>
              </a:buClr>
              <a:buSzTx/>
              <a:tabLst/>
              <a:defRPr/>
            </a:pPr>
            <a:r>
              <a:rPr kumimoji="0" lang="en-US" sz="18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repositories(</a:t>
            </a:r>
          </a:p>
          <a:p>
            <a:pPr marR="0" lvl="0" algn="l" defTabSz="914400" rtl="0" eaLnBrk="1" fontAlgn="auto" latinLnBrk="0" hangingPunct="1">
              <a:lnSpc>
                <a:spcPct val="100000"/>
              </a:lnSpc>
              <a:spcBef>
                <a:spcPts val="0"/>
              </a:spcBef>
              <a:spcAft>
                <a:spcPts val="0"/>
              </a:spcAft>
              <a:buClr>
                <a:srgbClr val="000000"/>
              </a:buClr>
              <a:buSzTx/>
              <a:tabLst/>
              <a:defRPr/>
            </a:pPr>
            <a:r>
              <a:rPr kumimoji="0" lang="en-US" sz="18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first: 10,</a:t>
            </a:r>
          </a:p>
          <a:p>
            <a:pPr marR="0" lvl="0" algn="l" defTabSz="914400" rtl="0" eaLnBrk="1" fontAlgn="auto" latinLnBrk="0" hangingPunct="1">
              <a:lnSpc>
                <a:spcPct val="100000"/>
              </a:lnSpc>
              <a:spcBef>
                <a:spcPts val="0"/>
              </a:spcBef>
              <a:spcAft>
                <a:spcPts val="0"/>
              </a:spcAft>
              <a:buClr>
                <a:srgbClr val="000000"/>
              </a:buClr>
              <a:buSzTx/>
              <a:tabLst/>
              <a:defRPr/>
            </a:pPr>
            <a:r>
              <a:rPr kumimoji="0" lang="en-US" sz="18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after: "Y3Vyc29yOnYyOpK5MjAxNy0wMS0yMVQwODo1NTo0My0wODowMM4Ev4A3",</a:t>
            </a:r>
          </a:p>
          <a:p>
            <a:pPr marR="0" lvl="0" algn="l" defTabSz="914400" rtl="0" eaLnBrk="1" fontAlgn="auto" latinLnBrk="0" hangingPunct="1">
              <a:lnSpc>
                <a:spcPct val="100000"/>
              </a:lnSpc>
              <a:spcBef>
                <a:spcPts val="0"/>
              </a:spcBef>
              <a:spcAft>
                <a:spcPts val="0"/>
              </a:spcAft>
              <a:buClr>
                <a:srgbClr val="000000"/>
              </a:buClr>
              <a:buSzTx/>
              <a:tabLst/>
              <a:defRPr/>
            </a:pPr>
            <a:r>
              <a:rPr kumimoji="0" lang="en-US" sz="18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a:t>
            </a:r>
            <a:r>
              <a:rPr kumimoji="0" lang="en-US" sz="1800" b="0" i="0" u="none" strike="noStrike" kern="0" cap="none" spc="0" normalizeH="0" baseline="0" noProof="0" dirty="0" err="1">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orderBy</a:t>
            </a:r>
            <a:r>
              <a:rPr kumimoji="0" lang="en-US" sz="18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 field: CREATED_AT, direction: ASC }</a:t>
            </a:r>
          </a:p>
          <a:p>
            <a:pPr marR="0" lvl="0" algn="l" defTabSz="914400" rtl="0" eaLnBrk="1" fontAlgn="auto" latinLnBrk="0" hangingPunct="1">
              <a:lnSpc>
                <a:spcPct val="100000"/>
              </a:lnSpc>
              <a:spcBef>
                <a:spcPts val="0"/>
              </a:spcBef>
              <a:spcAft>
                <a:spcPts val="0"/>
              </a:spcAft>
              <a:buClr>
                <a:srgbClr val="000000"/>
              </a:buClr>
              <a:buSzTx/>
              <a:tabLst/>
              <a:defRPr/>
            </a:pPr>
            <a:r>
              <a:rPr kumimoji="0" lang="en-US" sz="18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 {</a:t>
            </a:r>
          </a:p>
          <a:p>
            <a:pPr marR="0" lvl="0" algn="l" defTabSz="914400" rtl="0" eaLnBrk="1" fontAlgn="auto" latinLnBrk="0" hangingPunct="1">
              <a:lnSpc>
                <a:spcPct val="100000"/>
              </a:lnSpc>
              <a:spcBef>
                <a:spcPts val="0"/>
              </a:spcBef>
              <a:spcAft>
                <a:spcPts val="0"/>
              </a:spcAft>
              <a:buClr>
                <a:srgbClr val="000000"/>
              </a:buClr>
              <a:buSzTx/>
              <a:tabLst/>
              <a:defRPr/>
            </a:pPr>
            <a:r>
              <a:rPr kumimoji="0" lang="en-US" sz="18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edges {</a:t>
            </a:r>
          </a:p>
          <a:p>
            <a:pPr marR="0" lvl="0" algn="l" defTabSz="914400" rtl="0" eaLnBrk="1" fontAlgn="auto" latinLnBrk="0" hangingPunct="1">
              <a:lnSpc>
                <a:spcPct val="100000"/>
              </a:lnSpc>
              <a:spcBef>
                <a:spcPts val="0"/>
              </a:spcBef>
              <a:spcAft>
                <a:spcPts val="0"/>
              </a:spcAft>
              <a:buClr>
                <a:srgbClr val="000000"/>
              </a:buClr>
              <a:buSzTx/>
              <a:tabLst/>
              <a:defRPr/>
            </a:pPr>
            <a:r>
              <a:rPr kumimoji="0" lang="en-US" sz="18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cursor</a:t>
            </a:r>
          </a:p>
          <a:p>
            <a:pPr marR="0" lvl="0" algn="l" defTabSz="914400" rtl="0" eaLnBrk="1" fontAlgn="auto" latinLnBrk="0" hangingPunct="1">
              <a:lnSpc>
                <a:spcPct val="100000"/>
              </a:lnSpc>
              <a:spcBef>
                <a:spcPts val="0"/>
              </a:spcBef>
              <a:spcAft>
                <a:spcPts val="0"/>
              </a:spcAft>
              <a:buClr>
                <a:srgbClr val="000000"/>
              </a:buClr>
              <a:buSzTx/>
              <a:tabLst/>
              <a:defRPr/>
            </a:pPr>
            <a:r>
              <a:rPr kumimoji="0" lang="en-US" sz="18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node {</a:t>
            </a:r>
          </a:p>
          <a:p>
            <a:pPr marR="0" lvl="0" algn="l" defTabSz="914400" rtl="0" eaLnBrk="1" fontAlgn="auto" latinLnBrk="0" hangingPunct="1">
              <a:lnSpc>
                <a:spcPct val="100000"/>
              </a:lnSpc>
              <a:spcBef>
                <a:spcPts val="0"/>
              </a:spcBef>
              <a:spcAft>
                <a:spcPts val="0"/>
              </a:spcAft>
              <a:buClr>
                <a:srgbClr val="000000"/>
              </a:buClr>
              <a:buSzTx/>
              <a:tabLst/>
              <a:defRPr/>
            </a:pPr>
            <a:r>
              <a:rPr kumimoji="0" lang="en-US" sz="18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name</a:t>
            </a:r>
          </a:p>
          <a:p>
            <a:pPr marR="0" lvl="0" algn="l" defTabSz="914400" rtl="0" eaLnBrk="1" fontAlgn="auto" latinLnBrk="0" hangingPunct="1">
              <a:lnSpc>
                <a:spcPct val="100000"/>
              </a:lnSpc>
              <a:spcBef>
                <a:spcPts val="0"/>
              </a:spcBef>
              <a:spcAft>
                <a:spcPts val="0"/>
              </a:spcAft>
              <a:buClr>
                <a:srgbClr val="000000"/>
              </a:buClr>
              <a:buSzTx/>
              <a:tabLst/>
              <a:defRPr/>
            </a:pPr>
            <a:r>
              <a:rPr kumimoji="0" lang="en-US" sz="18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a:t>
            </a:r>
          </a:p>
          <a:p>
            <a:pPr marR="0" lvl="0" algn="l" defTabSz="914400" rtl="0" eaLnBrk="1" fontAlgn="auto" latinLnBrk="0" hangingPunct="1">
              <a:lnSpc>
                <a:spcPct val="100000"/>
              </a:lnSpc>
              <a:spcBef>
                <a:spcPts val="0"/>
              </a:spcBef>
              <a:spcAft>
                <a:spcPts val="0"/>
              </a:spcAft>
              <a:buClr>
                <a:srgbClr val="000000"/>
              </a:buClr>
              <a:buSzTx/>
              <a:tabLst/>
              <a:defRPr/>
            </a:pPr>
            <a:r>
              <a:rPr kumimoji="0" lang="en-US" sz="18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a:t>
            </a:r>
          </a:p>
          <a:p>
            <a:pPr marR="0" lvl="0" algn="l" defTabSz="914400" rtl="0" eaLnBrk="1" fontAlgn="auto" latinLnBrk="0" hangingPunct="1">
              <a:lnSpc>
                <a:spcPct val="100000"/>
              </a:lnSpc>
              <a:spcBef>
                <a:spcPts val="0"/>
              </a:spcBef>
              <a:spcAft>
                <a:spcPts val="0"/>
              </a:spcAft>
              <a:buClr>
                <a:srgbClr val="000000"/>
              </a:buClr>
              <a:buSzTx/>
              <a:tabLst/>
              <a:defRPr/>
            </a:pPr>
            <a:r>
              <a:rPr kumimoji="0" lang="en-US" sz="18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a:t>
            </a:r>
          </a:p>
          <a:p>
            <a:pPr marR="0" lvl="0" algn="l" defTabSz="914400" rtl="0" eaLnBrk="1" fontAlgn="auto" latinLnBrk="0" hangingPunct="1">
              <a:lnSpc>
                <a:spcPct val="100000"/>
              </a:lnSpc>
              <a:spcBef>
                <a:spcPts val="0"/>
              </a:spcBef>
              <a:spcAft>
                <a:spcPts val="0"/>
              </a:spcAft>
              <a:buClr>
                <a:srgbClr val="000000"/>
              </a:buClr>
              <a:buSzTx/>
              <a:tabLst/>
              <a:defRPr/>
            </a:pPr>
            <a:r>
              <a:rPr kumimoji="0" lang="en-US" sz="18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a:t>
            </a:r>
          </a:p>
          <a:p>
            <a:pPr marR="0" lvl="0" algn="l" defTabSz="914400" rtl="0" eaLnBrk="1" fontAlgn="auto" latinLnBrk="0" hangingPunct="1">
              <a:lnSpc>
                <a:spcPct val="100000"/>
              </a:lnSpc>
              <a:spcBef>
                <a:spcPts val="0"/>
              </a:spcBef>
              <a:spcAft>
                <a:spcPts val="0"/>
              </a:spcAft>
              <a:buClr>
                <a:srgbClr val="000000"/>
              </a:buClr>
              <a:buSzTx/>
              <a:tabLst/>
              <a:defRPr/>
            </a:pPr>
            <a:r>
              <a:rPr kumimoji="0" lang="en-US" sz="18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a:t>
            </a:r>
          </a:p>
        </p:txBody>
      </p:sp>
    </p:spTree>
    <p:extLst>
      <p:ext uri="{BB962C8B-B14F-4D97-AF65-F5344CB8AC3E}">
        <p14:creationId xmlns:p14="http://schemas.microsoft.com/office/powerpoint/2010/main" val="11682762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a:xfrm>
            <a:off x="4220309" y="4695092"/>
            <a:ext cx="556408" cy="309266"/>
          </a:xfrm>
        </p:spPr>
        <p:txBody>
          <a:bodyPr/>
          <a:lstStyle/>
          <a:p>
            <a:pPr marL="11207"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900" b="1" i="0" u="none" strike="noStrike" kern="0" cap="none" spc="-9" normalizeH="0" baseline="0" noProof="0" dirty="0">
                <a:ln>
                  <a:noFill/>
                </a:ln>
                <a:solidFill>
                  <a:srgbClr val="FFFFFF"/>
                </a:solidFill>
                <a:effectLst/>
                <a:uLnTx/>
                <a:uFillTx/>
                <a:latin typeface="Arial"/>
                <a:cs typeface="Arial"/>
                <a:sym typeface="Arial"/>
              </a:rPr>
              <a:t>1</a:t>
            </a:r>
            <a:r>
              <a:rPr kumimoji="0" lang="en-US" sz="900" b="1" i="0" u="none" strike="noStrike" kern="0" cap="none" spc="-18" normalizeH="0" baseline="0" noProof="0" dirty="0">
                <a:ln>
                  <a:noFill/>
                </a:ln>
                <a:solidFill>
                  <a:srgbClr val="FFFFFF"/>
                </a:solidFill>
                <a:effectLst/>
                <a:uLnTx/>
                <a:uFillTx/>
                <a:latin typeface="Arial"/>
                <a:cs typeface="Arial"/>
                <a:sym typeface="Arial"/>
              </a:rPr>
              <a:t>-</a:t>
            </a:r>
            <a:fld id="{81D60167-4931-47E6-BA6A-407CBD079E47}" type="slidenum">
              <a:rPr kumimoji="0" sz="900" b="1" i="0" u="none" strike="noStrike" kern="0" cap="none" spc="0" normalizeH="0" baseline="0" noProof="0" smtClean="0">
                <a:ln>
                  <a:noFill/>
                </a:ln>
                <a:solidFill>
                  <a:srgbClr val="FFFFFF"/>
                </a:solidFill>
                <a:effectLst/>
                <a:uLnTx/>
                <a:uFillTx/>
                <a:latin typeface="Calibri Light"/>
                <a:cs typeface="Calibri Light"/>
                <a:sym typeface="Arial"/>
              </a:rPr>
              <a:pPr marL="11207" marR="0" lvl="0" indent="0" algn="r" defTabSz="914400" rtl="0" eaLnBrk="1" fontAlgn="auto" latinLnBrk="0" hangingPunct="1">
                <a:lnSpc>
                  <a:spcPct val="100000"/>
                </a:lnSpc>
                <a:spcBef>
                  <a:spcPts val="0"/>
                </a:spcBef>
                <a:spcAft>
                  <a:spcPts val="0"/>
                </a:spcAft>
                <a:buClr>
                  <a:srgbClr val="000000"/>
                </a:buClr>
                <a:buSzTx/>
                <a:buFont typeface="Arial"/>
                <a:buNone/>
                <a:tabLst/>
                <a:defRPr/>
              </a:pPr>
              <a:t>14</a:t>
            </a:fld>
            <a:endParaRPr kumimoji="0" sz="900" b="1" i="0" u="none" strike="noStrike" kern="0" cap="none" spc="0" normalizeH="0" baseline="0" noProof="0" dirty="0">
              <a:ln>
                <a:noFill/>
              </a:ln>
              <a:solidFill>
                <a:srgbClr val="FFFFFF"/>
              </a:solidFill>
              <a:effectLst/>
              <a:uLnTx/>
              <a:uFillTx/>
              <a:latin typeface="Calibri Light"/>
              <a:cs typeface="Calibri Light"/>
              <a:sym typeface="Arial"/>
            </a:endParaRPr>
          </a:p>
        </p:txBody>
      </p:sp>
      <p:sp>
        <p:nvSpPr>
          <p:cNvPr id="4" name="object 2">
            <a:extLst>
              <a:ext uri="{FF2B5EF4-FFF2-40B4-BE49-F238E27FC236}">
                <a16:creationId xmlns:a16="http://schemas.microsoft.com/office/drawing/2014/main" id="{59C6EB5B-81CF-43FA-BC18-BF25A7F8CDD9}"/>
              </a:ext>
            </a:extLst>
          </p:cNvPr>
          <p:cNvSpPr txBox="1"/>
          <p:nvPr/>
        </p:nvSpPr>
        <p:spPr>
          <a:xfrm>
            <a:off x="452249" y="297279"/>
            <a:ext cx="8239502" cy="4321055"/>
          </a:xfrm>
          <a:prstGeom prst="rect">
            <a:avLst/>
          </a:prstGeom>
        </p:spPr>
        <p:txBody>
          <a:bodyPr vert="horz" wrap="square" lIns="0" tIns="12065" rIns="0" bIns="0" rtlCol="0">
            <a:spAutoFit/>
          </a:bodyPr>
          <a:lstStyle/>
          <a:p>
            <a:pPr marR="0" lvl="0" algn="l" defTabSz="914400" rtl="0" eaLnBrk="1" fontAlgn="auto" latinLnBrk="0" hangingPunct="1">
              <a:lnSpc>
                <a:spcPct val="100000"/>
              </a:lnSpc>
              <a:spcBef>
                <a:spcPts val="0"/>
              </a:spcBef>
              <a:spcAft>
                <a:spcPts val="0"/>
              </a:spcAft>
              <a:buClr>
                <a:srgbClr val="000000"/>
              </a:buClr>
              <a:buSzTx/>
              <a:tabLst/>
              <a:defRPr/>
            </a:pPr>
            <a:r>
              <a:rPr kumimoji="0" lang="en-US"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query </a:t>
            </a:r>
            <a:r>
              <a:rPr kumimoji="0" lang="en-US" b="0" i="0" u="none" strike="noStrike" kern="0" cap="none" spc="0" normalizeH="0" baseline="0" noProof="0" dirty="0" err="1">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OrgReposMetaInfoExample</a:t>
            </a:r>
            <a:r>
              <a:rPr kumimoji="0" lang="en-US"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a:t>
            </a:r>
          </a:p>
          <a:p>
            <a:pPr marR="0" lvl="0" algn="l" defTabSz="914400" rtl="0" eaLnBrk="1" fontAlgn="auto" latinLnBrk="0" hangingPunct="1">
              <a:lnSpc>
                <a:spcPct val="100000"/>
              </a:lnSpc>
              <a:spcBef>
                <a:spcPts val="0"/>
              </a:spcBef>
              <a:spcAft>
                <a:spcPts val="0"/>
              </a:spcAft>
              <a:buClr>
                <a:srgbClr val="000000"/>
              </a:buClr>
              <a:buSzTx/>
              <a:tabLst/>
              <a:defRPr/>
            </a:pPr>
            <a:r>
              <a:rPr kumimoji="0" lang="en-US"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organization(login: "</a:t>
            </a:r>
            <a:r>
              <a:rPr kumimoji="0" lang="en-US" b="0" i="0" u="none" strike="noStrike" kern="0" cap="none" spc="0" normalizeH="0" baseline="0" noProof="0" dirty="0" err="1">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fenago</a:t>
            </a:r>
            <a:r>
              <a:rPr kumimoji="0" lang="en-US"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a:t>
            </a:r>
          </a:p>
          <a:p>
            <a:pPr marR="0" lvl="0" algn="l" defTabSz="914400" rtl="0" eaLnBrk="1" fontAlgn="auto" latinLnBrk="0" hangingPunct="1">
              <a:lnSpc>
                <a:spcPct val="100000"/>
              </a:lnSpc>
              <a:spcBef>
                <a:spcPts val="0"/>
              </a:spcBef>
              <a:spcAft>
                <a:spcPts val="0"/>
              </a:spcAft>
              <a:buClr>
                <a:srgbClr val="000000"/>
              </a:buClr>
              <a:buSzTx/>
              <a:tabLst/>
              <a:defRPr/>
            </a:pPr>
            <a:r>
              <a:rPr kumimoji="0" lang="en-US"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repositories(</a:t>
            </a:r>
          </a:p>
          <a:p>
            <a:pPr marR="0" lvl="0" algn="l" defTabSz="914400" rtl="0" eaLnBrk="1" fontAlgn="auto" latinLnBrk="0" hangingPunct="1">
              <a:lnSpc>
                <a:spcPct val="100000"/>
              </a:lnSpc>
              <a:spcBef>
                <a:spcPts val="0"/>
              </a:spcBef>
              <a:spcAft>
                <a:spcPts val="0"/>
              </a:spcAft>
              <a:buClr>
                <a:srgbClr val="000000"/>
              </a:buClr>
              <a:buSzTx/>
              <a:tabLst/>
              <a:defRPr/>
            </a:pPr>
            <a:r>
              <a:rPr kumimoji="0" lang="en-US"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first: 10,</a:t>
            </a:r>
          </a:p>
          <a:p>
            <a:pPr marR="0" lvl="0" algn="l" defTabSz="914400" rtl="0" eaLnBrk="1" fontAlgn="auto" latinLnBrk="0" hangingPunct="1">
              <a:lnSpc>
                <a:spcPct val="100000"/>
              </a:lnSpc>
              <a:spcBef>
                <a:spcPts val="0"/>
              </a:spcBef>
              <a:spcAft>
                <a:spcPts val="0"/>
              </a:spcAft>
              <a:buClr>
                <a:srgbClr val="000000"/>
              </a:buClr>
              <a:buSzTx/>
              <a:tabLst/>
              <a:defRPr/>
            </a:pPr>
            <a:r>
              <a:rPr kumimoji="0" lang="en-US"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after: "Y3Vyc29yOnYyOpK5MjAxNy0wMS0yMVQwODo1NTo0My0wODowMM4Ev4A3",</a:t>
            </a:r>
          </a:p>
          <a:p>
            <a:pPr marR="0" lvl="0" algn="l" defTabSz="914400" rtl="0" eaLnBrk="1" fontAlgn="auto" latinLnBrk="0" hangingPunct="1">
              <a:lnSpc>
                <a:spcPct val="100000"/>
              </a:lnSpc>
              <a:spcBef>
                <a:spcPts val="0"/>
              </a:spcBef>
              <a:spcAft>
                <a:spcPts val="0"/>
              </a:spcAft>
              <a:buClr>
                <a:srgbClr val="000000"/>
              </a:buClr>
              <a:buSzTx/>
              <a:tabLst/>
              <a:defRPr/>
            </a:pPr>
            <a:r>
              <a:rPr kumimoji="0" lang="en-US"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a:t>
            </a:r>
            <a:r>
              <a:rPr kumimoji="0" lang="en-US" b="0" i="0" u="none" strike="noStrike" kern="0" cap="none" spc="0" normalizeH="0" baseline="0" noProof="0" dirty="0" err="1">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orderBy</a:t>
            </a:r>
            <a:r>
              <a:rPr kumimoji="0" lang="en-US"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 field: STARGAZERS, direction: DESC }</a:t>
            </a:r>
          </a:p>
          <a:p>
            <a:pPr marR="0" lvl="0" algn="l" defTabSz="914400" rtl="0" eaLnBrk="1" fontAlgn="auto" latinLnBrk="0" hangingPunct="1">
              <a:lnSpc>
                <a:spcPct val="100000"/>
              </a:lnSpc>
              <a:spcBef>
                <a:spcPts val="0"/>
              </a:spcBef>
              <a:spcAft>
                <a:spcPts val="0"/>
              </a:spcAft>
              <a:buClr>
                <a:srgbClr val="000000"/>
              </a:buClr>
              <a:buSzTx/>
              <a:tabLst/>
              <a:defRPr/>
            </a:pPr>
            <a:r>
              <a:rPr kumimoji="0" lang="en-US"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 {</a:t>
            </a:r>
          </a:p>
          <a:p>
            <a:pPr marR="0" lvl="0" algn="l" defTabSz="914400" rtl="0" eaLnBrk="1" fontAlgn="auto" latinLnBrk="0" hangingPunct="1">
              <a:lnSpc>
                <a:spcPct val="100000"/>
              </a:lnSpc>
              <a:spcBef>
                <a:spcPts val="0"/>
              </a:spcBef>
              <a:spcAft>
                <a:spcPts val="0"/>
              </a:spcAft>
              <a:buClr>
                <a:srgbClr val="000000"/>
              </a:buClr>
              <a:buSzTx/>
              <a:tabLst/>
              <a:defRPr/>
            </a:pPr>
            <a:r>
              <a:rPr kumimoji="0" lang="en-US"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a:t>
            </a:r>
            <a:r>
              <a:rPr kumimoji="0" lang="en-US" b="0" i="0" u="none" strike="noStrike" kern="0" cap="none" spc="0" normalizeH="0" baseline="0" noProof="0" dirty="0" err="1">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totalCount</a:t>
            </a:r>
            <a:endParaRPr kumimoji="0" lang="en-US"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endParaRPr>
          </a:p>
          <a:p>
            <a:pPr marR="0" lvl="0" algn="l" defTabSz="914400" rtl="0" eaLnBrk="1" fontAlgn="auto" latinLnBrk="0" hangingPunct="1">
              <a:lnSpc>
                <a:spcPct val="100000"/>
              </a:lnSpc>
              <a:spcBef>
                <a:spcPts val="0"/>
              </a:spcBef>
              <a:spcAft>
                <a:spcPts val="0"/>
              </a:spcAft>
              <a:buClr>
                <a:srgbClr val="000000"/>
              </a:buClr>
              <a:buSzTx/>
              <a:tabLst/>
              <a:defRPr/>
            </a:pPr>
            <a:r>
              <a:rPr kumimoji="0" lang="en-US"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a:t>
            </a:r>
            <a:r>
              <a:rPr kumimoji="0" lang="en-US" b="0" i="0" u="none" strike="noStrike" kern="0" cap="none" spc="0" normalizeH="0" baseline="0" noProof="0" dirty="0" err="1">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pageInfo</a:t>
            </a:r>
            <a:r>
              <a:rPr kumimoji="0" lang="en-US"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a:t>
            </a:r>
          </a:p>
          <a:p>
            <a:pPr marR="0" lvl="0" algn="l" defTabSz="914400" rtl="0" eaLnBrk="1" fontAlgn="auto" latinLnBrk="0" hangingPunct="1">
              <a:lnSpc>
                <a:spcPct val="100000"/>
              </a:lnSpc>
              <a:spcBef>
                <a:spcPts val="0"/>
              </a:spcBef>
              <a:spcAft>
                <a:spcPts val="0"/>
              </a:spcAft>
              <a:buClr>
                <a:srgbClr val="000000"/>
              </a:buClr>
              <a:buSzTx/>
              <a:tabLst/>
              <a:defRPr/>
            </a:pPr>
            <a:r>
              <a:rPr kumimoji="0" lang="en-US"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a:t>
            </a:r>
            <a:r>
              <a:rPr kumimoji="0" lang="en-US" b="0" i="0" u="none" strike="noStrike" kern="0" cap="none" spc="0" normalizeH="0" baseline="0" noProof="0" dirty="0" err="1">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hasNextPage</a:t>
            </a:r>
            <a:endParaRPr kumimoji="0" lang="en-US"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endParaRPr>
          </a:p>
          <a:p>
            <a:pPr marR="0" lvl="0" algn="l" defTabSz="914400" rtl="0" eaLnBrk="1" fontAlgn="auto" latinLnBrk="0" hangingPunct="1">
              <a:lnSpc>
                <a:spcPct val="100000"/>
              </a:lnSpc>
              <a:spcBef>
                <a:spcPts val="0"/>
              </a:spcBef>
              <a:spcAft>
                <a:spcPts val="0"/>
              </a:spcAft>
              <a:buClr>
                <a:srgbClr val="000000"/>
              </a:buClr>
              <a:buSzTx/>
              <a:tabLst/>
              <a:defRPr/>
            </a:pPr>
            <a:r>
              <a:rPr kumimoji="0" lang="en-US"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a:t>
            </a:r>
          </a:p>
          <a:p>
            <a:pPr marR="0" lvl="0" algn="l" defTabSz="914400" rtl="0" eaLnBrk="1" fontAlgn="auto" latinLnBrk="0" hangingPunct="1">
              <a:lnSpc>
                <a:spcPct val="100000"/>
              </a:lnSpc>
              <a:spcBef>
                <a:spcPts val="0"/>
              </a:spcBef>
              <a:spcAft>
                <a:spcPts val="0"/>
              </a:spcAft>
              <a:buClr>
                <a:srgbClr val="000000"/>
              </a:buClr>
              <a:buSzTx/>
              <a:tabLst/>
              <a:defRPr/>
            </a:pPr>
            <a:r>
              <a:rPr kumimoji="0" lang="en-US"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edges {</a:t>
            </a:r>
          </a:p>
          <a:p>
            <a:pPr marR="0" lvl="0" algn="l" defTabSz="914400" rtl="0" eaLnBrk="1" fontAlgn="auto" latinLnBrk="0" hangingPunct="1">
              <a:lnSpc>
                <a:spcPct val="100000"/>
              </a:lnSpc>
              <a:spcBef>
                <a:spcPts val="0"/>
              </a:spcBef>
              <a:spcAft>
                <a:spcPts val="0"/>
              </a:spcAft>
              <a:buClr>
                <a:srgbClr val="000000"/>
              </a:buClr>
              <a:buSzTx/>
              <a:tabLst/>
              <a:defRPr/>
            </a:pPr>
            <a:r>
              <a:rPr kumimoji="0" lang="en-US"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cursor</a:t>
            </a:r>
          </a:p>
          <a:p>
            <a:pPr marR="0" lvl="0" algn="l" defTabSz="914400" rtl="0" eaLnBrk="1" fontAlgn="auto" latinLnBrk="0" hangingPunct="1">
              <a:lnSpc>
                <a:spcPct val="100000"/>
              </a:lnSpc>
              <a:spcBef>
                <a:spcPts val="0"/>
              </a:spcBef>
              <a:spcAft>
                <a:spcPts val="0"/>
              </a:spcAft>
              <a:buClr>
                <a:srgbClr val="000000"/>
              </a:buClr>
              <a:buSzTx/>
              <a:tabLst/>
              <a:defRPr/>
            </a:pPr>
            <a:r>
              <a:rPr kumimoji="0" lang="en-US"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node {</a:t>
            </a:r>
          </a:p>
          <a:p>
            <a:pPr marR="0" lvl="0" algn="l" defTabSz="914400" rtl="0" eaLnBrk="1" fontAlgn="auto" latinLnBrk="0" hangingPunct="1">
              <a:lnSpc>
                <a:spcPct val="100000"/>
              </a:lnSpc>
              <a:spcBef>
                <a:spcPts val="0"/>
              </a:spcBef>
              <a:spcAft>
                <a:spcPts val="0"/>
              </a:spcAft>
              <a:buClr>
                <a:srgbClr val="000000"/>
              </a:buClr>
              <a:buSzTx/>
              <a:tabLst/>
              <a:defRPr/>
            </a:pPr>
            <a:r>
              <a:rPr kumimoji="0" lang="en-US"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name</a:t>
            </a:r>
          </a:p>
          <a:p>
            <a:pPr marR="0" lvl="0" algn="l" defTabSz="914400" rtl="0" eaLnBrk="1" fontAlgn="auto" latinLnBrk="0" hangingPunct="1">
              <a:lnSpc>
                <a:spcPct val="100000"/>
              </a:lnSpc>
              <a:spcBef>
                <a:spcPts val="0"/>
              </a:spcBef>
              <a:spcAft>
                <a:spcPts val="0"/>
              </a:spcAft>
              <a:buClr>
                <a:srgbClr val="000000"/>
              </a:buClr>
              <a:buSzTx/>
              <a:tabLst/>
              <a:defRPr/>
            </a:pPr>
            <a:r>
              <a:rPr kumimoji="0" lang="en-US"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a:t>
            </a:r>
          </a:p>
          <a:p>
            <a:pPr marR="0" lvl="0" algn="l" defTabSz="914400" rtl="0" eaLnBrk="1" fontAlgn="auto" latinLnBrk="0" hangingPunct="1">
              <a:lnSpc>
                <a:spcPct val="100000"/>
              </a:lnSpc>
              <a:spcBef>
                <a:spcPts val="0"/>
              </a:spcBef>
              <a:spcAft>
                <a:spcPts val="0"/>
              </a:spcAft>
              <a:buClr>
                <a:srgbClr val="000000"/>
              </a:buClr>
              <a:buSzTx/>
              <a:tabLst/>
              <a:defRPr/>
            </a:pPr>
            <a:r>
              <a:rPr kumimoji="0" lang="en-US"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a:t>
            </a:r>
          </a:p>
          <a:p>
            <a:pPr marR="0" lvl="0" algn="l" defTabSz="914400" rtl="0" eaLnBrk="1" fontAlgn="auto" latinLnBrk="0" hangingPunct="1">
              <a:lnSpc>
                <a:spcPct val="100000"/>
              </a:lnSpc>
              <a:spcBef>
                <a:spcPts val="0"/>
              </a:spcBef>
              <a:spcAft>
                <a:spcPts val="0"/>
              </a:spcAft>
              <a:buClr>
                <a:srgbClr val="000000"/>
              </a:buClr>
              <a:buSzTx/>
              <a:tabLst/>
              <a:defRPr/>
            </a:pPr>
            <a:r>
              <a:rPr kumimoji="0" lang="en-US"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a:t>
            </a:r>
          </a:p>
          <a:p>
            <a:pPr marR="0" lvl="0" algn="l" defTabSz="914400" rtl="0" eaLnBrk="1" fontAlgn="auto" latinLnBrk="0" hangingPunct="1">
              <a:lnSpc>
                <a:spcPct val="100000"/>
              </a:lnSpc>
              <a:spcBef>
                <a:spcPts val="0"/>
              </a:spcBef>
              <a:spcAft>
                <a:spcPts val="0"/>
              </a:spcAft>
              <a:buClr>
                <a:srgbClr val="000000"/>
              </a:buClr>
              <a:buSzTx/>
              <a:tabLst/>
              <a:defRPr/>
            </a:pPr>
            <a:r>
              <a:rPr kumimoji="0" lang="en-US"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a:t>
            </a:r>
          </a:p>
          <a:p>
            <a:pPr marR="0" lvl="0" algn="l" defTabSz="914400" rtl="0" eaLnBrk="1" fontAlgn="auto" latinLnBrk="0" hangingPunct="1">
              <a:lnSpc>
                <a:spcPct val="100000"/>
              </a:lnSpc>
              <a:spcBef>
                <a:spcPts val="0"/>
              </a:spcBef>
              <a:spcAft>
                <a:spcPts val="0"/>
              </a:spcAft>
              <a:buClr>
                <a:srgbClr val="000000"/>
              </a:buClr>
              <a:buSzTx/>
              <a:tabLst/>
              <a:defRPr/>
            </a:pPr>
            <a:r>
              <a:rPr kumimoji="0" lang="en-US"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a:t>
            </a:r>
          </a:p>
        </p:txBody>
      </p:sp>
    </p:spTree>
    <p:extLst>
      <p:ext uri="{BB962C8B-B14F-4D97-AF65-F5344CB8AC3E}">
        <p14:creationId xmlns:p14="http://schemas.microsoft.com/office/powerpoint/2010/main" val="8493191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a:xfrm>
            <a:off x="4220309" y="4695092"/>
            <a:ext cx="556408" cy="309266"/>
          </a:xfrm>
        </p:spPr>
        <p:txBody>
          <a:bodyPr/>
          <a:lstStyle/>
          <a:p>
            <a:pPr marL="11207"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900" b="1" i="0" u="none" strike="noStrike" kern="0" cap="none" spc="-9" normalizeH="0" baseline="0" noProof="0" dirty="0">
                <a:ln>
                  <a:noFill/>
                </a:ln>
                <a:solidFill>
                  <a:srgbClr val="FFFFFF"/>
                </a:solidFill>
                <a:effectLst/>
                <a:uLnTx/>
                <a:uFillTx/>
                <a:latin typeface="Arial"/>
                <a:cs typeface="Arial"/>
                <a:sym typeface="Arial"/>
              </a:rPr>
              <a:t>1</a:t>
            </a:r>
            <a:r>
              <a:rPr kumimoji="0" lang="en-US" sz="900" b="1" i="0" u="none" strike="noStrike" kern="0" cap="none" spc="-18" normalizeH="0" baseline="0" noProof="0" dirty="0">
                <a:ln>
                  <a:noFill/>
                </a:ln>
                <a:solidFill>
                  <a:srgbClr val="FFFFFF"/>
                </a:solidFill>
                <a:effectLst/>
                <a:uLnTx/>
                <a:uFillTx/>
                <a:latin typeface="Arial"/>
                <a:cs typeface="Arial"/>
                <a:sym typeface="Arial"/>
              </a:rPr>
              <a:t>-</a:t>
            </a:r>
            <a:fld id="{81D60167-4931-47E6-BA6A-407CBD079E47}" type="slidenum">
              <a:rPr kumimoji="0" sz="900" b="1" i="0" u="none" strike="noStrike" kern="0" cap="none" spc="0" normalizeH="0" baseline="0" noProof="0" smtClean="0">
                <a:ln>
                  <a:noFill/>
                </a:ln>
                <a:solidFill>
                  <a:srgbClr val="FFFFFF"/>
                </a:solidFill>
                <a:effectLst/>
                <a:uLnTx/>
                <a:uFillTx/>
                <a:latin typeface="Calibri Light"/>
                <a:cs typeface="Calibri Light"/>
                <a:sym typeface="Arial"/>
              </a:rPr>
              <a:pPr marL="11207" marR="0" lvl="0" indent="0" algn="r" defTabSz="914400" rtl="0" eaLnBrk="1" fontAlgn="auto" latinLnBrk="0" hangingPunct="1">
                <a:lnSpc>
                  <a:spcPct val="100000"/>
                </a:lnSpc>
                <a:spcBef>
                  <a:spcPts val="0"/>
                </a:spcBef>
                <a:spcAft>
                  <a:spcPts val="0"/>
                </a:spcAft>
                <a:buClr>
                  <a:srgbClr val="000000"/>
                </a:buClr>
                <a:buSzTx/>
                <a:buFont typeface="Arial"/>
                <a:buNone/>
                <a:tabLst/>
                <a:defRPr/>
              </a:pPr>
              <a:t>15</a:t>
            </a:fld>
            <a:endParaRPr kumimoji="0" sz="900" b="1" i="0" u="none" strike="noStrike" kern="0" cap="none" spc="0" normalizeH="0" baseline="0" noProof="0" dirty="0">
              <a:ln>
                <a:noFill/>
              </a:ln>
              <a:solidFill>
                <a:srgbClr val="FFFFFF"/>
              </a:solidFill>
              <a:effectLst/>
              <a:uLnTx/>
              <a:uFillTx/>
              <a:latin typeface="Calibri Light"/>
              <a:cs typeface="Calibri Light"/>
              <a:sym typeface="Arial"/>
            </a:endParaRPr>
          </a:p>
        </p:txBody>
      </p:sp>
      <p:sp>
        <p:nvSpPr>
          <p:cNvPr id="5" name="Arrow: Pentagon 4">
            <a:extLst>
              <a:ext uri="{FF2B5EF4-FFF2-40B4-BE49-F238E27FC236}">
                <a16:creationId xmlns:a16="http://schemas.microsoft.com/office/drawing/2014/main" id="{A57708DE-E8EF-47A1-B55A-5F10C256E44D}"/>
              </a:ext>
            </a:extLst>
          </p:cNvPr>
          <p:cNvSpPr/>
          <p:nvPr/>
        </p:nvSpPr>
        <p:spPr>
          <a:xfrm>
            <a:off x="773589" y="230865"/>
            <a:ext cx="8370411" cy="697832"/>
          </a:xfrm>
          <a:prstGeom prst="homePlate">
            <a:avLst/>
          </a:prstGeom>
          <a:noFill/>
          <a:ln>
            <a:noFill/>
          </a:ln>
        </p:spPr>
        <p:style>
          <a:lnRef idx="1">
            <a:schemeClr val="accent1"/>
          </a:lnRef>
          <a:fillRef idx="1">
            <a:schemeClr val="accent1"/>
          </a:fillRef>
          <a:effectRef idx="1">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
                <a:srgbClr val="000000">
                  <a:lumMod val="50000"/>
                  <a:lumOff val="50000"/>
                </a:srgbClr>
              </a:buClr>
              <a:buSzTx/>
              <a:buFont typeface="Arial"/>
              <a:buNone/>
              <a:tabLst/>
              <a:defRPr/>
            </a:pPr>
            <a:r>
              <a:rPr kumimoji="0" lang="en-US" sz="4400" b="1" i="0" u="none" strike="noStrike" kern="0" cap="none" spc="0" normalizeH="0" baseline="0" noProof="0">
                <a:ln>
                  <a:noFill/>
                </a:ln>
                <a:solidFill>
                  <a:srgbClr val="ED7D31"/>
                </a:solidFill>
                <a:effectLst/>
                <a:uLnTx/>
                <a:uFillTx/>
                <a:latin typeface="Amatic SC" panose="020B0604020202020204" pitchFamily="2" charset="-79"/>
                <a:ea typeface="+mn-ea"/>
                <a:cs typeface="Amatic SC" panose="020B0604020202020204" pitchFamily="2" charset="-79"/>
                <a:sym typeface="Arial"/>
              </a:rPr>
              <a:t>Searching and filtering</a:t>
            </a:r>
          </a:p>
        </p:txBody>
      </p:sp>
      <p:sp>
        <p:nvSpPr>
          <p:cNvPr id="4" name="object 2">
            <a:extLst>
              <a:ext uri="{FF2B5EF4-FFF2-40B4-BE49-F238E27FC236}">
                <a16:creationId xmlns:a16="http://schemas.microsoft.com/office/drawing/2014/main" id="{59C6EB5B-81CF-43FA-BC18-BF25A7F8CDD9}"/>
              </a:ext>
            </a:extLst>
          </p:cNvPr>
          <p:cNvSpPr txBox="1"/>
          <p:nvPr/>
        </p:nvSpPr>
        <p:spPr>
          <a:xfrm>
            <a:off x="701298" y="1420808"/>
            <a:ext cx="7596822" cy="2782172"/>
          </a:xfrm>
          <a:prstGeom prst="rect">
            <a:avLst/>
          </a:prstGeom>
        </p:spPr>
        <p:txBody>
          <a:bodyPr vert="horz" wrap="square" lIns="0" tIns="12065" rIns="0" bIns="0" rtlCol="0">
            <a:spAutoFit/>
          </a:bodyPr>
          <a:lstStyle/>
          <a:p>
            <a:pPr marR="0" lvl="0" algn="l" defTabSz="914400" rtl="0" eaLnBrk="1" fontAlgn="auto" latinLnBrk="0" hangingPunct="1">
              <a:lnSpc>
                <a:spcPct val="100000"/>
              </a:lnSpc>
              <a:spcBef>
                <a:spcPts val="0"/>
              </a:spcBef>
              <a:spcAft>
                <a:spcPts val="0"/>
              </a:spcAft>
              <a:buClr>
                <a:srgbClr val="000000"/>
              </a:buClr>
              <a:buSzTx/>
              <a:tabLst/>
              <a:defRPr/>
            </a:pPr>
            <a:r>
              <a:rPr kumimoji="0" lang="en-US" sz="2000" b="0" i="0" u="none" strike="noStrike" kern="0" cap="none" spc="0" normalizeH="0" baseline="0" noProof="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query SearchExample {</a:t>
            </a:r>
          </a:p>
          <a:p>
            <a:pPr marR="0" lvl="0" algn="l" defTabSz="914400" rtl="0" eaLnBrk="1" fontAlgn="auto" latinLnBrk="0" hangingPunct="1">
              <a:lnSpc>
                <a:spcPct val="100000"/>
              </a:lnSpc>
              <a:spcBef>
                <a:spcPts val="0"/>
              </a:spcBef>
              <a:spcAft>
                <a:spcPts val="0"/>
              </a:spcAft>
              <a:buClr>
                <a:srgbClr val="000000"/>
              </a:buClr>
              <a:buSzTx/>
              <a:tabLst/>
              <a:defRPr/>
            </a:pPr>
            <a:r>
              <a:rPr kumimoji="0" lang="en-US" sz="2000" b="0" i="0" u="none" strike="noStrike" kern="0" cap="none" spc="0" normalizeH="0" baseline="0" noProof="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repository(owner: "twbs", name: "bootstrap") {</a:t>
            </a:r>
          </a:p>
          <a:p>
            <a:pPr marR="0" lvl="0" algn="l" defTabSz="914400" rtl="0" eaLnBrk="1" fontAlgn="auto" latinLnBrk="0" hangingPunct="1">
              <a:lnSpc>
                <a:spcPct val="100000"/>
              </a:lnSpc>
              <a:spcBef>
                <a:spcPts val="0"/>
              </a:spcBef>
              <a:spcAft>
                <a:spcPts val="0"/>
              </a:spcAft>
              <a:buClr>
                <a:srgbClr val="000000"/>
              </a:buClr>
              <a:buSzTx/>
              <a:tabLst/>
              <a:defRPr/>
            </a:pPr>
            <a:r>
              <a:rPr kumimoji="0" lang="en-US" sz="2000" b="0" i="0" u="none" strike="noStrike" kern="0" cap="none" spc="0" normalizeH="0" baseline="0" noProof="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projects(search: "v4.1", first: 10) {</a:t>
            </a:r>
          </a:p>
          <a:p>
            <a:pPr marR="0" lvl="0" algn="l" defTabSz="914400" rtl="0" eaLnBrk="1" fontAlgn="auto" latinLnBrk="0" hangingPunct="1">
              <a:lnSpc>
                <a:spcPct val="100000"/>
              </a:lnSpc>
              <a:spcBef>
                <a:spcPts val="0"/>
              </a:spcBef>
              <a:spcAft>
                <a:spcPts val="0"/>
              </a:spcAft>
              <a:buClr>
                <a:srgbClr val="000000"/>
              </a:buClr>
              <a:buSzTx/>
              <a:tabLst/>
              <a:defRPr/>
            </a:pPr>
            <a:r>
              <a:rPr kumimoji="0" lang="en-US" sz="2000" b="0" i="0" u="none" strike="noStrike" kern="0" cap="none" spc="0" normalizeH="0" baseline="0" noProof="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nodes {</a:t>
            </a:r>
          </a:p>
          <a:p>
            <a:pPr marR="0" lvl="0" algn="l" defTabSz="914400" rtl="0" eaLnBrk="1" fontAlgn="auto" latinLnBrk="0" hangingPunct="1">
              <a:lnSpc>
                <a:spcPct val="100000"/>
              </a:lnSpc>
              <a:spcBef>
                <a:spcPts val="0"/>
              </a:spcBef>
              <a:spcAft>
                <a:spcPts val="0"/>
              </a:spcAft>
              <a:buClr>
                <a:srgbClr val="000000"/>
              </a:buClr>
              <a:buSzTx/>
              <a:tabLst/>
              <a:defRPr/>
            </a:pPr>
            <a:r>
              <a:rPr kumimoji="0" lang="en-US" sz="2000" b="0" i="0" u="none" strike="noStrike" kern="0" cap="none" spc="0" normalizeH="0" baseline="0" noProof="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name</a:t>
            </a:r>
          </a:p>
          <a:p>
            <a:pPr marR="0" lvl="0" algn="l" defTabSz="914400" rtl="0" eaLnBrk="1" fontAlgn="auto" latinLnBrk="0" hangingPunct="1">
              <a:lnSpc>
                <a:spcPct val="100000"/>
              </a:lnSpc>
              <a:spcBef>
                <a:spcPts val="0"/>
              </a:spcBef>
              <a:spcAft>
                <a:spcPts val="0"/>
              </a:spcAft>
              <a:buClr>
                <a:srgbClr val="000000"/>
              </a:buClr>
              <a:buSzTx/>
              <a:tabLst/>
              <a:defRPr/>
            </a:pPr>
            <a:r>
              <a:rPr kumimoji="0" lang="en-US" sz="2000" b="0" i="0" u="none" strike="noStrike" kern="0" cap="none" spc="0" normalizeH="0" baseline="0" noProof="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a:t>
            </a:r>
          </a:p>
          <a:p>
            <a:pPr marR="0" lvl="0" algn="l" defTabSz="914400" rtl="0" eaLnBrk="1" fontAlgn="auto" latinLnBrk="0" hangingPunct="1">
              <a:lnSpc>
                <a:spcPct val="100000"/>
              </a:lnSpc>
              <a:spcBef>
                <a:spcPts val="0"/>
              </a:spcBef>
              <a:spcAft>
                <a:spcPts val="0"/>
              </a:spcAft>
              <a:buClr>
                <a:srgbClr val="000000"/>
              </a:buClr>
              <a:buSzTx/>
              <a:tabLst/>
              <a:defRPr/>
            </a:pPr>
            <a:r>
              <a:rPr kumimoji="0" lang="en-US" sz="2000" b="0" i="0" u="none" strike="noStrike" kern="0" cap="none" spc="0" normalizeH="0" baseline="0" noProof="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a:t>
            </a:r>
          </a:p>
          <a:p>
            <a:pPr marR="0" lvl="0" algn="l" defTabSz="914400" rtl="0" eaLnBrk="1" fontAlgn="auto" latinLnBrk="0" hangingPunct="1">
              <a:lnSpc>
                <a:spcPct val="100000"/>
              </a:lnSpc>
              <a:spcBef>
                <a:spcPts val="0"/>
              </a:spcBef>
              <a:spcAft>
                <a:spcPts val="0"/>
              </a:spcAft>
              <a:buClr>
                <a:srgbClr val="000000"/>
              </a:buClr>
              <a:buSzTx/>
              <a:tabLst/>
              <a:defRPr/>
            </a:pPr>
            <a:r>
              <a:rPr kumimoji="0" lang="en-US" sz="2000" b="0" i="0" u="none" strike="noStrike" kern="0" cap="none" spc="0" normalizeH="0" baseline="0" noProof="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a:t>
            </a:r>
          </a:p>
          <a:p>
            <a:pPr marR="0" lvl="0" algn="l" defTabSz="914400" rtl="0" eaLnBrk="1" fontAlgn="auto" latinLnBrk="0" hangingPunct="1">
              <a:lnSpc>
                <a:spcPct val="100000"/>
              </a:lnSpc>
              <a:spcBef>
                <a:spcPts val="0"/>
              </a:spcBef>
              <a:spcAft>
                <a:spcPts val="0"/>
              </a:spcAft>
              <a:buClr>
                <a:srgbClr val="000000"/>
              </a:buClr>
              <a:buSzTx/>
              <a:tabLst/>
              <a:defRPr/>
            </a:pPr>
            <a:r>
              <a:rPr kumimoji="0" lang="en-US" sz="2000" b="0" i="0" u="none" strike="noStrike" kern="0" cap="none" spc="0" normalizeH="0" baseline="0" noProof="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a:t>
            </a:r>
            <a:endPar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endParaRPr>
          </a:p>
        </p:txBody>
      </p:sp>
    </p:spTree>
    <p:extLst>
      <p:ext uri="{BB962C8B-B14F-4D97-AF65-F5344CB8AC3E}">
        <p14:creationId xmlns:p14="http://schemas.microsoft.com/office/powerpoint/2010/main" val="30970240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a:xfrm>
            <a:off x="4220309" y="4695092"/>
            <a:ext cx="556408" cy="309266"/>
          </a:xfrm>
        </p:spPr>
        <p:txBody>
          <a:bodyPr/>
          <a:lstStyle/>
          <a:p>
            <a:pPr marL="11207"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900" b="1" i="0" u="none" strike="noStrike" kern="0" cap="none" spc="-9" normalizeH="0" baseline="0" noProof="0" dirty="0">
                <a:ln>
                  <a:noFill/>
                </a:ln>
                <a:solidFill>
                  <a:srgbClr val="FFFFFF"/>
                </a:solidFill>
                <a:effectLst/>
                <a:uLnTx/>
                <a:uFillTx/>
                <a:latin typeface="Arial"/>
                <a:cs typeface="Arial"/>
                <a:sym typeface="Arial"/>
              </a:rPr>
              <a:t>1</a:t>
            </a:r>
            <a:r>
              <a:rPr kumimoji="0" lang="en-US" sz="900" b="1" i="0" u="none" strike="noStrike" kern="0" cap="none" spc="-18" normalizeH="0" baseline="0" noProof="0" dirty="0">
                <a:ln>
                  <a:noFill/>
                </a:ln>
                <a:solidFill>
                  <a:srgbClr val="FFFFFF"/>
                </a:solidFill>
                <a:effectLst/>
                <a:uLnTx/>
                <a:uFillTx/>
                <a:latin typeface="Arial"/>
                <a:cs typeface="Arial"/>
                <a:sym typeface="Arial"/>
              </a:rPr>
              <a:t>-</a:t>
            </a:r>
            <a:fld id="{81D60167-4931-47E6-BA6A-407CBD079E47}" type="slidenum">
              <a:rPr kumimoji="0" sz="900" b="1" i="0" u="none" strike="noStrike" kern="0" cap="none" spc="0" normalizeH="0" baseline="0" noProof="0" smtClean="0">
                <a:ln>
                  <a:noFill/>
                </a:ln>
                <a:solidFill>
                  <a:srgbClr val="FFFFFF"/>
                </a:solidFill>
                <a:effectLst/>
                <a:uLnTx/>
                <a:uFillTx/>
                <a:latin typeface="Calibri Light"/>
                <a:cs typeface="Calibri Light"/>
                <a:sym typeface="Arial"/>
              </a:rPr>
              <a:pPr marL="11207" marR="0" lvl="0" indent="0" algn="r" defTabSz="914400" rtl="0" eaLnBrk="1" fontAlgn="auto" latinLnBrk="0" hangingPunct="1">
                <a:lnSpc>
                  <a:spcPct val="100000"/>
                </a:lnSpc>
                <a:spcBef>
                  <a:spcPts val="0"/>
                </a:spcBef>
                <a:spcAft>
                  <a:spcPts val="0"/>
                </a:spcAft>
                <a:buClr>
                  <a:srgbClr val="000000"/>
                </a:buClr>
                <a:buSzTx/>
                <a:buFont typeface="Arial"/>
                <a:buNone/>
                <a:tabLst/>
                <a:defRPr/>
              </a:pPr>
              <a:t>16</a:t>
            </a:fld>
            <a:endParaRPr kumimoji="0" sz="900" b="1" i="0" u="none" strike="noStrike" kern="0" cap="none" spc="0" normalizeH="0" baseline="0" noProof="0" dirty="0">
              <a:ln>
                <a:noFill/>
              </a:ln>
              <a:solidFill>
                <a:srgbClr val="FFFFFF"/>
              </a:solidFill>
              <a:effectLst/>
              <a:uLnTx/>
              <a:uFillTx/>
              <a:latin typeface="Calibri Light"/>
              <a:cs typeface="Calibri Light"/>
              <a:sym typeface="Arial"/>
            </a:endParaRPr>
          </a:p>
        </p:txBody>
      </p:sp>
      <p:sp>
        <p:nvSpPr>
          <p:cNvPr id="5" name="Arrow: Pentagon 4">
            <a:extLst>
              <a:ext uri="{FF2B5EF4-FFF2-40B4-BE49-F238E27FC236}">
                <a16:creationId xmlns:a16="http://schemas.microsoft.com/office/drawing/2014/main" id="{A57708DE-E8EF-47A1-B55A-5F10C256E44D}"/>
              </a:ext>
            </a:extLst>
          </p:cNvPr>
          <p:cNvSpPr/>
          <p:nvPr/>
        </p:nvSpPr>
        <p:spPr>
          <a:xfrm>
            <a:off x="773589" y="230865"/>
            <a:ext cx="8370411" cy="697832"/>
          </a:xfrm>
          <a:prstGeom prst="homePlate">
            <a:avLst/>
          </a:prstGeom>
          <a:noFill/>
          <a:ln>
            <a:noFill/>
          </a:ln>
        </p:spPr>
        <p:style>
          <a:lnRef idx="1">
            <a:schemeClr val="accent1"/>
          </a:lnRef>
          <a:fillRef idx="1">
            <a:schemeClr val="accent1"/>
          </a:fillRef>
          <a:effectRef idx="1">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
                <a:srgbClr val="000000">
                  <a:lumMod val="50000"/>
                  <a:lumOff val="50000"/>
                </a:srgbClr>
              </a:buClr>
              <a:buSzTx/>
              <a:buFont typeface="Arial"/>
              <a:buNone/>
              <a:tabLst/>
              <a:defRPr/>
            </a:pPr>
            <a:r>
              <a:rPr kumimoji="0" lang="en-US" sz="4400" b="1" i="0" u="none" strike="noStrike" kern="0" cap="none" spc="0" normalizeH="0" baseline="0" noProof="0">
                <a:ln>
                  <a:noFill/>
                </a:ln>
                <a:solidFill>
                  <a:srgbClr val="ED7D31"/>
                </a:solidFill>
                <a:effectLst/>
                <a:uLnTx/>
                <a:uFillTx/>
                <a:latin typeface="Amatic SC" panose="020B0604020202020204" pitchFamily="2" charset="-79"/>
                <a:ea typeface="+mn-ea"/>
                <a:cs typeface="Amatic SC" panose="020B0604020202020204" pitchFamily="2" charset="-79"/>
                <a:sym typeface="Arial"/>
              </a:rPr>
              <a:t>Searching and filtering</a:t>
            </a:r>
          </a:p>
        </p:txBody>
      </p:sp>
      <p:sp>
        <p:nvSpPr>
          <p:cNvPr id="4" name="object 2">
            <a:extLst>
              <a:ext uri="{FF2B5EF4-FFF2-40B4-BE49-F238E27FC236}">
                <a16:creationId xmlns:a16="http://schemas.microsoft.com/office/drawing/2014/main" id="{59C6EB5B-81CF-43FA-BC18-BF25A7F8CDD9}"/>
              </a:ext>
            </a:extLst>
          </p:cNvPr>
          <p:cNvSpPr txBox="1"/>
          <p:nvPr/>
        </p:nvSpPr>
        <p:spPr>
          <a:xfrm>
            <a:off x="700102" y="1113032"/>
            <a:ext cx="7596822" cy="3397725"/>
          </a:xfrm>
          <a:prstGeom prst="rect">
            <a:avLst/>
          </a:prstGeom>
        </p:spPr>
        <p:txBody>
          <a:bodyPr vert="horz" wrap="square" lIns="0" tIns="12065" rIns="0" bIns="0" rtlCol="0">
            <a:spAutoFit/>
          </a:bodyPr>
          <a:lstStyle/>
          <a:p>
            <a:pPr marR="0" lvl="0" algn="l" defTabSz="914400" rtl="0" eaLnBrk="1" fontAlgn="auto" latinLnBrk="0" hangingPunct="1">
              <a:lnSpc>
                <a:spcPct val="100000"/>
              </a:lnSpc>
              <a:spcBef>
                <a:spcPts val="0"/>
              </a:spcBef>
              <a:spcAft>
                <a:spcPts val="0"/>
              </a:spcAft>
              <a:buClr>
                <a:srgbClr val="000000"/>
              </a:buClr>
              <a:buSzTx/>
              <a:tabLst/>
              <a:defRPr/>
            </a:pPr>
            <a:r>
              <a:rPr kumimoji="0" lang="en-US" sz="2000" b="0" i="0" u="none" strike="noStrike" kern="0" cap="none" spc="0" normalizeH="0" baseline="0" noProof="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query FilterExample {</a:t>
            </a:r>
          </a:p>
          <a:p>
            <a:pPr marR="0" lvl="0" algn="l" defTabSz="914400" rtl="0" eaLnBrk="1" fontAlgn="auto" latinLnBrk="0" hangingPunct="1">
              <a:lnSpc>
                <a:spcPct val="100000"/>
              </a:lnSpc>
              <a:spcBef>
                <a:spcPts val="0"/>
              </a:spcBef>
              <a:spcAft>
                <a:spcPts val="0"/>
              </a:spcAft>
              <a:buClr>
                <a:srgbClr val="000000"/>
              </a:buClr>
              <a:buSzTx/>
              <a:tabLst/>
              <a:defRPr/>
            </a:pPr>
            <a:r>
              <a:rPr kumimoji="0" lang="en-US" sz="2000" b="0" i="0" u="none" strike="noStrike" kern="0" cap="none" spc="0" normalizeH="0" baseline="0" noProof="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viewer {</a:t>
            </a:r>
          </a:p>
          <a:p>
            <a:pPr marR="0" lvl="0" algn="l" defTabSz="914400" rtl="0" eaLnBrk="1" fontAlgn="auto" latinLnBrk="0" hangingPunct="1">
              <a:lnSpc>
                <a:spcPct val="100000"/>
              </a:lnSpc>
              <a:spcBef>
                <a:spcPts val="0"/>
              </a:spcBef>
              <a:spcAft>
                <a:spcPts val="0"/>
              </a:spcAft>
              <a:buClr>
                <a:srgbClr val="000000"/>
              </a:buClr>
              <a:buSzTx/>
              <a:tabLst/>
              <a:defRPr/>
            </a:pPr>
            <a:r>
              <a:rPr kumimoji="0" lang="en-US" sz="2000" b="0" i="0" u="none" strike="noStrike" kern="0" cap="none" spc="0" normalizeH="0" baseline="0" noProof="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repositories(first: 10, affiliations: OWNER) {</a:t>
            </a:r>
          </a:p>
          <a:p>
            <a:pPr marR="0" lvl="0" algn="l" defTabSz="914400" rtl="0" eaLnBrk="1" fontAlgn="auto" latinLnBrk="0" hangingPunct="1">
              <a:lnSpc>
                <a:spcPct val="100000"/>
              </a:lnSpc>
              <a:spcBef>
                <a:spcPts val="0"/>
              </a:spcBef>
              <a:spcAft>
                <a:spcPts val="0"/>
              </a:spcAft>
              <a:buClr>
                <a:srgbClr val="000000"/>
              </a:buClr>
              <a:buSzTx/>
              <a:tabLst/>
              <a:defRPr/>
            </a:pPr>
            <a:r>
              <a:rPr kumimoji="0" lang="en-US" sz="2000" b="0" i="0" u="none" strike="noStrike" kern="0" cap="none" spc="0" normalizeH="0" baseline="0" noProof="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totalCount</a:t>
            </a:r>
          </a:p>
          <a:p>
            <a:pPr marR="0" lvl="0" algn="l" defTabSz="914400" rtl="0" eaLnBrk="1" fontAlgn="auto" latinLnBrk="0" hangingPunct="1">
              <a:lnSpc>
                <a:spcPct val="100000"/>
              </a:lnSpc>
              <a:spcBef>
                <a:spcPts val="0"/>
              </a:spcBef>
              <a:spcAft>
                <a:spcPts val="0"/>
              </a:spcAft>
              <a:buClr>
                <a:srgbClr val="000000"/>
              </a:buClr>
              <a:buSzTx/>
              <a:tabLst/>
              <a:defRPr/>
            </a:pPr>
            <a:r>
              <a:rPr kumimoji="0" lang="en-US" sz="2000" b="0" i="0" u="none" strike="noStrike" kern="0" cap="none" spc="0" normalizeH="0" baseline="0" noProof="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nodes {</a:t>
            </a:r>
          </a:p>
          <a:p>
            <a:pPr marR="0" lvl="0" algn="l" defTabSz="914400" rtl="0" eaLnBrk="1" fontAlgn="auto" latinLnBrk="0" hangingPunct="1">
              <a:lnSpc>
                <a:spcPct val="100000"/>
              </a:lnSpc>
              <a:spcBef>
                <a:spcPts val="0"/>
              </a:spcBef>
              <a:spcAft>
                <a:spcPts val="0"/>
              </a:spcAft>
              <a:buClr>
                <a:srgbClr val="000000"/>
              </a:buClr>
              <a:buSzTx/>
              <a:tabLst/>
              <a:defRPr/>
            </a:pPr>
            <a:r>
              <a:rPr kumimoji="0" lang="en-US" sz="2000" b="0" i="0" u="none" strike="noStrike" kern="0" cap="none" spc="0" normalizeH="0" baseline="0" noProof="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name</a:t>
            </a:r>
          </a:p>
          <a:p>
            <a:pPr marR="0" lvl="0" algn="l" defTabSz="914400" rtl="0" eaLnBrk="1" fontAlgn="auto" latinLnBrk="0" hangingPunct="1">
              <a:lnSpc>
                <a:spcPct val="100000"/>
              </a:lnSpc>
              <a:spcBef>
                <a:spcPts val="0"/>
              </a:spcBef>
              <a:spcAft>
                <a:spcPts val="0"/>
              </a:spcAft>
              <a:buClr>
                <a:srgbClr val="000000"/>
              </a:buClr>
              <a:buSzTx/>
              <a:tabLst/>
              <a:defRPr/>
            </a:pPr>
            <a:r>
              <a:rPr kumimoji="0" lang="en-US" sz="2000" b="0" i="0" u="none" strike="noStrike" kern="0" cap="none" spc="0" normalizeH="0" baseline="0" noProof="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a:t>
            </a:r>
          </a:p>
          <a:p>
            <a:pPr marR="0" lvl="0" algn="l" defTabSz="914400" rtl="0" eaLnBrk="1" fontAlgn="auto" latinLnBrk="0" hangingPunct="1">
              <a:lnSpc>
                <a:spcPct val="100000"/>
              </a:lnSpc>
              <a:spcBef>
                <a:spcPts val="0"/>
              </a:spcBef>
              <a:spcAft>
                <a:spcPts val="0"/>
              </a:spcAft>
              <a:buClr>
                <a:srgbClr val="000000"/>
              </a:buClr>
              <a:buSzTx/>
              <a:tabLst/>
              <a:defRPr/>
            </a:pPr>
            <a:r>
              <a:rPr kumimoji="0" lang="en-US" sz="2000" b="0" i="0" u="none" strike="noStrike" kern="0" cap="none" spc="0" normalizeH="0" baseline="0" noProof="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a:t>
            </a:r>
          </a:p>
          <a:p>
            <a:pPr marR="0" lvl="0" algn="l" defTabSz="914400" rtl="0" eaLnBrk="1" fontAlgn="auto" latinLnBrk="0" hangingPunct="1">
              <a:lnSpc>
                <a:spcPct val="100000"/>
              </a:lnSpc>
              <a:spcBef>
                <a:spcPts val="0"/>
              </a:spcBef>
              <a:spcAft>
                <a:spcPts val="0"/>
              </a:spcAft>
              <a:buClr>
                <a:srgbClr val="000000"/>
              </a:buClr>
              <a:buSzTx/>
              <a:tabLst/>
              <a:defRPr/>
            </a:pPr>
            <a:r>
              <a:rPr kumimoji="0" lang="en-US" sz="2000" b="0" i="0" u="none" strike="noStrike" kern="0" cap="none" spc="0" normalizeH="0" baseline="0" noProof="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a:t>
            </a:r>
          </a:p>
          <a:p>
            <a:pPr marR="0" lvl="0" algn="l" defTabSz="914400" rtl="0" eaLnBrk="1" fontAlgn="auto" latinLnBrk="0" hangingPunct="1">
              <a:lnSpc>
                <a:spcPct val="100000"/>
              </a:lnSpc>
              <a:spcBef>
                <a:spcPts val="0"/>
              </a:spcBef>
              <a:spcAft>
                <a:spcPts val="0"/>
              </a:spcAft>
              <a:buClr>
                <a:srgbClr val="000000"/>
              </a:buClr>
              <a:buSzTx/>
              <a:tabLst/>
              <a:defRPr/>
            </a:pPr>
            <a:r>
              <a:rPr kumimoji="0" lang="en-US" sz="2000" b="0" i="0" u="none" strike="noStrike" kern="0" cap="none" spc="0" normalizeH="0" baseline="0" noProof="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a:t>
            </a:r>
            <a:endPar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endParaRPr>
          </a:p>
        </p:txBody>
      </p:sp>
    </p:spTree>
    <p:extLst>
      <p:ext uri="{BB962C8B-B14F-4D97-AF65-F5344CB8AC3E}">
        <p14:creationId xmlns:p14="http://schemas.microsoft.com/office/powerpoint/2010/main" val="30137488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a:xfrm>
            <a:off x="4220309" y="4695092"/>
            <a:ext cx="556408" cy="309266"/>
          </a:xfrm>
        </p:spPr>
        <p:txBody>
          <a:bodyPr/>
          <a:lstStyle/>
          <a:p>
            <a:pPr marL="11207"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900" b="1" i="0" u="none" strike="noStrike" kern="0" cap="none" spc="-9" normalizeH="0" baseline="0" noProof="0" dirty="0">
                <a:ln>
                  <a:noFill/>
                </a:ln>
                <a:solidFill>
                  <a:srgbClr val="FFFFFF"/>
                </a:solidFill>
                <a:effectLst/>
                <a:uLnTx/>
                <a:uFillTx/>
                <a:latin typeface="Arial"/>
                <a:cs typeface="Arial"/>
                <a:sym typeface="Arial"/>
              </a:rPr>
              <a:t>1</a:t>
            </a:r>
            <a:r>
              <a:rPr kumimoji="0" lang="en-US" sz="900" b="1" i="0" u="none" strike="noStrike" kern="0" cap="none" spc="-18" normalizeH="0" baseline="0" noProof="0" dirty="0">
                <a:ln>
                  <a:noFill/>
                </a:ln>
                <a:solidFill>
                  <a:srgbClr val="FFFFFF"/>
                </a:solidFill>
                <a:effectLst/>
                <a:uLnTx/>
                <a:uFillTx/>
                <a:latin typeface="Arial"/>
                <a:cs typeface="Arial"/>
                <a:sym typeface="Arial"/>
              </a:rPr>
              <a:t>-</a:t>
            </a:r>
            <a:fld id="{81D60167-4931-47E6-BA6A-407CBD079E47}" type="slidenum">
              <a:rPr kumimoji="0" sz="900" b="1" i="0" u="none" strike="noStrike" kern="0" cap="none" spc="0" normalizeH="0" baseline="0" noProof="0" smtClean="0">
                <a:ln>
                  <a:noFill/>
                </a:ln>
                <a:solidFill>
                  <a:srgbClr val="FFFFFF"/>
                </a:solidFill>
                <a:effectLst/>
                <a:uLnTx/>
                <a:uFillTx/>
                <a:latin typeface="Calibri Light"/>
                <a:cs typeface="Calibri Light"/>
                <a:sym typeface="Arial"/>
              </a:rPr>
              <a:pPr marL="11207" marR="0" lvl="0" indent="0" algn="r" defTabSz="914400" rtl="0" eaLnBrk="1" fontAlgn="auto" latinLnBrk="0" hangingPunct="1">
                <a:lnSpc>
                  <a:spcPct val="100000"/>
                </a:lnSpc>
                <a:spcBef>
                  <a:spcPts val="0"/>
                </a:spcBef>
                <a:spcAft>
                  <a:spcPts val="0"/>
                </a:spcAft>
                <a:buClr>
                  <a:srgbClr val="000000"/>
                </a:buClr>
                <a:buSzTx/>
                <a:buFont typeface="Arial"/>
                <a:buNone/>
                <a:tabLst/>
                <a:defRPr/>
              </a:pPr>
              <a:t>17</a:t>
            </a:fld>
            <a:endParaRPr kumimoji="0" sz="900" b="1" i="0" u="none" strike="noStrike" kern="0" cap="none" spc="0" normalizeH="0" baseline="0" noProof="0" dirty="0">
              <a:ln>
                <a:noFill/>
              </a:ln>
              <a:solidFill>
                <a:srgbClr val="FFFFFF"/>
              </a:solidFill>
              <a:effectLst/>
              <a:uLnTx/>
              <a:uFillTx/>
              <a:latin typeface="Calibri Light"/>
              <a:cs typeface="Calibri Light"/>
              <a:sym typeface="Arial"/>
            </a:endParaRPr>
          </a:p>
        </p:txBody>
      </p:sp>
      <p:sp>
        <p:nvSpPr>
          <p:cNvPr id="5" name="Arrow: Pentagon 4">
            <a:extLst>
              <a:ext uri="{FF2B5EF4-FFF2-40B4-BE49-F238E27FC236}">
                <a16:creationId xmlns:a16="http://schemas.microsoft.com/office/drawing/2014/main" id="{A57708DE-E8EF-47A1-B55A-5F10C256E44D}"/>
              </a:ext>
            </a:extLst>
          </p:cNvPr>
          <p:cNvSpPr/>
          <p:nvPr/>
        </p:nvSpPr>
        <p:spPr>
          <a:xfrm>
            <a:off x="773589" y="230865"/>
            <a:ext cx="8370411" cy="697832"/>
          </a:xfrm>
          <a:prstGeom prst="homePlate">
            <a:avLst/>
          </a:prstGeom>
          <a:noFill/>
          <a:ln>
            <a:noFill/>
          </a:ln>
        </p:spPr>
        <p:style>
          <a:lnRef idx="1">
            <a:schemeClr val="accent1"/>
          </a:lnRef>
          <a:fillRef idx="1">
            <a:schemeClr val="accent1"/>
          </a:fillRef>
          <a:effectRef idx="1">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
                <a:srgbClr val="000000">
                  <a:lumMod val="50000"/>
                  <a:lumOff val="50000"/>
                </a:srgbClr>
              </a:buClr>
              <a:buSzTx/>
              <a:buFont typeface="Arial"/>
              <a:buNone/>
              <a:tabLst/>
              <a:defRPr/>
            </a:pPr>
            <a:r>
              <a:rPr kumimoji="0" lang="en-US" sz="4400" b="1" i="0" u="none" strike="noStrike" kern="0" cap="none" spc="0" normalizeH="0" baseline="0" noProof="0">
                <a:ln>
                  <a:noFill/>
                </a:ln>
                <a:solidFill>
                  <a:srgbClr val="ED7D31"/>
                </a:solidFill>
                <a:effectLst/>
                <a:uLnTx/>
                <a:uFillTx/>
                <a:latin typeface="Amatic SC" panose="020B0604020202020204" pitchFamily="2" charset="-79"/>
                <a:ea typeface="+mn-ea"/>
                <a:cs typeface="Amatic SC" panose="020B0604020202020204" pitchFamily="2" charset="-79"/>
                <a:sym typeface="Arial"/>
              </a:rPr>
              <a:t>Providing input for mutations</a:t>
            </a:r>
          </a:p>
        </p:txBody>
      </p:sp>
      <p:sp>
        <p:nvSpPr>
          <p:cNvPr id="4" name="object 2">
            <a:extLst>
              <a:ext uri="{FF2B5EF4-FFF2-40B4-BE49-F238E27FC236}">
                <a16:creationId xmlns:a16="http://schemas.microsoft.com/office/drawing/2014/main" id="{59C6EB5B-81CF-43FA-BC18-BF25A7F8CDD9}"/>
              </a:ext>
            </a:extLst>
          </p:cNvPr>
          <p:cNvSpPr txBox="1"/>
          <p:nvPr/>
        </p:nvSpPr>
        <p:spPr>
          <a:xfrm>
            <a:off x="773589" y="1266920"/>
            <a:ext cx="7596822" cy="3089948"/>
          </a:xfrm>
          <a:prstGeom prst="rect">
            <a:avLst/>
          </a:prstGeom>
        </p:spPr>
        <p:txBody>
          <a:bodyPr vert="horz" wrap="square" lIns="0" tIns="12065" rIns="0" bIns="0" rtlCol="0">
            <a:spAutoFit/>
          </a:bodyPr>
          <a:lstStyle/>
          <a:p>
            <a:pPr marR="0" lvl="0" algn="l" defTabSz="914400" rtl="0" eaLnBrk="1" fontAlgn="auto" latinLnBrk="0" hangingPunct="1">
              <a:lnSpc>
                <a:spcPct val="100000"/>
              </a:lnSpc>
              <a:spcBef>
                <a:spcPts val="0"/>
              </a:spcBef>
              <a:spcAft>
                <a:spcPts val="0"/>
              </a:spcAft>
              <a:buClr>
                <a:srgbClr val="000000"/>
              </a:buClr>
              <a:buSzTx/>
              <a:tabLst/>
              <a:defRPr/>
            </a:pPr>
            <a:r>
              <a:rPr kumimoji="0" lang="en-US" sz="2000" b="0" i="0" u="none" strike="noStrike" kern="0" cap="none" spc="0" normalizeH="0" baseline="0" noProof="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mutation StarARepo {</a:t>
            </a:r>
          </a:p>
          <a:p>
            <a:pPr marR="0" lvl="0" algn="l" defTabSz="914400" rtl="0" eaLnBrk="1" fontAlgn="auto" latinLnBrk="0" hangingPunct="1">
              <a:lnSpc>
                <a:spcPct val="100000"/>
              </a:lnSpc>
              <a:spcBef>
                <a:spcPts val="0"/>
              </a:spcBef>
              <a:spcAft>
                <a:spcPts val="0"/>
              </a:spcAft>
              <a:buClr>
                <a:srgbClr val="000000"/>
              </a:buClr>
              <a:buSzTx/>
              <a:tabLst/>
              <a:defRPr/>
            </a:pPr>
            <a:r>
              <a:rPr kumimoji="0" lang="en-US" sz="2000" b="0" i="0" u="none" strike="noStrike" kern="0" cap="none" spc="0" normalizeH="0" baseline="0" noProof="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addStar(input: { starrableId: "MDEwOlJlcG9zaXRvcnkxMjU2ODEwMDY=" }) {</a:t>
            </a:r>
          </a:p>
          <a:p>
            <a:pPr marR="0" lvl="0" algn="l" defTabSz="914400" rtl="0" eaLnBrk="1" fontAlgn="auto" latinLnBrk="0" hangingPunct="1">
              <a:lnSpc>
                <a:spcPct val="100000"/>
              </a:lnSpc>
              <a:spcBef>
                <a:spcPts val="0"/>
              </a:spcBef>
              <a:spcAft>
                <a:spcPts val="0"/>
              </a:spcAft>
              <a:buClr>
                <a:srgbClr val="000000"/>
              </a:buClr>
              <a:buSzTx/>
              <a:tabLst/>
              <a:defRPr/>
            </a:pPr>
            <a:r>
              <a:rPr kumimoji="0" lang="en-US" sz="2000" b="0" i="0" u="none" strike="noStrike" kern="0" cap="none" spc="0" normalizeH="0" baseline="0" noProof="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starrable {</a:t>
            </a:r>
          </a:p>
          <a:p>
            <a:pPr marR="0" lvl="0" algn="l" defTabSz="914400" rtl="0" eaLnBrk="1" fontAlgn="auto" latinLnBrk="0" hangingPunct="1">
              <a:lnSpc>
                <a:spcPct val="100000"/>
              </a:lnSpc>
              <a:spcBef>
                <a:spcPts val="0"/>
              </a:spcBef>
              <a:spcAft>
                <a:spcPts val="0"/>
              </a:spcAft>
              <a:buClr>
                <a:srgbClr val="000000"/>
              </a:buClr>
              <a:buSzTx/>
              <a:tabLst/>
              <a:defRPr/>
            </a:pPr>
            <a:r>
              <a:rPr kumimoji="0" lang="en-US" sz="2000" b="0" i="0" u="none" strike="noStrike" kern="0" cap="none" spc="0" normalizeH="0" baseline="0" noProof="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stargazers {</a:t>
            </a:r>
          </a:p>
          <a:p>
            <a:pPr marR="0" lvl="0" algn="l" defTabSz="914400" rtl="0" eaLnBrk="1" fontAlgn="auto" latinLnBrk="0" hangingPunct="1">
              <a:lnSpc>
                <a:spcPct val="100000"/>
              </a:lnSpc>
              <a:spcBef>
                <a:spcPts val="0"/>
              </a:spcBef>
              <a:spcAft>
                <a:spcPts val="0"/>
              </a:spcAft>
              <a:buClr>
                <a:srgbClr val="000000"/>
              </a:buClr>
              <a:buSzTx/>
              <a:tabLst/>
              <a:defRPr/>
            </a:pPr>
            <a:r>
              <a:rPr kumimoji="0" lang="en-US" sz="2000" b="0" i="0" u="none" strike="noStrike" kern="0" cap="none" spc="0" normalizeH="0" baseline="0" noProof="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totalCount</a:t>
            </a:r>
          </a:p>
          <a:p>
            <a:pPr marR="0" lvl="0" algn="l" defTabSz="914400" rtl="0" eaLnBrk="1" fontAlgn="auto" latinLnBrk="0" hangingPunct="1">
              <a:lnSpc>
                <a:spcPct val="100000"/>
              </a:lnSpc>
              <a:spcBef>
                <a:spcPts val="0"/>
              </a:spcBef>
              <a:spcAft>
                <a:spcPts val="0"/>
              </a:spcAft>
              <a:buClr>
                <a:srgbClr val="000000"/>
              </a:buClr>
              <a:buSzTx/>
              <a:tabLst/>
              <a:defRPr/>
            </a:pPr>
            <a:r>
              <a:rPr kumimoji="0" lang="en-US" sz="2000" b="0" i="0" u="none" strike="noStrike" kern="0" cap="none" spc="0" normalizeH="0" baseline="0" noProof="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a:t>
            </a:r>
          </a:p>
          <a:p>
            <a:pPr marR="0" lvl="0" algn="l" defTabSz="914400" rtl="0" eaLnBrk="1" fontAlgn="auto" latinLnBrk="0" hangingPunct="1">
              <a:lnSpc>
                <a:spcPct val="100000"/>
              </a:lnSpc>
              <a:spcBef>
                <a:spcPts val="0"/>
              </a:spcBef>
              <a:spcAft>
                <a:spcPts val="0"/>
              </a:spcAft>
              <a:buClr>
                <a:srgbClr val="000000"/>
              </a:buClr>
              <a:buSzTx/>
              <a:tabLst/>
              <a:defRPr/>
            </a:pPr>
            <a:r>
              <a:rPr kumimoji="0" lang="en-US" sz="2000" b="0" i="0" u="none" strike="noStrike" kern="0" cap="none" spc="0" normalizeH="0" baseline="0" noProof="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a:t>
            </a:r>
          </a:p>
          <a:p>
            <a:pPr marR="0" lvl="0" algn="l" defTabSz="914400" rtl="0" eaLnBrk="1" fontAlgn="auto" latinLnBrk="0" hangingPunct="1">
              <a:lnSpc>
                <a:spcPct val="100000"/>
              </a:lnSpc>
              <a:spcBef>
                <a:spcPts val="0"/>
              </a:spcBef>
              <a:spcAft>
                <a:spcPts val="0"/>
              </a:spcAft>
              <a:buClr>
                <a:srgbClr val="000000"/>
              </a:buClr>
              <a:buSzTx/>
              <a:tabLst/>
              <a:defRPr/>
            </a:pPr>
            <a:r>
              <a:rPr kumimoji="0" lang="en-US" sz="2000" b="0" i="0" u="none" strike="noStrike" kern="0" cap="none" spc="0" normalizeH="0" baseline="0" noProof="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a:t>
            </a:r>
          </a:p>
          <a:p>
            <a:pPr marR="0" lvl="0" algn="l" defTabSz="914400" rtl="0" eaLnBrk="1" fontAlgn="auto" latinLnBrk="0" hangingPunct="1">
              <a:lnSpc>
                <a:spcPct val="100000"/>
              </a:lnSpc>
              <a:spcBef>
                <a:spcPts val="0"/>
              </a:spcBef>
              <a:spcAft>
                <a:spcPts val="0"/>
              </a:spcAft>
              <a:buClr>
                <a:srgbClr val="000000"/>
              </a:buClr>
              <a:buSzTx/>
              <a:tabLst/>
              <a:defRPr/>
            </a:pPr>
            <a:r>
              <a:rPr kumimoji="0" lang="en-US" sz="2000" b="0" i="0" u="none" strike="noStrike" kern="0" cap="none" spc="0" normalizeH="0" baseline="0" noProof="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a:t>
            </a:r>
            <a:endPar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endParaRPr>
          </a:p>
        </p:txBody>
      </p:sp>
    </p:spTree>
    <p:extLst>
      <p:ext uri="{BB962C8B-B14F-4D97-AF65-F5344CB8AC3E}">
        <p14:creationId xmlns:p14="http://schemas.microsoft.com/office/powerpoint/2010/main" val="23007590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Slide Number Placeholder 7"/>
          <p:cNvSpPr>
            <a:spLocks noGrp="1"/>
          </p:cNvSpPr>
          <p:nvPr>
            <p:ph type="sldNum" sz="quarter" idx="12"/>
          </p:nvPr>
        </p:nvSpPr>
        <p:spPr>
          <a:xfrm>
            <a:off x="4102770" y="4673583"/>
            <a:ext cx="697832" cy="305334"/>
          </a:xfrm>
        </p:spPr>
        <p:txBody>
          <a:bodyPr/>
          <a:lstStyle/>
          <a:p>
            <a:pPr marL="11207" marR="0" lvl="0" indent="0" algn="r" defTabSz="685800" rtl="0" eaLnBrk="1" fontAlgn="auto" latinLnBrk="0" hangingPunct="1">
              <a:lnSpc>
                <a:spcPct val="100000"/>
              </a:lnSpc>
              <a:spcBef>
                <a:spcPts val="0"/>
              </a:spcBef>
              <a:spcAft>
                <a:spcPts val="0"/>
              </a:spcAft>
              <a:buClrTx/>
              <a:buSzTx/>
              <a:buFont typeface="Arial"/>
              <a:buNone/>
              <a:tabLst/>
              <a:defRPr/>
            </a:pPr>
            <a:r>
              <a:rPr kumimoji="0" lang="en-US" sz="900" b="1" i="0" u="none" strike="noStrike" kern="1200" cap="none" spc="-9" normalizeH="0" baseline="0" noProof="0" dirty="0">
                <a:ln>
                  <a:noFill/>
                </a:ln>
                <a:solidFill>
                  <a:prstClr val="white"/>
                </a:solidFill>
                <a:effectLst/>
                <a:uLnTx/>
                <a:uFillTx/>
                <a:latin typeface="Calibri" panose="020F0502020204030204"/>
                <a:ea typeface="+mn-ea"/>
                <a:cs typeface="Arial"/>
                <a:sym typeface="Arial"/>
              </a:rPr>
              <a:t>1</a:t>
            </a:r>
            <a:r>
              <a:rPr kumimoji="0" lang="en-US" sz="900" b="1" i="0" u="none" strike="noStrike" kern="1200" cap="none" spc="-18" normalizeH="0" baseline="0" noProof="0" dirty="0">
                <a:ln>
                  <a:noFill/>
                </a:ln>
                <a:solidFill>
                  <a:prstClr val="white"/>
                </a:solidFill>
                <a:effectLst/>
                <a:uLnTx/>
                <a:uFillTx/>
                <a:latin typeface="Calibri" panose="020F0502020204030204"/>
                <a:ea typeface="+mn-ea"/>
                <a:cs typeface="Arial"/>
                <a:sym typeface="Arial"/>
              </a:rPr>
              <a:t>-</a:t>
            </a:r>
            <a:fld id="{81D60167-4931-47E6-BA6A-407CBD079E47}" type="slidenum">
              <a:rPr kumimoji="0" sz="900" b="1" i="0" u="none" strike="noStrike" kern="1200" cap="none" spc="0" normalizeH="0" baseline="0" noProof="0">
                <a:ln>
                  <a:noFill/>
                </a:ln>
                <a:solidFill>
                  <a:prstClr val="white"/>
                </a:solidFill>
                <a:effectLst/>
                <a:uLnTx/>
                <a:uFillTx/>
                <a:latin typeface="Calibri Light"/>
                <a:ea typeface="+mn-ea"/>
                <a:cs typeface="Calibri Light"/>
                <a:sym typeface="Arial"/>
              </a:rPr>
              <a:pPr marL="11207" marR="0" lvl="0" indent="0" algn="r" defTabSz="685800" rtl="0" eaLnBrk="1" fontAlgn="auto" latinLnBrk="0" hangingPunct="1">
                <a:lnSpc>
                  <a:spcPct val="100000"/>
                </a:lnSpc>
                <a:spcBef>
                  <a:spcPts val="0"/>
                </a:spcBef>
                <a:spcAft>
                  <a:spcPts val="0"/>
                </a:spcAft>
                <a:buClrTx/>
                <a:buSzTx/>
                <a:buFont typeface="Arial"/>
                <a:buNone/>
                <a:tabLst/>
                <a:defRPr/>
              </a:pPr>
              <a:t>18</a:t>
            </a:fld>
            <a:endParaRPr kumimoji="0" sz="900" b="1" i="0" u="none" strike="noStrike" kern="1200" cap="none" spc="0" normalizeH="0" baseline="0" noProof="0" dirty="0">
              <a:ln>
                <a:noFill/>
              </a:ln>
              <a:solidFill>
                <a:prstClr val="white"/>
              </a:solidFill>
              <a:effectLst/>
              <a:uLnTx/>
              <a:uFillTx/>
              <a:latin typeface="Calibri Light"/>
              <a:ea typeface="+mn-ea"/>
              <a:cs typeface="Calibri Light"/>
              <a:sym typeface="Arial"/>
            </a:endParaRPr>
          </a:p>
        </p:txBody>
      </p:sp>
      <p:sp>
        <p:nvSpPr>
          <p:cNvPr id="2" name="Oval 1">
            <a:extLst>
              <a:ext uri="{FF2B5EF4-FFF2-40B4-BE49-F238E27FC236}">
                <a16:creationId xmlns:a16="http://schemas.microsoft.com/office/drawing/2014/main" id="{EF878CA0-85E9-4384-AFF5-246853473F53}"/>
              </a:ext>
            </a:extLst>
          </p:cNvPr>
          <p:cNvSpPr/>
          <p:nvPr/>
        </p:nvSpPr>
        <p:spPr>
          <a:xfrm>
            <a:off x="-457199" y="-493294"/>
            <a:ext cx="1371601" cy="1371601"/>
          </a:xfrm>
          <a:prstGeom prst="ellipse">
            <a:avLst/>
          </a:prstGeom>
          <a:noFill/>
          <a:ln>
            <a:solidFill>
              <a:schemeClr val="accent2"/>
            </a:solidFill>
          </a:ln>
        </p:spPr>
        <p:style>
          <a:lnRef idx="1">
            <a:schemeClr val="accent1"/>
          </a:lnRef>
          <a:fillRef idx="1">
            <a:schemeClr val="accent1"/>
          </a:fillRef>
          <a:effectRef idx="1">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 typeface="Arial"/>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sym typeface="Arial"/>
            </a:endParaRPr>
          </a:p>
        </p:txBody>
      </p:sp>
      <p:sp>
        <p:nvSpPr>
          <p:cNvPr id="10" name="Oval 9">
            <a:extLst>
              <a:ext uri="{FF2B5EF4-FFF2-40B4-BE49-F238E27FC236}">
                <a16:creationId xmlns:a16="http://schemas.microsoft.com/office/drawing/2014/main" id="{406F8AF9-C9DA-4D7D-A6D1-FB16D9A95E55}"/>
              </a:ext>
            </a:extLst>
          </p:cNvPr>
          <p:cNvSpPr/>
          <p:nvPr/>
        </p:nvSpPr>
        <p:spPr>
          <a:xfrm>
            <a:off x="-348916" y="-385010"/>
            <a:ext cx="1167063" cy="1167063"/>
          </a:xfrm>
          <a:prstGeom prst="ellipse">
            <a:avLst/>
          </a:prstGeom>
          <a:noFill/>
          <a:ln>
            <a:solidFill>
              <a:schemeClr val="accent2"/>
            </a:solidFill>
          </a:ln>
        </p:spPr>
        <p:style>
          <a:lnRef idx="1">
            <a:schemeClr val="accent1"/>
          </a:lnRef>
          <a:fillRef idx="1">
            <a:schemeClr val="accent1"/>
          </a:fillRef>
          <a:effectRef idx="1">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 typeface="Arial"/>
              <a:buNone/>
              <a:tabLst/>
              <a:defRPr/>
            </a:pPr>
            <a:endParaRPr kumimoji="0" lang="en-US" sz="1800" b="1" i="0" u="none" strike="noStrike" kern="1200" cap="none" spc="0" normalizeH="0" baseline="0" noProof="0" dirty="0">
              <a:ln>
                <a:noFill/>
              </a:ln>
              <a:solidFill>
                <a:prstClr val="white"/>
              </a:solidFill>
              <a:effectLst/>
              <a:uLnTx/>
              <a:uFillTx/>
              <a:latin typeface="Calibri" panose="020F0502020204030204"/>
              <a:ea typeface="+mn-ea"/>
              <a:cs typeface="+mn-cs"/>
              <a:sym typeface="Arial"/>
            </a:endParaRPr>
          </a:p>
        </p:txBody>
      </p:sp>
      <p:sp>
        <p:nvSpPr>
          <p:cNvPr id="11" name="Oval 10">
            <a:extLst>
              <a:ext uri="{FF2B5EF4-FFF2-40B4-BE49-F238E27FC236}">
                <a16:creationId xmlns:a16="http://schemas.microsoft.com/office/drawing/2014/main" id="{5462B1D0-57DB-4F31-B2DA-27C4438BA974}"/>
              </a:ext>
            </a:extLst>
          </p:cNvPr>
          <p:cNvSpPr/>
          <p:nvPr/>
        </p:nvSpPr>
        <p:spPr>
          <a:xfrm>
            <a:off x="-272717" y="-308812"/>
            <a:ext cx="1014663" cy="1014663"/>
          </a:xfrm>
          <a:prstGeom prst="ellipse">
            <a:avLst/>
          </a:prstGeom>
          <a:noFill/>
          <a:ln>
            <a:solidFill>
              <a:schemeClr val="accent2"/>
            </a:solidFill>
          </a:ln>
        </p:spPr>
        <p:style>
          <a:lnRef idx="1">
            <a:schemeClr val="accent1"/>
          </a:lnRef>
          <a:fillRef idx="1">
            <a:schemeClr val="accent1"/>
          </a:fillRef>
          <a:effectRef idx="1">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 typeface="Arial"/>
              <a:buNone/>
              <a:tabLst/>
              <a:defRPr/>
            </a:pPr>
            <a:endParaRPr kumimoji="0" lang="en-US" sz="1800" b="1" i="0" u="none" strike="noStrike" kern="1200" cap="none" spc="0" normalizeH="0" baseline="0" noProof="0" dirty="0">
              <a:ln>
                <a:noFill/>
              </a:ln>
              <a:solidFill>
                <a:prstClr val="white"/>
              </a:solidFill>
              <a:effectLst/>
              <a:uLnTx/>
              <a:uFillTx/>
              <a:latin typeface="Calibri" panose="020F0502020204030204"/>
              <a:ea typeface="+mn-ea"/>
              <a:cs typeface="+mn-cs"/>
              <a:sym typeface="Arial"/>
            </a:endParaRPr>
          </a:p>
        </p:txBody>
      </p:sp>
      <p:sp>
        <p:nvSpPr>
          <p:cNvPr id="12" name="Oval 11">
            <a:extLst>
              <a:ext uri="{FF2B5EF4-FFF2-40B4-BE49-F238E27FC236}">
                <a16:creationId xmlns:a16="http://schemas.microsoft.com/office/drawing/2014/main" id="{54AF622D-9C86-4357-8040-D8FCDC1D7413}"/>
              </a:ext>
            </a:extLst>
          </p:cNvPr>
          <p:cNvSpPr/>
          <p:nvPr/>
        </p:nvSpPr>
        <p:spPr>
          <a:xfrm>
            <a:off x="-204536" y="-212561"/>
            <a:ext cx="822160" cy="822160"/>
          </a:xfrm>
          <a:prstGeom prst="ellipse">
            <a:avLst/>
          </a:prstGeom>
          <a:noFill/>
          <a:ln>
            <a:solidFill>
              <a:schemeClr val="accent2"/>
            </a:solidFill>
          </a:ln>
        </p:spPr>
        <p:style>
          <a:lnRef idx="1">
            <a:schemeClr val="accent1"/>
          </a:lnRef>
          <a:fillRef idx="1">
            <a:schemeClr val="accent1"/>
          </a:fillRef>
          <a:effectRef idx="1">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 typeface="Arial"/>
              <a:buNone/>
              <a:tabLst/>
              <a:defRPr/>
            </a:pPr>
            <a:endParaRPr kumimoji="0" lang="en-US" sz="1800" b="1" i="0" u="none" strike="noStrike" kern="1200" cap="none" spc="0" normalizeH="0" baseline="0" noProof="0" dirty="0">
              <a:ln>
                <a:noFill/>
              </a:ln>
              <a:solidFill>
                <a:prstClr val="white"/>
              </a:solidFill>
              <a:effectLst/>
              <a:uLnTx/>
              <a:uFillTx/>
              <a:latin typeface="Calibri" panose="020F0502020204030204"/>
              <a:ea typeface="+mn-ea"/>
              <a:cs typeface="+mn-cs"/>
              <a:sym typeface="Arial"/>
            </a:endParaRPr>
          </a:p>
        </p:txBody>
      </p:sp>
      <p:sp>
        <p:nvSpPr>
          <p:cNvPr id="13" name="Oval 12">
            <a:extLst>
              <a:ext uri="{FF2B5EF4-FFF2-40B4-BE49-F238E27FC236}">
                <a16:creationId xmlns:a16="http://schemas.microsoft.com/office/drawing/2014/main" id="{01D0EE25-EF99-43F4-875E-C4DF1BCB2AB7}"/>
              </a:ext>
            </a:extLst>
          </p:cNvPr>
          <p:cNvSpPr/>
          <p:nvPr/>
        </p:nvSpPr>
        <p:spPr>
          <a:xfrm>
            <a:off x="-98253" y="-109285"/>
            <a:ext cx="600570" cy="600570"/>
          </a:xfrm>
          <a:prstGeom prst="ellipse">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685800" marR="0" lvl="2" indent="0" algn="ctr" defTabSz="685800" rtl="0" eaLnBrk="1" fontAlgn="auto" latinLnBrk="0" hangingPunct="1">
              <a:lnSpc>
                <a:spcPct val="100000"/>
              </a:lnSpc>
              <a:spcBef>
                <a:spcPts val="0"/>
              </a:spcBef>
              <a:spcAft>
                <a:spcPts val="0"/>
              </a:spcAft>
              <a:buClrTx/>
              <a:buSzTx/>
              <a:buFont typeface="Arial"/>
              <a:buNone/>
              <a:tabLst/>
              <a:defRPr/>
            </a:pPr>
            <a:endParaRPr kumimoji="0" lang="en-US" sz="18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sym typeface="Arial"/>
            </a:endParaRPr>
          </a:p>
        </p:txBody>
      </p:sp>
      <p:sp>
        <p:nvSpPr>
          <p:cNvPr id="15" name="Oval 14">
            <a:extLst>
              <a:ext uri="{FF2B5EF4-FFF2-40B4-BE49-F238E27FC236}">
                <a16:creationId xmlns:a16="http://schemas.microsoft.com/office/drawing/2014/main" id="{166FFF16-654B-4818-9B77-2AE1DF63D9B0}"/>
              </a:ext>
            </a:extLst>
          </p:cNvPr>
          <p:cNvSpPr/>
          <p:nvPr/>
        </p:nvSpPr>
        <p:spPr>
          <a:xfrm>
            <a:off x="8337886" y="4318558"/>
            <a:ext cx="1371601" cy="1371601"/>
          </a:xfrm>
          <a:prstGeom prst="ellipse">
            <a:avLst/>
          </a:prstGeom>
          <a:noFill/>
          <a:ln>
            <a:solidFill>
              <a:schemeClr val="accent2"/>
            </a:solidFill>
          </a:ln>
        </p:spPr>
        <p:style>
          <a:lnRef idx="1">
            <a:schemeClr val="accent1"/>
          </a:lnRef>
          <a:fillRef idx="1">
            <a:schemeClr val="accent1"/>
          </a:fillRef>
          <a:effectRef idx="1">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 typeface="Arial"/>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sym typeface="Arial"/>
            </a:endParaRPr>
          </a:p>
        </p:txBody>
      </p:sp>
      <p:sp>
        <p:nvSpPr>
          <p:cNvPr id="16" name="Oval 15">
            <a:extLst>
              <a:ext uri="{FF2B5EF4-FFF2-40B4-BE49-F238E27FC236}">
                <a16:creationId xmlns:a16="http://schemas.microsoft.com/office/drawing/2014/main" id="{3911B69A-CFF1-4042-BB12-6D9AE80F987A}"/>
              </a:ext>
            </a:extLst>
          </p:cNvPr>
          <p:cNvSpPr/>
          <p:nvPr/>
        </p:nvSpPr>
        <p:spPr>
          <a:xfrm>
            <a:off x="8446169" y="4426841"/>
            <a:ext cx="1167063" cy="1167063"/>
          </a:xfrm>
          <a:prstGeom prst="ellipse">
            <a:avLst/>
          </a:prstGeom>
          <a:noFill/>
          <a:ln>
            <a:solidFill>
              <a:schemeClr val="accent2"/>
            </a:solidFill>
          </a:ln>
        </p:spPr>
        <p:style>
          <a:lnRef idx="1">
            <a:schemeClr val="accent1"/>
          </a:lnRef>
          <a:fillRef idx="1">
            <a:schemeClr val="accent1"/>
          </a:fillRef>
          <a:effectRef idx="1">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 typeface="Arial"/>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sym typeface="Arial"/>
            </a:endParaRPr>
          </a:p>
        </p:txBody>
      </p:sp>
      <p:sp>
        <p:nvSpPr>
          <p:cNvPr id="17" name="Oval 16">
            <a:extLst>
              <a:ext uri="{FF2B5EF4-FFF2-40B4-BE49-F238E27FC236}">
                <a16:creationId xmlns:a16="http://schemas.microsoft.com/office/drawing/2014/main" id="{6159D28D-4E93-4E67-962B-CA980F2DBAE7}"/>
              </a:ext>
            </a:extLst>
          </p:cNvPr>
          <p:cNvSpPr/>
          <p:nvPr/>
        </p:nvSpPr>
        <p:spPr>
          <a:xfrm>
            <a:off x="8522369" y="4503041"/>
            <a:ext cx="1014663" cy="1014663"/>
          </a:xfrm>
          <a:prstGeom prst="ellipse">
            <a:avLst/>
          </a:prstGeom>
          <a:noFill/>
          <a:ln>
            <a:solidFill>
              <a:schemeClr val="accent2"/>
            </a:solidFill>
          </a:ln>
        </p:spPr>
        <p:style>
          <a:lnRef idx="1">
            <a:schemeClr val="accent1"/>
          </a:lnRef>
          <a:fillRef idx="1">
            <a:schemeClr val="accent1"/>
          </a:fillRef>
          <a:effectRef idx="1">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 typeface="Arial"/>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sym typeface="Arial"/>
            </a:endParaRPr>
          </a:p>
        </p:txBody>
      </p:sp>
      <p:sp>
        <p:nvSpPr>
          <p:cNvPr id="18" name="Oval 17">
            <a:extLst>
              <a:ext uri="{FF2B5EF4-FFF2-40B4-BE49-F238E27FC236}">
                <a16:creationId xmlns:a16="http://schemas.microsoft.com/office/drawing/2014/main" id="{272D58D7-D230-4B42-9AB5-ED8BBE194C5A}"/>
              </a:ext>
            </a:extLst>
          </p:cNvPr>
          <p:cNvSpPr/>
          <p:nvPr/>
        </p:nvSpPr>
        <p:spPr>
          <a:xfrm>
            <a:off x="8590550" y="4599291"/>
            <a:ext cx="822160" cy="822160"/>
          </a:xfrm>
          <a:prstGeom prst="ellipse">
            <a:avLst/>
          </a:prstGeom>
          <a:noFill/>
          <a:ln>
            <a:solidFill>
              <a:schemeClr val="accent2"/>
            </a:solidFill>
          </a:ln>
        </p:spPr>
        <p:style>
          <a:lnRef idx="1">
            <a:schemeClr val="accent1"/>
          </a:lnRef>
          <a:fillRef idx="1">
            <a:schemeClr val="accent1"/>
          </a:fillRef>
          <a:effectRef idx="1">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 typeface="Arial"/>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sym typeface="Arial"/>
            </a:endParaRPr>
          </a:p>
        </p:txBody>
      </p:sp>
      <p:sp>
        <p:nvSpPr>
          <p:cNvPr id="19" name="Oval 18">
            <a:extLst>
              <a:ext uri="{FF2B5EF4-FFF2-40B4-BE49-F238E27FC236}">
                <a16:creationId xmlns:a16="http://schemas.microsoft.com/office/drawing/2014/main" id="{1D50D032-0DF1-43F4-988E-6CD44E1D9BFE}"/>
              </a:ext>
            </a:extLst>
          </p:cNvPr>
          <p:cNvSpPr/>
          <p:nvPr/>
        </p:nvSpPr>
        <p:spPr>
          <a:xfrm>
            <a:off x="8696832" y="4702567"/>
            <a:ext cx="600570" cy="600570"/>
          </a:xfrm>
          <a:prstGeom prst="ellipse">
            <a:avLst/>
          </a:prstGeom>
          <a:solidFill>
            <a:srgbClr val="ED7D31"/>
          </a:solidFill>
          <a:ln>
            <a:solidFill>
              <a:schemeClr val="accent2"/>
            </a:solidFill>
          </a:ln>
        </p:spPr>
        <p:style>
          <a:lnRef idx="1">
            <a:schemeClr val="accent1"/>
          </a:lnRef>
          <a:fillRef idx="1">
            <a:schemeClr val="accent1"/>
          </a:fillRef>
          <a:effectRef idx="1">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 typeface="Arial"/>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sym typeface="Arial"/>
            </a:endParaRPr>
          </a:p>
        </p:txBody>
      </p:sp>
      <p:sp>
        <p:nvSpPr>
          <p:cNvPr id="5" name="Rectangle 4">
            <a:extLst>
              <a:ext uri="{FF2B5EF4-FFF2-40B4-BE49-F238E27FC236}">
                <a16:creationId xmlns:a16="http://schemas.microsoft.com/office/drawing/2014/main" id="{97DA4C03-4ABE-4B8F-BE55-1F8B920E0742}"/>
              </a:ext>
            </a:extLst>
          </p:cNvPr>
          <p:cNvSpPr/>
          <p:nvPr/>
        </p:nvSpPr>
        <p:spPr>
          <a:xfrm>
            <a:off x="4102770" y="1006379"/>
            <a:ext cx="4763259" cy="3046988"/>
          </a:xfrm>
          <a:prstGeom prst="rect">
            <a:avLst/>
          </a:prstGeom>
        </p:spPr>
        <p:txBody>
          <a:bodyPr wrap="square">
            <a:spAutoFit/>
          </a:bodyPr>
          <a:lstStyle/>
          <a:p>
            <a:pPr marL="285750" marR="0" lvl="0" indent="-2857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Source Code Pro" panose="020B0509030403020204" pitchFamily="49" charset="0"/>
                <a:ea typeface="Source Code Pro" panose="020B0509030403020204" pitchFamily="49" charset="0"/>
                <a:cs typeface="Arial"/>
                <a:sym typeface="Arial"/>
              </a:rPr>
              <a:t>Customizing fields with arguments returned by a list field</a:t>
            </a:r>
          </a:p>
          <a:p>
            <a:pPr marL="285750" marR="0" lvl="0" indent="-2857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1" i="0" u="none" strike="noStrike" kern="1200" cap="none" spc="0" normalizeH="0" baseline="0" noProof="0" dirty="0">
                <a:ln>
                  <a:noFill/>
                </a:ln>
                <a:solidFill>
                  <a:prstClr val="black"/>
                </a:solidFill>
                <a:effectLst/>
                <a:uLnTx/>
                <a:uFillTx/>
                <a:latin typeface="Source Code Pro" panose="020B0509030403020204" pitchFamily="49" charset="0"/>
                <a:ea typeface="Source Code Pro" panose="020B0509030403020204" pitchFamily="49" charset="0"/>
                <a:cs typeface="Arial"/>
                <a:sym typeface="Arial"/>
              </a:rPr>
              <a:t>Renaming fields with aliases</a:t>
            </a:r>
          </a:p>
          <a:p>
            <a:pPr marL="285750" marR="0" lvl="0" indent="-2857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Source Code Pro" panose="020B0509030403020204" pitchFamily="49" charset="0"/>
                <a:ea typeface="Source Code Pro" panose="020B0509030403020204" pitchFamily="49" charset="0"/>
                <a:cs typeface="Arial"/>
                <a:sym typeface="Arial"/>
              </a:rPr>
              <a:t>Customizing responses with directives</a:t>
            </a:r>
          </a:p>
          <a:p>
            <a:pPr marL="285750" marR="0" lvl="0" indent="-2857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err="1">
                <a:ln>
                  <a:noFill/>
                </a:ln>
                <a:solidFill>
                  <a:prstClr val="black"/>
                </a:solidFill>
                <a:effectLst/>
                <a:uLnTx/>
                <a:uFillTx/>
                <a:latin typeface="Source Code Pro" panose="020B0509030403020204" pitchFamily="49" charset="0"/>
                <a:ea typeface="Source Code Pro" panose="020B0509030403020204" pitchFamily="49" charset="0"/>
                <a:cs typeface="Arial"/>
                <a:sym typeface="Arial"/>
              </a:rPr>
              <a:t>GraphQL</a:t>
            </a:r>
            <a:r>
              <a:rPr kumimoji="0" lang="en-US" sz="2400" b="0" i="0" u="none" strike="noStrike" kern="1200" cap="none" spc="0" normalizeH="0" baseline="0" noProof="0" dirty="0">
                <a:ln>
                  <a:noFill/>
                </a:ln>
                <a:solidFill>
                  <a:prstClr val="black"/>
                </a:solidFill>
                <a:effectLst/>
                <a:uLnTx/>
                <a:uFillTx/>
                <a:latin typeface="Source Code Pro" panose="020B0509030403020204" pitchFamily="49" charset="0"/>
                <a:ea typeface="Source Code Pro" panose="020B0509030403020204" pitchFamily="49" charset="0"/>
                <a:cs typeface="Arial"/>
                <a:sym typeface="Arial"/>
              </a:rPr>
              <a:t> fragments</a:t>
            </a:r>
          </a:p>
        </p:txBody>
      </p:sp>
      <p:sp>
        <p:nvSpPr>
          <p:cNvPr id="20" name="Rectangle 19">
            <a:extLst>
              <a:ext uri="{FF2B5EF4-FFF2-40B4-BE49-F238E27FC236}">
                <a16:creationId xmlns:a16="http://schemas.microsoft.com/office/drawing/2014/main" id="{EB5DA4E8-E26B-4E49-9C6B-AAB5916AF78B}"/>
              </a:ext>
            </a:extLst>
          </p:cNvPr>
          <p:cNvSpPr/>
          <p:nvPr/>
        </p:nvSpPr>
        <p:spPr>
          <a:xfrm>
            <a:off x="277971" y="1740753"/>
            <a:ext cx="3586654" cy="830997"/>
          </a:xfrm>
          <a:prstGeom prst="rect">
            <a:avLst/>
          </a:prstGeom>
        </p:spPr>
        <p:txBody>
          <a:bodyPr wrap="square">
            <a:spAutoFit/>
          </a:bodyPr>
          <a:lstStyle/>
          <a:p>
            <a:pPr marL="0" marR="0" lvl="0" indent="0" algn="ctr" defTabSz="685800" rtl="0" eaLnBrk="1" fontAlgn="auto" latinLnBrk="0" hangingPunct="1">
              <a:lnSpc>
                <a:spcPct val="100000"/>
              </a:lnSpc>
              <a:spcBef>
                <a:spcPts val="0"/>
              </a:spcBef>
              <a:spcAft>
                <a:spcPts val="0"/>
              </a:spcAft>
              <a:buClrTx/>
              <a:buSzTx/>
              <a:buFont typeface="Arial"/>
              <a:buNone/>
              <a:tabLst/>
              <a:defRPr/>
            </a:pPr>
            <a:r>
              <a:rPr kumimoji="0" lang="en-US" sz="4800" b="1" i="0" u="none" strike="noStrike" kern="1200" cap="none" spc="0" normalizeH="0" baseline="0" noProof="0" dirty="0">
                <a:ln>
                  <a:noFill/>
                </a:ln>
                <a:solidFill>
                  <a:srgbClr val="ED7D31"/>
                </a:solidFill>
                <a:effectLst/>
                <a:uLnTx/>
                <a:uFillTx/>
                <a:latin typeface="Amatic SC" panose="00000500000000000000" pitchFamily="2" charset="-79"/>
                <a:ea typeface="+mn-ea"/>
                <a:cs typeface="Amatic SC" panose="00000500000000000000" pitchFamily="2" charset="-79"/>
                <a:sym typeface="Arial"/>
              </a:rPr>
              <a:t>Table of Contents</a:t>
            </a:r>
          </a:p>
        </p:txBody>
      </p:sp>
    </p:spTree>
    <p:extLst>
      <p:ext uri="{BB962C8B-B14F-4D97-AF65-F5344CB8AC3E}">
        <p14:creationId xmlns:p14="http://schemas.microsoft.com/office/powerpoint/2010/main" val="22817294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a:xfrm>
            <a:off x="4220309" y="4695092"/>
            <a:ext cx="556408" cy="309266"/>
          </a:xfrm>
        </p:spPr>
        <p:txBody>
          <a:bodyPr/>
          <a:lstStyle/>
          <a:p>
            <a:pPr marL="11207"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900" b="1" i="0" u="none" strike="noStrike" kern="0" cap="none" spc="-9" normalizeH="0" baseline="0" noProof="0" dirty="0">
                <a:ln>
                  <a:noFill/>
                </a:ln>
                <a:solidFill>
                  <a:srgbClr val="FFFFFF"/>
                </a:solidFill>
                <a:effectLst/>
                <a:uLnTx/>
                <a:uFillTx/>
                <a:latin typeface="Arial"/>
                <a:cs typeface="Arial"/>
                <a:sym typeface="Arial"/>
              </a:rPr>
              <a:t>1</a:t>
            </a:r>
            <a:r>
              <a:rPr kumimoji="0" lang="en-US" sz="900" b="1" i="0" u="none" strike="noStrike" kern="0" cap="none" spc="-18" normalizeH="0" baseline="0" noProof="0" dirty="0">
                <a:ln>
                  <a:noFill/>
                </a:ln>
                <a:solidFill>
                  <a:srgbClr val="FFFFFF"/>
                </a:solidFill>
                <a:effectLst/>
                <a:uLnTx/>
                <a:uFillTx/>
                <a:latin typeface="Arial"/>
                <a:cs typeface="Arial"/>
                <a:sym typeface="Arial"/>
              </a:rPr>
              <a:t>-</a:t>
            </a:r>
            <a:fld id="{81D60167-4931-47E6-BA6A-407CBD079E47}" type="slidenum">
              <a:rPr kumimoji="0" sz="900" b="1" i="0" u="none" strike="noStrike" kern="0" cap="none" spc="0" normalizeH="0" baseline="0" noProof="0" smtClean="0">
                <a:ln>
                  <a:noFill/>
                </a:ln>
                <a:solidFill>
                  <a:srgbClr val="FFFFFF"/>
                </a:solidFill>
                <a:effectLst/>
                <a:uLnTx/>
                <a:uFillTx/>
                <a:latin typeface="Calibri Light"/>
                <a:cs typeface="Calibri Light"/>
                <a:sym typeface="Arial"/>
              </a:rPr>
              <a:pPr marL="11207" marR="0" lvl="0" indent="0" algn="r" defTabSz="914400" rtl="0" eaLnBrk="1" fontAlgn="auto" latinLnBrk="0" hangingPunct="1">
                <a:lnSpc>
                  <a:spcPct val="100000"/>
                </a:lnSpc>
                <a:spcBef>
                  <a:spcPts val="0"/>
                </a:spcBef>
                <a:spcAft>
                  <a:spcPts val="0"/>
                </a:spcAft>
                <a:buClr>
                  <a:srgbClr val="000000"/>
                </a:buClr>
                <a:buSzTx/>
                <a:buFont typeface="Arial"/>
                <a:buNone/>
                <a:tabLst/>
                <a:defRPr/>
              </a:pPr>
              <a:t>19</a:t>
            </a:fld>
            <a:endParaRPr kumimoji="0" sz="900" b="1" i="0" u="none" strike="noStrike" kern="0" cap="none" spc="0" normalizeH="0" baseline="0" noProof="0" dirty="0">
              <a:ln>
                <a:noFill/>
              </a:ln>
              <a:solidFill>
                <a:srgbClr val="FFFFFF"/>
              </a:solidFill>
              <a:effectLst/>
              <a:uLnTx/>
              <a:uFillTx/>
              <a:latin typeface="Calibri Light"/>
              <a:cs typeface="Calibri Light"/>
              <a:sym typeface="Arial"/>
            </a:endParaRPr>
          </a:p>
        </p:txBody>
      </p:sp>
      <p:sp>
        <p:nvSpPr>
          <p:cNvPr id="5" name="Arrow: Pentagon 4">
            <a:extLst>
              <a:ext uri="{FF2B5EF4-FFF2-40B4-BE49-F238E27FC236}">
                <a16:creationId xmlns:a16="http://schemas.microsoft.com/office/drawing/2014/main" id="{A57708DE-E8EF-47A1-B55A-5F10C256E44D}"/>
              </a:ext>
            </a:extLst>
          </p:cNvPr>
          <p:cNvSpPr/>
          <p:nvPr/>
        </p:nvSpPr>
        <p:spPr>
          <a:xfrm>
            <a:off x="773589" y="230865"/>
            <a:ext cx="8370411" cy="697832"/>
          </a:xfrm>
          <a:prstGeom prst="homePlate">
            <a:avLst/>
          </a:prstGeom>
          <a:noFill/>
          <a:ln>
            <a:noFill/>
          </a:ln>
        </p:spPr>
        <p:style>
          <a:lnRef idx="1">
            <a:schemeClr val="accent1"/>
          </a:lnRef>
          <a:fillRef idx="1">
            <a:schemeClr val="accent1"/>
          </a:fillRef>
          <a:effectRef idx="1">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
                <a:srgbClr val="000000">
                  <a:lumMod val="50000"/>
                  <a:lumOff val="50000"/>
                </a:srgbClr>
              </a:buClr>
              <a:buSzTx/>
              <a:buFont typeface="Arial"/>
              <a:buNone/>
              <a:tabLst/>
              <a:defRPr/>
            </a:pPr>
            <a:r>
              <a:rPr kumimoji="0" lang="en-US" sz="4400" b="1" i="0" u="none" strike="noStrike" kern="0" cap="none" spc="0" normalizeH="0" baseline="0" noProof="0">
                <a:ln>
                  <a:noFill/>
                </a:ln>
                <a:solidFill>
                  <a:srgbClr val="ED7D31"/>
                </a:solidFill>
                <a:effectLst/>
                <a:uLnTx/>
                <a:uFillTx/>
                <a:latin typeface="Amatic SC" panose="020B0604020202020204" pitchFamily="2" charset="-79"/>
                <a:ea typeface="+mn-ea"/>
                <a:cs typeface="Amatic SC" panose="020B0604020202020204" pitchFamily="2" charset="-79"/>
                <a:sym typeface="Arial"/>
              </a:rPr>
              <a:t>Renaming fields with aliases</a:t>
            </a:r>
          </a:p>
        </p:txBody>
      </p:sp>
      <p:sp>
        <p:nvSpPr>
          <p:cNvPr id="4" name="object 2">
            <a:extLst>
              <a:ext uri="{FF2B5EF4-FFF2-40B4-BE49-F238E27FC236}">
                <a16:creationId xmlns:a16="http://schemas.microsoft.com/office/drawing/2014/main" id="{59C6EB5B-81CF-43FA-BC18-BF25A7F8CDD9}"/>
              </a:ext>
            </a:extLst>
          </p:cNvPr>
          <p:cNvSpPr txBox="1"/>
          <p:nvPr/>
        </p:nvSpPr>
        <p:spPr>
          <a:xfrm>
            <a:off x="737401" y="1113032"/>
            <a:ext cx="7669198" cy="3397725"/>
          </a:xfrm>
          <a:prstGeom prst="rect">
            <a:avLst/>
          </a:prstGeom>
        </p:spPr>
        <p:txBody>
          <a:bodyPr vert="horz" wrap="square" lIns="0" tIns="12065" rIns="0" bIns="0" rtlCol="0">
            <a:spAutoFit/>
          </a:bodyPr>
          <a:lstStyle/>
          <a:p>
            <a:pPr marL="342900" marR="0" lvl="0" indent="-34290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US" sz="2000" b="0" i="0" u="none" strike="noStrike" kern="0" cap="none" spc="0" normalizeH="0" baseline="0" noProof="0" dirty="0">
                <a:ln>
                  <a:noFill/>
                </a:ln>
                <a:solidFill>
                  <a:srgbClr val="000000"/>
                </a:solidFill>
                <a:effectLst/>
                <a:uLnTx/>
                <a:uFillTx/>
                <a:latin typeface="Source Code Pro" panose="020B0509030403020204" pitchFamily="49" charset="0"/>
                <a:ea typeface="Source Code Pro" panose="020B0509030403020204" pitchFamily="49" charset="0"/>
                <a:cs typeface="Arial"/>
                <a:sym typeface="Arial"/>
              </a:rPr>
              <a:t>Let’s say you are developing the profile page in GitHub. </a:t>
            </a:r>
          </a:p>
          <a:p>
            <a:pPr marL="342900" marR="0" lvl="0" indent="-34290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US" sz="2000" b="0" i="0" u="none" strike="noStrike" kern="0" cap="none" spc="0" normalizeH="0" baseline="0" noProof="0" dirty="0">
                <a:ln>
                  <a:noFill/>
                </a:ln>
                <a:solidFill>
                  <a:srgbClr val="000000"/>
                </a:solidFill>
                <a:effectLst/>
                <a:uLnTx/>
                <a:uFillTx/>
                <a:latin typeface="Source Code Pro" panose="020B0509030403020204" pitchFamily="49" charset="0"/>
                <a:ea typeface="Source Code Pro" panose="020B0509030403020204" pitchFamily="49" charset="0"/>
                <a:cs typeface="Arial"/>
                <a:sym typeface="Arial"/>
              </a:rPr>
              <a:t>Here is a query to retrieve partial profile information for a GitHub user.</a:t>
            </a:r>
            <a:endParaRPr lang="en-US" sz="2000" dirty="0">
              <a:latin typeface="Source Code Pro" panose="020B0509030403020204" pitchFamily="49" charset="0"/>
              <a:ea typeface="Source Code Pro" panose="020B0509030403020204" pitchFamily="49" charset="0"/>
            </a:endParaRPr>
          </a:p>
          <a:p>
            <a:pPr marR="0" lvl="0" algn="l" defTabSz="914400" rtl="0" eaLnBrk="1" fontAlgn="auto" latinLnBrk="0" hangingPunct="1">
              <a:lnSpc>
                <a:spcPct val="100000"/>
              </a:lnSpc>
              <a:spcBef>
                <a:spcPts val="0"/>
              </a:spcBef>
              <a:spcAft>
                <a:spcPts val="0"/>
              </a:spcAft>
              <a:buClr>
                <a:srgbClr val="000000"/>
              </a:buClr>
              <a:buSzTx/>
              <a:tabLst/>
              <a:defRPr/>
            </a:pPr>
            <a:r>
              <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query </a:t>
            </a:r>
            <a:r>
              <a:rPr kumimoji="0" lang="en-US" sz="2000" b="0" i="0" u="none" strike="noStrike" kern="0" cap="none" spc="0" normalizeH="0" baseline="0" noProof="0" dirty="0" err="1">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ProfileInfo</a:t>
            </a:r>
            <a:r>
              <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a:t>
            </a:r>
          </a:p>
          <a:p>
            <a:pPr marR="0" lvl="0" algn="l" defTabSz="914400" rtl="0" eaLnBrk="1" fontAlgn="auto" latinLnBrk="0" hangingPunct="1">
              <a:lnSpc>
                <a:spcPct val="100000"/>
              </a:lnSpc>
              <a:spcBef>
                <a:spcPts val="0"/>
              </a:spcBef>
              <a:spcAft>
                <a:spcPts val="0"/>
              </a:spcAft>
              <a:buClr>
                <a:srgbClr val="000000"/>
              </a:buClr>
              <a:buSzTx/>
              <a:tabLst/>
              <a:defRPr/>
            </a:pPr>
            <a:r>
              <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user(login: "</a:t>
            </a:r>
            <a:r>
              <a:rPr kumimoji="0" lang="en-US" sz="2000" b="0" i="0" u="none" strike="noStrike" kern="0" cap="none" spc="0" normalizeH="0" baseline="0" noProof="0" dirty="0" err="1">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samerbuna</a:t>
            </a:r>
            <a:r>
              <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a:t>
            </a:r>
          </a:p>
          <a:p>
            <a:pPr marR="0" lvl="0" algn="l" defTabSz="914400" rtl="0" eaLnBrk="1" fontAlgn="auto" latinLnBrk="0" hangingPunct="1">
              <a:lnSpc>
                <a:spcPct val="100000"/>
              </a:lnSpc>
              <a:spcBef>
                <a:spcPts val="0"/>
              </a:spcBef>
              <a:spcAft>
                <a:spcPts val="0"/>
              </a:spcAft>
              <a:buClr>
                <a:srgbClr val="000000"/>
              </a:buClr>
              <a:buSzTx/>
              <a:tabLst/>
              <a:defRPr/>
            </a:pPr>
            <a:r>
              <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name</a:t>
            </a:r>
          </a:p>
          <a:p>
            <a:pPr marR="0" lvl="0" algn="l" defTabSz="914400" rtl="0" eaLnBrk="1" fontAlgn="auto" latinLnBrk="0" hangingPunct="1">
              <a:lnSpc>
                <a:spcPct val="100000"/>
              </a:lnSpc>
              <a:spcBef>
                <a:spcPts val="0"/>
              </a:spcBef>
              <a:spcAft>
                <a:spcPts val="0"/>
              </a:spcAft>
              <a:buClr>
                <a:srgbClr val="000000"/>
              </a:buClr>
              <a:buSzTx/>
              <a:tabLst/>
              <a:defRPr/>
            </a:pPr>
            <a:r>
              <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company</a:t>
            </a:r>
          </a:p>
          <a:p>
            <a:pPr marR="0" lvl="0" algn="l" defTabSz="914400" rtl="0" eaLnBrk="1" fontAlgn="auto" latinLnBrk="0" hangingPunct="1">
              <a:lnSpc>
                <a:spcPct val="100000"/>
              </a:lnSpc>
              <a:spcBef>
                <a:spcPts val="0"/>
              </a:spcBef>
              <a:spcAft>
                <a:spcPts val="0"/>
              </a:spcAft>
              <a:buClr>
                <a:srgbClr val="000000"/>
              </a:buClr>
              <a:buSzTx/>
              <a:tabLst/>
              <a:defRPr/>
            </a:pPr>
            <a:r>
              <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bio</a:t>
            </a:r>
          </a:p>
          <a:p>
            <a:pPr marR="0" lvl="0" algn="l" defTabSz="914400" rtl="0" eaLnBrk="1" fontAlgn="auto" latinLnBrk="0" hangingPunct="1">
              <a:lnSpc>
                <a:spcPct val="100000"/>
              </a:lnSpc>
              <a:spcBef>
                <a:spcPts val="0"/>
              </a:spcBef>
              <a:spcAft>
                <a:spcPts val="0"/>
              </a:spcAft>
              <a:buClr>
                <a:srgbClr val="000000"/>
              </a:buClr>
              <a:buSzTx/>
              <a:tabLst/>
              <a:defRPr/>
            </a:pPr>
            <a:r>
              <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a:t>
            </a:r>
          </a:p>
          <a:p>
            <a:pPr marR="0" lvl="0" algn="l" defTabSz="914400" rtl="0" eaLnBrk="1" fontAlgn="auto" latinLnBrk="0" hangingPunct="1">
              <a:lnSpc>
                <a:spcPct val="100000"/>
              </a:lnSpc>
              <a:spcBef>
                <a:spcPts val="0"/>
              </a:spcBef>
              <a:spcAft>
                <a:spcPts val="0"/>
              </a:spcAft>
              <a:buClr>
                <a:srgbClr val="000000"/>
              </a:buClr>
              <a:buSzTx/>
              <a:tabLst/>
              <a:defRPr/>
            </a:pPr>
            <a:r>
              <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a:t>
            </a:r>
          </a:p>
        </p:txBody>
      </p:sp>
    </p:spTree>
    <p:extLst>
      <p:ext uri="{BB962C8B-B14F-4D97-AF65-F5344CB8AC3E}">
        <p14:creationId xmlns:p14="http://schemas.microsoft.com/office/powerpoint/2010/main" val="3861345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Slide Number Placeholder 7"/>
          <p:cNvSpPr>
            <a:spLocks noGrp="1"/>
          </p:cNvSpPr>
          <p:nvPr>
            <p:ph type="sldNum" sz="quarter" idx="12"/>
          </p:nvPr>
        </p:nvSpPr>
        <p:spPr>
          <a:xfrm>
            <a:off x="4102770" y="4673583"/>
            <a:ext cx="697832" cy="305334"/>
          </a:xfrm>
        </p:spPr>
        <p:txBody>
          <a:bodyPr/>
          <a:lstStyle/>
          <a:p>
            <a:pPr marL="11207" marR="0" lvl="0" indent="0" algn="r" defTabSz="685800" rtl="0" eaLnBrk="1" fontAlgn="auto" latinLnBrk="0" hangingPunct="1">
              <a:lnSpc>
                <a:spcPct val="100000"/>
              </a:lnSpc>
              <a:spcBef>
                <a:spcPts val="0"/>
              </a:spcBef>
              <a:spcAft>
                <a:spcPts val="0"/>
              </a:spcAft>
              <a:buClrTx/>
              <a:buSzTx/>
              <a:buFont typeface="Arial"/>
              <a:buNone/>
              <a:tabLst/>
              <a:defRPr/>
            </a:pPr>
            <a:r>
              <a:rPr kumimoji="0" lang="en-US" sz="900" b="1" i="0" u="none" strike="noStrike" kern="1200" cap="none" spc="-9" normalizeH="0" baseline="0" noProof="0" dirty="0">
                <a:ln>
                  <a:noFill/>
                </a:ln>
                <a:solidFill>
                  <a:prstClr val="white"/>
                </a:solidFill>
                <a:effectLst/>
                <a:uLnTx/>
                <a:uFillTx/>
                <a:latin typeface="Calibri" panose="020F0502020204030204"/>
                <a:ea typeface="+mn-ea"/>
                <a:cs typeface="Arial"/>
                <a:sym typeface="Arial"/>
              </a:rPr>
              <a:t>1</a:t>
            </a:r>
            <a:r>
              <a:rPr kumimoji="0" lang="en-US" sz="900" b="1" i="0" u="none" strike="noStrike" kern="1200" cap="none" spc="-18" normalizeH="0" baseline="0" noProof="0" dirty="0">
                <a:ln>
                  <a:noFill/>
                </a:ln>
                <a:solidFill>
                  <a:prstClr val="white"/>
                </a:solidFill>
                <a:effectLst/>
                <a:uLnTx/>
                <a:uFillTx/>
                <a:latin typeface="Calibri" panose="020F0502020204030204"/>
                <a:ea typeface="+mn-ea"/>
                <a:cs typeface="Arial"/>
                <a:sym typeface="Arial"/>
              </a:rPr>
              <a:t>-</a:t>
            </a:r>
            <a:fld id="{81D60167-4931-47E6-BA6A-407CBD079E47}" type="slidenum">
              <a:rPr kumimoji="0" sz="900" b="1" i="0" u="none" strike="noStrike" kern="1200" cap="none" spc="0" normalizeH="0" baseline="0" noProof="0">
                <a:ln>
                  <a:noFill/>
                </a:ln>
                <a:solidFill>
                  <a:prstClr val="white"/>
                </a:solidFill>
                <a:effectLst/>
                <a:uLnTx/>
                <a:uFillTx/>
                <a:latin typeface="Calibri Light"/>
                <a:ea typeface="+mn-ea"/>
                <a:cs typeface="Calibri Light"/>
                <a:sym typeface="Arial"/>
              </a:rPr>
              <a:pPr marL="11207" marR="0" lvl="0" indent="0" algn="r" defTabSz="685800" rtl="0" eaLnBrk="1" fontAlgn="auto" latinLnBrk="0" hangingPunct="1">
                <a:lnSpc>
                  <a:spcPct val="100000"/>
                </a:lnSpc>
                <a:spcBef>
                  <a:spcPts val="0"/>
                </a:spcBef>
                <a:spcAft>
                  <a:spcPts val="0"/>
                </a:spcAft>
                <a:buClrTx/>
                <a:buSzTx/>
                <a:buFont typeface="Arial"/>
                <a:buNone/>
                <a:tabLst/>
                <a:defRPr/>
              </a:pPr>
              <a:t>2</a:t>
            </a:fld>
            <a:endParaRPr kumimoji="0" sz="900" b="1" i="0" u="none" strike="noStrike" kern="1200" cap="none" spc="0" normalizeH="0" baseline="0" noProof="0" dirty="0">
              <a:ln>
                <a:noFill/>
              </a:ln>
              <a:solidFill>
                <a:prstClr val="white"/>
              </a:solidFill>
              <a:effectLst/>
              <a:uLnTx/>
              <a:uFillTx/>
              <a:latin typeface="Calibri Light"/>
              <a:ea typeface="+mn-ea"/>
              <a:cs typeface="Calibri Light"/>
              <a:sym typeface="Arial"/>
            </a:endParaRPr>
          </a:p>
        </p:txBody>
      </p:sp>
      <p:sp>
        <p:nvSpPr>
          <p:cNvPr id="2" name="Oval 1">
            <a:extLst>
              <a:ext uri="{FF2B5EF4-FFF2-40B4-BE49-F238E27FC236}">
                <a16:creationId xmlns:a16="http://schemas.microsoft.com/office/drawing/2014/main" id="{EF878CA0-85E9-4384-AFF5-246853473F53}"/>
              </a:ext>
            </a:extLst>
          </p:cNvPr>
          <p:cNvSpPr/>
          <p:nvPr/>
        </p:nvSpPr>
        <p:spPr>
          <a:xfrm>
            <a:off x="-457199" y="-493294"/>
            <a:ext cx="1371601" cy="1371601"/>
          </a:xfrm>
          <a:prstGeom prst="ellipse">
            <a:avLst/>
          </a:prstGeom>
          <a:noFill/>
          <a:ln>
            <a:solidFill>
              <a:schemeClr val="accent2"/>
            </a:solidFill>
          </a:ln>
        </p:spPr>
        <p:style>
          <a:lnRef idx="1">
            <a:schemeClr val="accent1"/>
          </a:lnRef>
          <a:fillRef idx="1">
            <a:schemeClr val="accent1"/>
          </a:fillRef>
          <a:effectRef idx="1">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 typeface="Arial"/>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sym typeface="Arial"/>
            </a:endParaRPr>
          </a:p>
        </p:txBody>
      </p:sp>
      <p:sp>
        <p:nvSpPr>
          <p:cNvPr id="10" name="Oval 9">
            <a:extLst>
              <a:ext uri="{FF2B5EF4-FFF2-40B4-BE49-F238E27FC236}">
                <a16:creationId xmlns:a16="http://schemas.microsoft.com/office/drawing/2014/main" id="{406F8AF9-C9DA-4D7D-A6D1-FB16D9A95E55}"/>
              </a:ext>
            </a:extLst>
          </p:cNvPr>
          <p:cNvSpPr/>
          <p:nvPr/>
        </p:nvSpPr>
        <p:spPr>
          <a:xfrm>
            <a:off x="-348916" y="-385010"/>
            <a:ext cx="1167063" cy="1167063"/>
          </a:xfrm>
          <a:prstGeom prst="ellipse">
            <a:avLst/>
          </a:prstGeom>
          <a:noFill/>
          <a:ln>
            <a:solidFill>
              <a:schemeClr val="accent2"/>
            </a:solidFill>
          </a:ln>
        </p:spPr>
        <p:style>
          <a:lnRef idx="1">
            <a:schemeClr val="accent1"/>
          </a:lnRef>
          <a:fillRef idx="1">
            <a:schemeClr val="accent1"/>
          </a:fillRef>
          <a:effectRef idx="1">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 typeface="Arial"/>
              <a:buNone/>
              <a:tabLst/>
              <a:defRPr/>
            </a:pPr>
            <a:endParaRPr kumimoji="0" lang="en-US" sz="1800" b="1" i="0" u="none" strike="noStrike" kern="1200" cap="none" spc="0" normalizeH="0" baseline="0" noProof="0" dirty="0">
              <a:ln>
                <a:noFill/>
              </a:ln>
              <a:solidFill>
                <a:prstClr val="white"/>
              </a:solidFill>
              <a:effectLst/>
              <a:uLnTx/>
              <a:uFillTx/>
              <a:latin typeface="Calibri" panose="020F0502020204030204"/>
              <a:ea typeface="+mn-ea"/>
              <a:cs typeface="+mn-cs"/>
              <a:sym typeface="Arial"/>
            </a:endParaRPr>
          </a:p>
        </p:txBody>
      </p:sp>
      <p:sp>
        <p:nvSpPr>
          <p:cNvPr id="11" name="Oval 10">
            <a:extLst>
              <a:ext uri="{FF2B5EF4-FFF2-40B4-BE49-F238E27FC236}">
                <a16:creationId xmlns:a16="http://schemas.microsoft.com/office/drawing/2014/main" id="{5462B1D0-57DB-4F31-B2DA-27C4438BA974}"/>
              </a:ext>
            </a:extLst>
          </p:cNvPr>
          <p:cNvSpPr/>
          <p:nvPr/>
        </p:nvSpPr>
        <p:spPr>
          <a:xfrm>
            <a:off x="-272717" y="-308812"/>
            <a:ext cx="1014663" cy="1014663"/>
          </a:xfrm>
          <a:prstGeom prst="ellipse">
            <a:avLst/>
          </a:prstGeom>
          <a:noFill/>
          <a:ln>
            <a:solidFill>
              <a:schemeClr val="accent2"/>
            </a:solidFill>
          </a:ln>
        </p:spPr>
        <p:style>
          <a:lnRef idx="1">
            <a:schemeClr val="accent1"/>
          </a:lnRef>
          <a:fillRef idx="1">
            <a:schemeClr val="accent1"/>
          </a:fillRef>
          <a:effectRef idx="1">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 typeface="Arial"/>
              <a:buNone/>
              <a:tabLst/>
              <a:defRPr/>
            </a:pPr>
            <a:endParaRPr kumimoji="0" lang="en-US" sz="1800" b="1" i="0" u="none" strike="noStrike" kern="1200" cap="none" spc="0" normalizeH="0" baseline="0" noProof="0" dirty="0">
              <a:ln>
                <a:noFill/>
              </a:ln>
              <a:solidFill>
                <a:prstClr val="white"/>
              </a:solidFill>
              <a:effectLst/>
              <a:uLnTx/>
              <a:uFillTx/>
              <a:latin typeface="Calibri" panose="020F0502020204030204"/>
              <a:ea typeface="+mn-ea"/>
              <a:cs typeface="+mn-cs"/>
              <a:sym typeface="Arial"/>
            </a:endParaRPr>
          </a:p>
        </p:txBody>
      </p:sp>
      <p:sp>
        <p:nvSpPr>
          <p:cNvPr id="12" name="Oval 11">
            <a:extLst>
              <a:ext uri="{FF2B5EF4-FFF2-40B4-BE49-F238E27FC236}">
                <a16:creationId xmlns:a16="http://schemas.microsoft.com/office/drawing/2014/main" id="{54AF622D-9C86-4357-8040-D8FCDC1D7413}"/>
              </a:ext>
            </a:extLst>
          </p:cNvPr>
          <p:cNvSpPr/>
          <p:nvPr/>
        </p:nvSpPr>
        <p:spPr>
          <a:xfrm>
            <a:off x="-204536" y="-212561"/>
            <a:ext cx="822160" cy="822160"/>
          </a:xfrm>
          <a:prstGeom prst="ellipse">
            <a:avLst/>
          </a:prstGeom>
          <a:noFill/>
          <a:ln>
            <a:solidFill>
              <a:schemeClr val="accent2"/>
            </a:solidFill>
          </a:ln>
        </p:spPr>
        <p:style>
          <a:lnRef idx="1">
            <a:schemeClr val="accent1"/>
          </a:lnRef>
          <a:fillRef idx="1">
            <a:schemeClr val="accent1"/>
          </a:fillRef>
          <a:effectRef idx="1">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 typeface="Arial"/>
              <a:buNone/>
              <a:tabLst/>
              <a:defRPr/>
            </a:pPr>
            <a:endParaRPr kumimoji="0" lang="en-US" sz="1800" b="1" i="0" u="none" strike="noStrike" kern="1200" cap="none" spc="0" normalizeH="0" baseline="0" noProof="0" dirty="0">
              <a:ln>
                <a:noFill/>
              </a:ln>
              <a:solidFill>
                <a:prstClr val="white"/>
              </a:solidFill>
              <a:effectLst/>
              <a:uLnTx/>
              <a:uFillTx/>
              <a:latin typeface="Calibri" panose="020F0502020204030204"/>
              <a:ea typeface="+mn-ea"/>
              <a:cs typeface="+mn-cs"/>
              <a:sym typeface="Arial"/>
            </a:endParaRPr>
          </a:p>
        </p:txBody>
      </p:sp>
      <p:sp>
        <p:nvSpPr>
          <p:cNvPr id="13" name="Oval 12">
            <a:extLst>
              <a:ext uri="{FF2B5EF4-FFF2-40B4-BE49-F238E27FC236}">
                <a16:creationId xmlns:a16="http://schemas.microsoft.com/office/drawing/2014/main" id="{01D0EE25-EF99-43F4-875E-C4DF1BCB2AB7}"/>
              </a:ext>
            </a:extLst>
          </p:cNvPr>
          <p:cNvSpPr/>
          <p:nvPr/>
        </p:nvSpPr>
        <p:spPr>
          <a:xfrm>
            <a:off x="-98253" y="-109285"/>
            <a:ext cx="600570" cy="600570"/>
          </a:xfrm>
          <a:prstGeom prst="ellipse">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685800" marR="0" lvl="2" indent="0" algn="ctr" defTabSz="685800" rtl="0" eaLnBrk="1" fontAlgn="auto" latinLnBrk="0" hangingPunct="1">
              <a:lnSpc>
                <a:spcPct val="100000"/>
              </a:lnSpc>
              <a:spcBef>
                <a:spcPts val="0"/>
              </a:spcBef>
              <a:spcAft>
                <a:spcPts val="0"/>
              </a:spcAft>
              <a:buClrTx/>
              <a:buSzTx/>
              <a:buFont typeface="Arial"/>
              <a:buNone/>
              <a:tabLst/>
              <a:defRPr/>
            </a:pPr>
            <a:endParaRPr kumimoji="0" lang="en-US" sz="18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sym typeface="Arial"/>
            </a:endParaRPr>
          </a:p>
        </p:txBody>
      </p:sp>
      <p:sp>
        <p:nvSpPr>
          <p:cNvPr id="15" name="Oval 14">
            <a:extLst>
              <a:ext uri="{FF2B5EF4-FFF2-40B4-BE49-F238E27FC236}">
                <a16:creationId xmlns:a16="http://schemas.microsoft.com/office/drawing/2014/main" id="{166FFF16-654B-4818-9B77-2AE1DF63D9B0}"/>
              </a:ext>
            </a:extLst>
          </p:cNvPr>
          <p:cNvSpPr/>
          <p:nvPr/>
        </p:nvSpPr>
        <p:spPr>
          <a:xfrm>
            <a:off x="8337886" y="4318558"/>
            <a:ext cx="1371601" cy="1371601"/>
          </a:xfrm>
          <a:prstGeom prst="ellipse">
            <a:avLst/>
          </a:prstGeom>
          <a:noFill/>
          <a:ln>
            <a:solidFill>
              <a:schemeClr val="accent2"/>
            </a:solidFill>
          </a:ln>
        </p:spPr>
        <p:style>
          <a:lnRef idx="1">
            <a:schemeClr val="accent1"/>
          </a:lnRef>
          <a:fillRef idx="1">
            <a:schemeClr val="accent1"/>
          </a:fillRef>
          <a:effectRef idx="1">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 typeface="Arial"/>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sym typeface="Arial"/>
            </a:endParaRPr>
          </a:p>
        </p:txBody>
      </p:sp>
      <p:sp>
        <p:nvSpPr>
          <p:cNvPr id="16" name="Oval 15">
            <a:extLst>
              <a:ext uri="{FF2B5EF4-FFF2-40B4-BE49-F238E27FC236}">
                <a16:creationId xmlns:a16="http://schemas.microsoft.com/office/drawing/2014/main" id="{3911B69A-CFF1-4042-BB12-6D9AE80F987A}"/>
              </a:ext>
            </a:extLst>
          </p:cNvPr>
          <p:cNvSpPr/>
          <p:nvPr/>
        </p:nvSpPr>
        <p:spPr>
          <a:xfrm>
            <a:off x="8446169" y="4426841"/>
            <a:ext cx="1167063" cy="1167063"/>
          </a:xfrm>
          <a:prstGeom prst="ellipse">
            <a:avLst/>
          </a:prstGeom>
          <a:noFill/>
          <a:ln>
            <a:solidFill>
              <a:schemeClr val="accent2"/>
            </a:solidFill>
          </a:ln>
        </p:spPr>
        <p:style>
          <a:lnRef idx="1">
            <a:schemeClr val="accent1"/>
          </a:lnRef>
          <a:fillRef idx="1">
            <a:schemeClr val="accent1"/>
          </a:fillRef>
          <a:effectRef idx="1">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 typeface="Arial"/>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sym typeface="Arial"/>
            </a:endParaRPr>
          </a:p>
        </p:txBody>
      </p:sp>
      <p:sp>
        <p:nvSpPr>
          <p:cNvPr id="17" name="Oval 16">
            <a:extLst>
              <a:ext uri="{FF2B5EF4-FFF2-40B4-BE49-F238E27FC236}">
                <a16:creationId xmlns:a16="http://schemas.microsoft.com/office/drawing/2014/main" id="{6159D28D-4E93-4E67-962B-CA980F2DBAE7}"/>
              </a:ext>
            </a:extLst>
          </p:cNvPr>
          <p:cNvSpPr/>
          <p:nvPr/>
        </p:nvSpPr>
        <p:spPr>
          <a:xfrm>
            <a:off x="8522369" y="4503041"/>
            <a:ext cx="1014663" cy="1014663"/>
          </a:xfrm>
          <a:prstGeom prst="ellipse">
            <a:avLst/>
          </a:prstGeom>
          <a:noFill/>
          <a:ln>
            <a:solidFill>
              <a:schemeClr val="accent2"/>
            </a:solidFill>
          </a:ln>
        </p:spPr>
        <p:style>
          <a:lnRef idx="1">
            <a:schemeClr val="accent1"/>
          </a:lnRef>
          <a:fillRef idx="1">
            <a:schemeClr val="accent1"/>
          </a:fillRef>
          <a:effectRef idx="1">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 typeface="Arial"/>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sym typeface="Arial"/>
            </a:endParaRPr>
          </a:p>
        </p:txBody>
      </p:sp>
      <p:sp>
        <p:nvSpPr>
          <p:cNvPr id="18" name="Oval 17">
            <a:extLst>
              <a:ext uri="{FF2B5EF4-FFF2-40B4-BE49-F238E27FC236}">
                <a16:creationId xmlns:a16="http://schemas.microsoft.com/office/drawing/2014/main" id="{272D58D7-D230-4B42-9AB5-ED8BBE194C5A}"/>
              </a:ext>
            </a:extLst>
          </p:cNvPr>
          <p:cNvSpPr/>
          <p:nvPr/>
        </p:nvSpPr>
        <p:spPr>
          <a:xfrm>
            <a:off x="8590550" y="4599291"/>
            <a:ext cx="822160" cy="822160"/>
          </a:xfrm>
          <a:prstGeom prst="ellipse">
            <a:avLst/>
          </a:prstGeom>
          <a:noFill/>
          <a:ln>
            <a:solidFill>
              <a:schemeClr val="accent2"/>
            </a:solidFill>
          </a:ln>
        </p:spPr>
        <p:style>
          <a:lnRef idx="1">
            <a:schemeClr val="accent1"/>
          </a:lnRef>
          <a:fillRef idx="1">
            <a:schemeClr val="accent1"/>
          </a:fillRef>
          <a:effectRef idx="1">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 typeface="Arial"/>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sym typeface="Arial"/>
            </a:endParaRPr>
          </a:p>
        </p:txBody>
      </p:sp>
      <p:sp>
        <p:nvSpPr>
          <p:cNvPr id="19" name="Oval 18">
            <a:extLst>
              <a:ext uri="{FF2B5EF4-FFF2-40B4-BE49-F238E27FC236}">
                <a16:creationId xmlns:a16="http://schemas.microsoft.com/office/drawing/2014/main" id="{1D50D032-0DF1-43F4-988E-6CD44E1D9BFE}"/>
              </a:ext>
            </a:extLst>
          </p:cNvPr>
          <p:cNvSpPr/>
          <p:nvPr/>
        </p:nvSpPr>
        <p:spPr>
          <a:xfrm>
            <a:off x="8696832" y="4702567"/>
            <a:ext cx="600570" cy="600570"/>
          </a:xfrm>
          <a:prstGeom prst="ellipse">
            <a:avLst/>
          </a:prstGeom>
          <a:solidFill>
            <a:srgbClr val="ED7D31"/>
          </a:solidFill>
          <a:ln>
            <a:solidFill>
              <a:schemeClr val="accent2"/>
            </a:solidFill>
          </a:ln>
        </p:spPr>
        <p:style>
          <a:lnRef idx="1">
            <a:schemeClr val="accent1"/>
          </a:lnRef>
          <a:fillRef idx="1">
            <a:schemeClr val="accent1"/>
          </a:fillRef>
          <a:effectRef idx="1">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 typeface="Arial"/>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sym typeface="Arial"/>
            </a:endParaRPr>
          </a:p>
        </p:txBody>
      </p:sp>
      <p:sp>
        <p:nvSpPr>
          <p:cNvPr id="5" name="Rectangle 4">
            <a:extLst>
              <a:ext uri="{FF2B5EF4-FFF2-40B4-BE49-F238E27FC236}">
                <a16:creationId xmlns:a16="http://schemas.microsoft.com/office/drawing/2014/main" id="{97DA4C03-4ABE-4B8F-BE55-1F8B920E0742}"/>
              </a:ext>
            </a:extLst>
          </p:cNvPr>
          <p:cNvSpPr/>
          <p:nvPr/>
        </p:nvSpPr>
        <p:spPr>
          <a:xfrm>
            <a:off x="4102770" y="1006379"/>
            <a:ext cx="4763259" cy="3046988"/>
          </a:xfrm>
          <a:prstGeom prst="rect">
            <a:avLst/>
          </a:prstGeom>
        </p:spPr>
        <p:txBody>
          <a:bodyPr wrap="square">
            <a:spAutoFit/>
          </a:bodyPr>
          <a:lstStyle/>
          <a:p>
            <a:pPr marL="285750" marR="0" lvl="0" indent="-2857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1" i="0" u="none" strike="noStrike" kern="1200" cap="none" spc="0" normalizeH="0" baseline="0" noProof="0" dirty="0">
                <a:ln>
                  <a:noFill/>
                </a:ln>
                <a:solidFill>
                  <a:prstClr val="black"/>
                </a:solidFill>
                <a:effectLst/>
                <a:uLnTx/>
                <a:uFillTx/>
                <a:latin typeface="Source Code Pro" panose="020B0509030403020204" pitchFamily="49" charset="0"/>
                <a:ea typeface="Source Code Pro" panose="020B0509030403020204" pitchFamily="49" charset="0"/>
                <a:cs typeface="Arial"/>
                <a:sym typeface="Arial"/>
              </a:rPr>
              <a:t>Customizing fields with arguments returned by a list field</a:t>
            </a:r>
          </a:p>
          <a:p>
            <a:pPr marL="285750" marR="0" lvl="0" indent="-2857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i="0" u="none" strike="noStrike" kern="1200" cap="none" spc="0" normalizeH="0" baseline="0" noProof="0" dirty="0">
                <a:ln>
                  <a:noFill/>
                </a:ln>
                <a:solidFill>
                  <a:prstClr val="black"/>
                </a:solidFill>
                <a:effectLst/>
                <a:uLnTx/>
                <a:uFillTx/>
                <a:latin typeface="Source Code Pro" panose="020B0509030403020204" pitchFamily="49" charset="0"/>
                <a:ea typeface="Source Code Pro" panose="020B0509030403020204" pitchFamily="49" charset="0"/>
                <a:cs typeface="Arial"/>
                <a:sym typeface="Arial"/>
              </a:rPr>
              <a:t>Renaming fields with aliases</a:t>
            </a:r>
          </a:p>
          <a:p>
            <a:pPr marL="285750" marR="0" lvl="0" indent="-2857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i="0" u="none" strike="noStrike" kern="1200" cap="none" spc="0" normalizeH="0" baseline="0" noProof="0" dirty="0">
                <a:ln>
                  <a:noFill/>
                </a:ln>
                <a:solidFill>
                  <a:prstClr val="black"/>
                </a:solidFill>
                <a:effectLst/>
                <a:uLnTx/>
                <a:uFillTx/>
                <a:latin typeface="Source Code Pro" panose="020B0509030403020204" pitchFamily="49" charset="0"/>
                <a:ea typeface="Source Code Pro" panose="020B0509030403020204" pitchFamily="49" charset="0"/>
                <a:cs typeface="Arial"/>
                <a:sym typeface="Arial"/>
              </a:rPr>
              <a:t>Customizing responses with directives</a:t>
            </a:r>
          </a:p>
          <a:p>
            <a:pPr marL="285750" marR="0" lvl="0" indent="-2857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i="0" u="none" strike="noStrike" kern="1200" cap="none" spc="0" normalizeH="0" baseline="0" noProof="0" dirty="0" err="1">
                <a:ln>
                  <a:noFill/>
                </a:ln>
                <a:solidFill>
                  <a:prstClr val="black"/>
                </a:solidFill>
                <a:effectLst/>
                <a:uLnTx/>
                <a:uFillTx/>
                <a:latin typeface="Source Code Pro" panose="020B0509030403020204" pitchFamily="49" charset="0"/>
                <a:ea typeface="Source Code Pro" panose="020B0509030403020204" pitchFamily="49" charset="0"/>
                <a:cs typeface="Arial"/>
                <a:sym typeface="Arial"/>
              </a:rPr>
              <a:t>GraphQL</a:t>
            </a:r>
            <a:r>
              <a:rPr kumimoji="0" lang="en-US" sz="2400" i="0" u="none" strike="noStrike" kern="1200" cap="none" spc="0" normalizeH="0" baseline="0" noProof="0" dirty="0">
                <a:ln>
                  <a:noFill/>
                </a:ln>
                <a:solidFill>
                  <a:prstClr val="black"/>
                </a:solidFill>
                <a:effectLst/>
                <a:uLnTx/>
                <a:uFillTx/>
                <a:latin typeface="Source Code Pro" panose="020B0509030403020204" pitchFamily="49" charset="0"/>
                <a:ea typeface="Source Code Pro" panose="020B0509030403020204" pitchFamily="49" charset="0"/>
                <a:cs typeface="Arial"/>
                <a:sym typeface="Arial"/>
              </a:rPr>
              <a:t> fragments</a:t>
            </a:r>
          </a:p>
        </p:txBody>
      </p:sp>
      <p:sp>
        <p:nvSpPr>
          <p:cNvPr id="20" name="Rectangle 19">
            <a:extLst>
              <a:ext uri="{FF2B5EF4-FFF2-40B4-BE49-F238E27FC236}">
                <a16:creationId xmlns:a16="http://schemas.microsoft.com/office/drawing/2014/main" id="{EB5DA4E8-E26B-4E49-9C6B-AAB5916AF78B}"/>
              </a:ext>
            </a:extLst>
          </p:cNvPr>
          <p:cNvSpPr/>
          <p:nvPr/>
        </p:nvSpPr>
        <p:spPr>
          <a:xfrm>
            <a:off x="277971" y="1740753"/>
            <a:ext cx="3586654" cy="830997"/>
          </a:xfrm>
          <a:prstGeom prst="rect">
            <a:avLst/>
          </a:prstGeom>
        </p:spPr>
        <p:txBody>
          <a:bodyPr wrap="square">
            <a:spAutoFit/>
          </a:bodyPr>
          <a:lstStyle/>
          <a:p>
            <a:pPr marL="0" marR="0" lvl="0" indent="0" algn="ctr" defTabSz="685800" rtl="0" eaLnBrk="1" fontAlgn="auto" latinLnBrk="0" hangingPunct="1">
              <a:lnSpc>
                <a:spcPct val="100000"/>
              </a:lnSpc>
              <a:spcBef>
                <a:spcPts val="0"/>
              </a:spcBef>
              <a:spcAft>
                <a:spcPts val="0"/>
              </a:spcAft>
              <a:buClrTx/>
              <a:buSzTx/>
              <a:buFont typeface="Arial"/>
              <a:buNone/>
              <a:tabLst/>
              <a:defRPr/>
            </a:pPr>
            <a:r>
              <a:rPr kumimoji="0" lang="en-US" sz="4800" b="1" i="0" u="none" strike="noStrike" kern="1200" cap="none" spc="0" normalizeH="0" baseline="0" noProof="0" dirty="0">
                <a:ln>
                  <a:noFill/>
                </a:ln>
                <a:solidFill>
                  <a:srgbClr val="ED7D31"/>
                </a:solidFill>
                <a:effectLst/>
                <a:uLnTx/>
                <a:uFillTx/>
                <a:latin typeface="Amatic SC" panose="00000500000000000000" pitchFamily="2" charset="-79"/>
                <a:ea typeface="+mn-ea"/>
                <a:cs typeface="Amatic SC" panose="00000500000000000000" pitchFamily="2" charset="-79"/>
                <a:sym typeface="Arial"/>
              </a:rPr>
              <a:t>Table of Contents</a:t>
            </a:r>
          </a:p>
        </p:txBody>
      </p:sp>
    </p:spTree>
    <p:extLst>
      <p:ext uri="{BB962C8B-B14F-4D97-AF65-F5344CB8AC3E}">
        <p14:creationId xmlns:p14="http://schemas.microsoft.com/office/powerpoint/2010/main" val="8731655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a:xfrm>
            <a:off x="4220309" y="4695092"/>
            <a:ext cx="556408" cy="309266"/>
          </a:xfrm>
        </p:spPr>
        <p:txBody>
          <a:bodyPr/>
          <a:lstStyle/>
          <a:p>
            <a:pPr marL="11207"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900" b="1" i="0" u="none" strike="noStrike" kern="0" cap="none" spc="-9" normalizeH="0" baseline="0" noProof="0" dirty="0">
                <a:ln>
                  <a:noFill/>
                </a:ln>
                <a:solidFill>
                  <a:srgbClr val="FFFFFF"/>
                </a:solidFill>
                <a:effectLst/>
                <a:uLnTx/>
                <a:uFillTx/>
                <a:latin typeface="Arial"/>
                <a:cs typeface="Arial"/>
                <a:sym typeface="Arial"/>
              </a:rPr>
              <a:t>1</a:t>
            </a:r>
            <a:r>
              <a:rPr kumimoji="0" lang="en-US" sz="900" b="1" i="0" u="none" strike="noStrike" kern="0" cap="none" spc="-18" normalizeH="0" baseline="0" noProof="0" dirty="0">
                <a:ln>
                  <a:noFill/>
                </a:ln>
                <a:solidFill>
                  <a:srgbClr val="FFFFFF"/>
                </a:solidFill>
                <a:effectLst/>
                <a:uLnTx/>
                <a:uFillTx/>
                <a:latin typeface="Arial"/>
                <a:cs typeface="Arial"/>
                <a:sym typeface="Arial"/>
              </a:rPr>
              <a:t>-</a:t>
            </a:r>
            <a:fld id="{81D60167-4931-47E6-BA6A-407CBD079E47}" type="slidenum">
              <a:rPr kumimoji="0" sz="900" b="1" i="0" u="none" strike="noStrike" kern="0" cap="none" spc="0" normalizeH="0" baseline="0" noProof="0" smtClean="0">
                <a:ln>
                  <a:noFill/>
                </a:ln>
                <a:solidFill>
                  <a:srgbClr val="FFFFFF"/>
                </a:solidFill>
                <a:effectLst/>
                <a:uLnTx/>
                <a:uFillTx/>
                <a:latin typeface="Calibri Light"/>
                <a:cs typeface="Calibri Light"/>
                <a:sym typeface="Arial"/>
              </a:rPr>
              <a:pPr marL="11207" marR="0" lvl="0" indent="0" algn="r" defTabSz="914400" rtl="0" eaLnBrk="1" fontAlgn="auto" latinLnBrk="0" hangingPunct="1">
                <a:lnSpc>
                  <a:spcPct val="100000"/>
                </a:lnSpc>
                <a:spcBef>
                  <a:spcPts val="0"/>
                </a:spcBef>
                <a:spcAft>
                  <a:spcPts val="0"/>
                </a:spcAft>
                <a:buClr>
                  <a:srgbClr val="000000"/>
                </a:buClr>
                <a:buSzTx/>
                <a:buFont typeface="Arial"/>
                <a:buNone/>
                <a:tabLst/>
                <a:defRPr/>
              </a:pPr>
              <a:t>20</a:t>
            </a:fld>
            <a:endParaRPr kumimoji="0" sz="900" b="1" i="0" u="none" strike="noStrike" kern="0" cap="none" spc="0" normalizeH="0" baseline="0" noProof="0" dirty="0">
              <a:ln>
                <a:noFill/>
              </a:ln>
              <a:solidFill>
                <a:srgbClr val="FFFFFF"/>
              </a:solidFill>
              <a:effectLst/>
              <a:uLnTx/>
              <a:uFillTx/>
              <a:latin typeface="Calibri Light"/>
              <a:cs typeface="Calibri Light"/>
              <a:sym typeface="Arial"/>
            </a:endParaRPr>
          </a:p>
        </p:txBody>
      </p:sp>
      <p:sp>
        <p:nvSpPr>
          <p:cNvPr id="5" name="Arrow: Pentagon 4">
            <a:extLst>
              <a:ext uri="{FF2B5EF4-FFF2-40B4-BE49-F238E27FC236}">
                <a16:creationId xmlns:a16="http://schemas.microsoft.com/office/drawing/2014/main" id="{A57708DE-E8EF-47A1-B55A-5F10C256E44D}"/>
              </a:ext>
            </a:extLst>
          </p:cNvPr>
          <p:cNvSpPr/>
          <p:nvPr/>
        </p:nvSpPr>
        <p:spPr>
          <a:xfrm>
            <a:off x="773589" y="230865"/>
            <a:ext cx="8370411" cy="697832"/>
          </a:xfrm>
          <a:prstGeom prst="homePlate">
            <a:avLst/>
          </a:prstGeom>
          <a:noFill/>
          <a:ln>
            <a:noFill/>
          </a:ln>
        </p:spPr>
        <p:style>
          <a:lnRef idx="1">
            <a:schemeClr val="accent1"/>
          </a:lnRef>
          <a:fillRef idx="1">
            <a:schemeClr val="accent1"/>
          </a:fillRef>
          <a:effectRef idx="1">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
                <a:srgbClr val="000000">
                  <a:lumMod val="50000"/>
                  <a:lumOff val="50000"/>
                </a:srgbClr>
              </a:buClr>
              <a:buSzTx/>
              <a:buFont typeface="Arial"/>
              <a:buNone/>
              <a:tabLst/>
              <a:defRPr/>
            </a:pPr>
            <a:r>
              <a:rPr kumimoji="0" lang="en-US" sz="4400" b="1" i="0" u="none" strike="noStrike" kern="0" cap="none" spc="0" normalizeH="0" baseline="0" noProof="0">
                <a:ln>
                  <a:noFill/>
                </a:ln>
                <a:solidFill>
                  <a:srgbClr val="ED7D31"/>
                </a:solidFill>
                <a:effectLst/>
                <a:uLnTx/>
                <a:uFillTx/>
                <a:latin typeface="Amatic SC" panose="020B0604020202020204" pitchFamily="2" charset="-79"/>
                <a:ea typeface="+mn-ea"/>
                <a:cs typeface="Amatic SC" panose="020B0604020202020204" pitchFamily="2" charset="-79"/>
                <a:sym typeface="Arial"/>
              </a:rPr>
              <a:t>Searching and filtering</a:t>
            </a:r>
          </a:p>
        </p:txBody>
      </p:sp>
      <p:pic>
        <p:nvPicPr>
          <p:cNvPr id="2" name="Picture 1">
            <a:extLst>
              <a:ext uri="{FF2B5EF4-FFF2-40B4-BE49-F238E27FC236}">
                <a16:creationId xmlns:a16="http://schemas.microsoft.com/office/drawing/2014/main" id="{7E13D574-88BC-4659-AFFB-2839113CD2AC}"/>
              </a:ext>
            </a:extLst>
          </p:cNvPr>
          <p:cNvPicPr>
            <a:picLocks noChangeAspect="1"/>
          </p:cNvPicPr>
          <p:nvPr/>
        </p:nvPicPr>
        <p:blipFill>
          <a:blip r:embed="rId3"/>
          <a:stretch>
            <a:fillRect/>
          </a:stretch>
        </p:blipFill>
        <p:spPr>
          <a:xfrm>
            <a:off x="0" y="2361"/>
            <a:ext cx="9144000" cy="5138777"/>
          </a:xfrm>
          <a:prstGeom prst="rect">
            <a:avLst/>
          </a:prstGeom>
        </p:spPr>
      </p:pic>
      <p:sp>
        <p:nvSpPr>
          <p:cNvPr id="6" name="Rectangle 5">
            <a:extLst>
              <a:ext uri="{FF2B5EF4-FFF2-40B4-BE49-F238E27FC236}">
                <a16:creationId xmlns:a16="http://schemas.microsoft.com/office/drawing/2014/main" id="{F69ADF4E-A02C-4163-98F9-25D7016DB404}"/>
              </a:ext>
            </a:extLst>
          </p:cNvPr>
          <p:cNvSpPr/>
          <p:nvPr/>
        </p:nvSpPr>
        <p:spPr>
          <a:xfrm>
            <a:off x="3576320" y="1529080"/>
            <a:ext cx="843280" cy="162560"/>
          </a:xfrm>
          <a:prstGeom prst="rect">
            <a:avLst/>
          </a:prstGeom>
          <a:solidFill>
            <a:srgbClr val="F6F8F8"/>
          </a:solidFill>
          <a:ln>
            <a:noFill/>
          </a:ln>
        </p:spPr>
        <p:style>
          <a:lnRef idx="1">
            <a:schemeClr val="accent1"/>
          </a:lnRef>
          <a:fillRef idx="1">
            <a:schemeClr val="accent1"/>
          </a:fillRef>
          <a:effectRef idx="1">
            <a:schemeClr val="accent1"/>
          </a:effectRef>
          <a:fontRef idx="minor">
            <a:schemeClr val="lt1"/>
          </a:fontRef>
        </p:style>
        <p:txBody>
          <a:bodyPr rtlCol="0" anchor="ctr"/>
          <a:lstStyle/>
          <a:p>
            <a:pPr algn="ctr"/>
            <a:r>
              <a:rPr lang="en-US" sz="900" dirty="0">
                <a:solidFill>
                  <a:srgbClr val="D9549C"/>
                </a:solidFill>
                <a:latin typeface="Source Code Pro" panose="020B0509030403020204" pitchFamily="49" charset="0"/>
                <a:ea typeface="Source Code Pro" panose="020B0509030403020204" pitchFamily="49" charset="0"/>
                <a:cs typeface="Arial"/>
              </a:rPr>
              <a:t>“</a:t>
            </a:r>
            <a:r>
              <a:rPr lang="en-US" sz="900" dirty="0" err="1">
                <a:solidFill>
                  <a:srgbClr val="D9549C"/>
                </a:solidFill>
                <a:latin typeface="Source Code Pro" panose="020B0509030403020204" pitchFamily="49" charset="0"/>
                <a:ea typeface="Source Code Pro" panose="020B0509030403020204" pitchFamily="49" charset="0"/>
                <a:cs typeface="Arial"/>
              </a:rPr>
              <a:t>fenago</a:t>
            </a:r>
            <a:r>
              <a:rPr lang="en-US" sz="900" dirty="0">
                <a:solidFill>
                  <a:srgbClr val="D9549C"/>
                </a:solidFill>
                <a:latin typeface="Source Code Pro" panose="020B0509030403020204" pitchFamily="49" charset="0"/>
                <a:ea typeface="Source Code Pro" panose="020B0509030403020204" pitchFamily="49" charset="0"/>
                <a:cs typeface="Arial"/>
              </a:rPr>
              <a:t>”,</a:t>
            </a:r>
            <a:endParaRPr lang="en-US" sz="600" dirty="0">
              <a:solidFill>
                <a:srgbClr val="D9549C"/>
              </a:solidFill>
            </a:endParaRPr>
          </a:p>
        </p:txBody>
      </p:sp>
    </p:spTree>
    <p:extLst>
      <p:ext uri="{BB962C8B-B14F-4D97-AF65-F5344CB8AC3E}">
        <p14:creationId xmlns:p14="http://schemas.microsoft.com/office/powerpoint/2010/main" val="34826722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a:xfrm>
            <a:off x="4220309" y="4695092"/>
            <a:ext cx="556408" cy="309266"/>
          </a:xfrm>
        </p:spPr>
        <p:txBody>
          <a:bodyPr/>
          <a:lstStyle/>
          <a:p>
            <a:pPr marL="11207"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900" b="1" i="0" u="none" strike="noStrike" kern="0" cap="none" spc="-9" normalizeH="0" baseline="0" noProof="0" dirty="0">
                <a:ln>
                  <a:noFill/>
                </a:ln>
                <a:solidFill>
                  <a:srgbClr val="FFFFFF"/>
                </a:solidFill>
                <a:effectLst/>
                <a:uLnTx/>
                <a:uFillTx/>
                <a:latin typeface="Arial"/>
                <a:cs typeface="Arial"/>
                <a:sym typeface="Arial"/>
              </a:rPr>
              <a:t>1</a:t>
            </a:r>
            <a:r>
              <a:rPr kumimoji="0" lang="en-US" sz="900" b="1" i="0" u="none" strike="noStrike" kern="0" cap="none" spc="-18" normalizeH="0" baseline="0" noProof="0" dirty="0">
                <a:ln>
                  <a:noFill/>
                </a:ln>
                <a:solidFill>
                  <a:srgbClr val="FFFFFF"/>
                </a:solidFill>
                <a:effectLst/>
                <a:uLnTx/>
                <a:uFillTx/>
                <a:latin typeface="Arial"/>
                <a:cs typeface="Arial"/>
                <a:sym typeface="Arial"/>
              </a:rPr>
              <a:t>-</a:t>
            </a:r>
            <a:fld id="{81D60167-4931-47E6-BA6A-407CBD079E47}" type="slidenum">
              <a:rPr kumimoji="0" sz="900" b="1" i="0" u="none" strike="noStrike" kern="0" cap="none" spc="0" normalizeH="0" baseline="0" noProof="0" smtClean="0">
                <a:ln>
                  <a:noFill/>
                </a:ln>
                <a:solidFill>
                  <a:srgbClr val="FFFFFF"/>
                </a:solidFill>
                <a:effectLst/>
                <a:uLnTx/>
                <a:uFillTx/>
                <a:latin typeface="Calibri Light"/>
                <a:cs typeface="Calibri Light"/>
                <a:sym typeface="Arial"/>
              </a:rPr>
              <a:pPr marL="11207" marR="0" lvl="0" indent="0" algn="r" defTabSz="914400" rtl="0" eaLnBrk="1" fontAlgn="auto" latinLnBrk="0" hangingPunct="1">
                <a:lnSpc>
                  <a:spcPct val="100000"/>
                </a:lnSpc>
                <a:spcBef>
                  <a:spcPts val="0"/>
                </a:spcBef>
                <a:spcAft>
                  <a:spcPts val="0"/>
                </a:spcAft>
                <a:buClr>
                  <a:srgbClr val="000000"/>
                </a:buClr>
                <a:buSzTx/>
                <a:buFont typeface="Arial"/>
                <a:buNone/>
                <a:tabLst/>
                <a:defRPr/>
              </a:pPr>
              <a:t>21</a:t>
            </a:fld>
            <a:endParaRPr kumimoji="0" sz="900" b="1" i="0" u="none" strike="noStrike" kern="0" cap="none" spc="0" normalizeH="0" baseline="0" noProof="0" dirty="0">
              <a:ln>
                <a:noFill/>
              </a:ln>
              <a:solidFill>
                <a:srgbClr val="FFFFFF"/>
              </a:solidFill>
              <a:effectLst/>
              <a:uLnTx/>
              <a:uFillTx/>
              <a:latin typeface="Calibri Light"/>
              <a:cs typeface="Calibri Light"/>
              <a:sym typeface="Arial"/>
            </a:endParaRPr>
          </a:p>
        </p:txBody>
      </p:sp>
      <p:sp>
        <p:nvSpPr>
          <p:cNvPr id="5" name="Arrow: Pentagon 4">
            <a:extLst>
              <a:ext uri="{FF2B5EF4-FFF2-40B4-BE49-F238E27FC236}">
                <a16:creationId xmlns:a16="http://schemas.microsoft.com/office/drawing/2014/main" id="{A57708DE-E8EF-47A1-B55A-5F10C256E44D}"/>
              </a:ext>
            </a:extLst>
          </p:cNvPr>
          <p:cNvSpPr/>
          <p:nvPr/>
        </p:nvSpPr>
        <p:spPr>
          <a:xfrm>
            <a:off x="773589" y="230865"/>
            <a:ext cx="8370411" cy="697832"/>
          </a:xfrm>
          <a:prstGeom prst="homePlate">
            <a:avLst/>
          </a:prstGeom>
          <a:noFill/>
          <a:ln>
            <a:noFill/>
          </a:ln>
        </p:spPr>
        <p:style>
          <a:lnRef idx="1">
            <a:schemeClr val="accent1"/>
          </a:lnRef>
          <a:fillRef idx="1">
            <a:schemeClr val="accent1"/>
          </a:fillRef>
          <a:effectRef idx="1">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
                <a:srgbClr val="000000">
                  <a:lumMod val="50000"/>
                  <a:lumOff val="50000"/>
                </a:srgbClr>
              </a:buClr>
              <a:buSzTx/>
              <a:buFont typeface="Arial"/>
              <a:buNone/>
              <a:tabLst/>
              <a:defRPr/>
            </a:pPr>
            <a:r>
              <a:rPr kumimoji="0" lang="en-US" sz="4400" b="1" i="0" u="none" strike="noStrike" kern="0" cap="none" spc="0" normalizeH="0" baseline="0" noProof="0">
                <a:ln>
                  <a:noFill/>
                </a:ln>
                <a:solidFill>
                  <a:srgbClr val="ED7D31"/>
                </a:solidFill>
                <a:effectLst/>
                <a:uLnTx/>
                <a:uFillTx/>
                <a:latin typeface="Amatic SC" panose="020B0604020202020204" pitchFamily="2" charset="-79"/>
                <a:ea typeface="+mn-ea"/>
                <a:cs typeface="Amatic SC" panose="020B0604020202020204" pitchFamily="2" charset="-79"/>
                <a:sym typeface="Arial"/>
              </a:rPr>
              <a:t>Searching and filtering</a:t>
            </a:r>
          </a:p>
        </p:txBody>
      </p:sp>
      <p:sp>
        <p:nvSpPr>
          <p:cNvPr id="4" name="object 2">
            <a:extLst>
              <a:ext uri="{FF2B5EF4-FFF2-40B4-BE49-F238E27FC236}">
                <a16:creationId xmlns:a16="http://schemas.microsoft.com/office/drawing/2014/main" id="{59C6EB5B-81CF-43FA-BC18-BF25A7F8CDD9}"/>
              </a:ext>
            </a:extLst>
          </p:cNvPr>
          <p:cNvSpPr txBox="1"/>
          <p:nvPr/>
        </p:nvSpPr>
        <p:spPr>
          <a:xfrm>
            <a:off x="773589" y="1728585"/>
            <a:ext cx="7596822" cy="2166619"/>
          </a:xfrm>
          <a:prstGeom prst="rect">
            <a:avLst/>
          </a:prstGeom>
        </p:spPr>
        <p:txBody>
          <a:bodyPr vert="horz" wrap="square" lIns="0" tIns="12065" rIns="0" bIns="0" rtlCol="0">
            <a:spAutoFit/>
          </a:bodyPr>
          <a:lstStyle/>
          <a:p>
            <a:pPr marR="0" lvl="0" algn="l" defTabSz="914400" rtl="0" eaLnBrk="1" fontAlgn="auto" latinLnBrk="0" hangingPunct="1">
              <a:lnSpc>
                <a:spcPct val="100000"/>
              </a:lnSpc>
              <a:spcBef>
                <a:spcPts val="0"/>
              </a:spcBef>
              <a:spcAft>
                <a:spcPts val="0"/>
              </a:spcAft>
              <a:buClr>
                <a:srgbClr val="000000"/>
              </a:buClr>
              <a:buSzTx/>
              <a:tabLst/>
              <a:defRPr/>
            </a:pPr>
            <a:r>
              <a:rPr kumimoji="0" lang="en-US" sz="2000" b="0" i="0" u="none" strike="noStrike" kern="0" cap="none" spc="0" normalizeH="0" baseline="0" noProof="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query ProfileInfoWithAlias {</a:t>
            </a:r>
          </a:p>
          <a:p>
            <a:pPr marR="0" lvl="0" algn="l" defTabSz="914400" rtl="0" eaLnBrk="1" fontAlgn="auto" latinLnBrk="0" hangingPunct="1">
              <a:lnSpc>
                <a:spcPct val="100000"/>
              </a:lnSpc>
              <a:spcBef>
                <a:spcPts val="0"/>
              </a:spcBef>
              <a:spcAft>
                <a:spcPts val="0"/>
              </a:spcAft>
              <a:buClr>
                <a:srgbClr val="000000"/>
              </a:buClr>
              <a:buSzTx/>
              <a:tabLst/>
              <a:defRPr/>
            </a:pPr>
            <a:r>
              <a:rPr kumimoji="0" lang="en-US" sz="2000" b="0" i="0" u="none" strike="noStrike" kern="0" cap="none" spc="0" normalizeH="0" baseline="0" noProof="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user(login: "samerbuna") {</a:t>
            </a:r>
          </a:p>
          <a:p>
            <a:pPr marR="0" lvl="0" algn="l" defTabSz="914400" rtl="0" eaLnBrk="1" fontAlgn="auto" latinLnBrk="0" hangingPunct="1">
              <a:lnSpc>
                <a:spcPct val="100000"/>
              </a:lnSpc>
              <a:spcBef>
                <a:spcPts val="0"/>
              </a:spcBef>
              <a:spcAft>
                <a:spcPts val="0"/>
              </a:spcAft>
              <a:buClr>
                <a:srgbClr val="000000"/>
              </a:buClr>
              <a:buSzTx/>
              <a:tabLst/>
              <a:defRPr/>
            </a:pPr>
            <a:r>
              <a:rPr kumimoji="0" lang="en-US" sz="2000" b="0" i="0" u="none" strike="noStrike" kern="0" cap="none" spc="0" normalizeH="0" baseline="0" noProof="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name</a:t>
            </a:r>
          </a:p>
          <a:p>
            <a:pPr marR="0" lvl="0" algn="l" defTabSz="914400" rtl="0" eaLnBrk="1" fontAlgn="auto" latinLnBrk="0" hangingPunct="1">
              <a:lnSpc>
                <a:spcPct val="100000"/>
              </a:lnSpc>
              <a:spcBef>
                <a:spcPts val="0"/>
              </a:spcBef>
              <a:spcAft>
                <a:spcPts val="0"/>
              </a:spcAft>
              <a:buClr>
                <a:srgbClr val="000000"/>
              </a:buClr>
              <a:buSzTx/>
              <a:tabLst/>
              <a:defRPr/>
            </a:pPr>
            <a:r>
              <a:rPr kumimoji="0" lang="en-US" sz="2000" b="0" i="0" u="none" strike="noStrike" kern="0" cap="none" spc="0" normalizeH="0" baseline="0" noProof="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companyName: company</a:t>
            </a:r>
          </a:p>
          <a:p>
            <a:pPr marR="0" lvl="0" algn="l" defTabSz="914400" rtl="0" eaLnBrk="1" fontAlgn="auto" latinLnBrk="0" hangingPunct="1">
              <a:lnSpc>
                <a:spcPct val="100000"/>
              </a:lnSpc>
              <a:spcBef>
                <a:spcPts val="0"/>
              </a:spcBef>
              <a:spcAft>
                <a:spcPts val="0"/>
              </a:spcAft>
              <a:buClr>
                <a:srgbClr val="000000"/>
              </a:buClr>
              <a:buSzTx/>
              <a:tabLst/>
              <a:defRPr/>
            </a:pPr>
            <a:r>
              <a:rPr kumimoji="0" lang="en-US" sz="2000" b="0" i="0" u="none" strike="noStrike" kern="0" cap="none" spc="0" normalizeH="0" baseline="0" noProof="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bio</a:t>
            </a:r>
          </a:p>
          <a:p>
            <a:pPr marR="0" lvl="0" algn="l" defTabSz="914400" rtl="0" eaLnBrk="1" fontAlgn="auto" latinLnBrk="0" hangingPunct="1">
              <a:lnSpc>
                <a:spcPct val="100000"/>
              </a:lnSpc>
              <a:spcBef>
                <a:spcPts val="0"/>
              </a:spcBef>
              <a:spcAft>
                <a:spcPts val="0"/>
              </a:spcAft>
              <a:buClr>
                <a:srgbClr val="000000"/>
              </a:buClr>
              <a:buSzTx/>
              <a:tabLst/>
              <a:defRPr/>
            </a:pPr>
            <a:r>
              <a:rPr kumimoji="0" lang="en-US" sz="2000" b="0" i="0" u="none" strike="noStrike" kern="0" cap="none" spc="0" normalizeH="0" baseline="0" noProof="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a:t>
            </a:r>
          </a:p>
          <a:p>
            <a:pPr marR="0" lvl="0" algn="l" defTabSz="914400" rtl="0" eaLnBrk="1" fontAlgn="auto" latinLnBrk="0" hangingPunct="1">
              <a:lnSpc>
                <a:spcPct val="100000"/>
              </a:lnSpc>
              <a:spcBef>
                <a:spcPts val="0"/>
              </a:spcBef>
              <a:spcAft>
                <a:spcPts val="0"/>
              </a:spcAft>
              <a:buClr>
                <a:srgbClr val="000000"/>
              </a:buClr>
              <a:buSzTx/>
              <a:tabLst/>
              <a:defRPr/>
            </a:pPr>
            <a:r>
              <a:rPr kumimoji="0" lang="en-US" sz="2000" b="0" i="0" u="none" strike="noStrike" kern="0" cap="none" spc="0" normalizeH="0" baseline="0" noProof="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a:t>
            </a:r>
            <a:endPar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endParaRPr>
          </a:p>
        </p:txBody>
      </p:sp>
    </p:spTree>
    <p:extLst>
      <p:ext uri="{BB962C8B-B14F-4D97-AF65-F5344CB8AC3E}">
        <p14:creationId xmlns:p14="http://schemas.microsoft.com/office/powerpoint/2010/main" val="25635543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a:xfrm>
            <a:off x="4220309" y="4695092"/>
            <a:ext cx="556408" cy="309266"/>
          </a:xfrm>
        </p:spPr>
        <p:txBody>
          <a:bodyPr/>
          <a:lstStyle/>
          <a:p>
            <a:pPr marL="11207"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900" b="1" i="0" u="none" strike="noStrike" kern="0" cap="none" spc="-9" normalizeH="0" baseline="0" noProof="0" dirty="0">
                <a:ln>
                  <a:noFill/>
                </a:ln>
                <a:solidFill>
                  <a:srgbClr val="FFFFFF"/>
                </a:solidFill>
                <a:effectLst/>
                <a:uLnTx/>
                <a:uFillTx/>
                <a:latin typeface="Arial"/>
                <a:cs typeface="Arial"/>
                <a:sym typeface="Arial"/>
              </a:rPr>
              <a:t>1</a:t>
            </a:r>
            <a:r>
              <a:rPr kumimoji="0" lang="en-US" sz="900" b="1" i="0" u="none" strike="noStrike" kern="0" cap="none" spc="-18" normalizeH="0" baseline="0" noProof="0" dirty="0">
                <a:ln>
                  <a:noFill/>
                </a:ln>
                <a:solidFill>
                  <a:srgbClr val="FFFFFF"/>
                </a:solidFill>
                <a:effectLst/>
                <a:uLnTx/>
                <a:uFillTx/>
                <a:latin typeface="Arial"/>
                <a:cs typeface="Arial"/>
                <a:sym typeface="Arial"/>
              </a:rPr>
              <a:t>-</a:t>
            </a:r>
            <a:fld id="{81D60167-4931-47E6-BA6A-407CBD079E47}" type="slidenum">
              <a:rPr kumimoji="0" sz="900" b="1" i="0" u="none" strike="noStrike" kern="0" cap="none" spc="0" normalizeH="0" baseline="0" noProof="0" smtClean="0">
                <a:ln>
                  <a:noFill/>
                </a:ln>
                <a:solidFill>
                  <a:srgbClr val="FFFFFF"/>
                </a:solidFill>
                <a:effectLst/>
                <a:uLnTx/>
                <a:uFillTx/>
                <a:latin typeface="Calibri Light"/>
                <a:cs typeface="Calibri Light"/>
                <a:sym typeface="Arial"/>
              </a:rPr>
              <a:pPr marL="11207" marR="0" lvl="0" indent="0" algn="r" defTabSz="914400" rtl="0" eaLnBrk="1" fontAlgn="auto" latinLnBrk="0" hangingPunct="1">
                <a:lnSpc>
                  <a:spcPct val="100000"/>
                </a:lnSpc>
                <a:spcBef>
                  <a:spcPts val="0"/>
                </a:spcBef>
                <a:spcAft>
                  <a:spcPts val="0"/>
                </a:spcAft>
                <a:buClr>
                  <a:srgbClr val="000000"/>
                </a:buClr>
                <a:buSzTx/>
                <a:buFont typeface="Arial"/>
                <a:buNone/>
                <a:tabLst/>
                <a:defRPr/>
              </a:pPr>
              <a:t>22</a:t>
            </a:fld>
            <a:endParaRPr kumimoji="0" sz="900" b="1" i="0" u="none" strike="noStrike" kern="0" cap="none" spc="0" normalizeH="0" baseline="0" noProof="0" dirty="0">
              <a:ln>
                <a:noFill/>
              </a:ln>
              <a:solidFill>
                <a:srgbClr val="FFFFFF"/>
              </a:solidFill>
              <a:effectLst/>
              <a:uLnTx/>
              <a:uFillTx/>
              <a:latin typeface="Calibri Light"/>
              <a:cs typeface="Calibri Light"/>
              <a:sym typeface="Arial"/>
            </a:endParaRPr>
          </a:p>
        </p:txBody>
      </p:sp>
      <p:sp>
        <p:nvSpPr>
          <p:cNvPr id="5" name="Arrow: Pentagon 4">
            <a:extLst>
              <a:ext uri="{FF2B5EF4-FFF2-40B4-BE49-F238E27FC236}">
                <a16:creationId xmlns:a16="http://schemas.microsoft.com/office/drawing/2014/main" id="{A57708DE-E8EF-47A1-B55A-5F10C256E44D}"/>
              </a:ext>
            </a:extLst>
          </p:cNvPr>
          <p:cNvSpPr/>
          <p:nvPr/>
        </p:nvSpPr>
        <p:spPr>
          <a:xfrm>
            <a:off x="773589" y="230865"/>
            <a:ext cx="8370411" cy="697832"/>
          </a:xfrm>
          <a:prstGeom prst="homePlate">
            <a:avLst/>
          </a:prstGeom>
          <a:noFill/>
          <a:ln>
            <a:noFill/>
          </a:ln>
        </p:spPr>
        <p:style>
          <a:lnRef idx="1">
            <a:schemeClr val="accent1"/>
          </a:lnRef>
          <a:fillRef idx="1">
            <a:schemeClr val="accent1"/>
          </a:fillRef>
          <a:effectRef idx="1">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
                <a:srgbClr val="000000">
                  <a:lumMod val="50000"/>
                  <a:lumOff val="50000"/>
                </a:srgbClr>
              </a:buClr>
              <a:buSzTx/>
              <a:buFont typeface="Arial"/>
              <a:buNone/>
              <a:tabLst/>
              <a:defRPr/>
            </a:pPr>
            <a:r>
              <a:rPr kumimoji="0" lang="en-US" sz="4400" b="1" i="0" u="none" strike="noStrike" kern="0" cap="none" spc="0" normalizeH="0" baseline="0" noProof="0">
                <a:ln>
                  <a:noFill/>
                </a:ln>
                <a:solidFill>
                  <a:srgbClr val="ED7D31"/>
                </a:solidFill>
                <a:effectLst/>
                <a:uLnTx/>
                <a:uFillTx/>
                <a:latin typeface="Amatic SC" panose="020B0604020202020204" pitchFamily="2" charset="-79"/>
                <a:ea typeface="+mn-ea"/>
                <a:cs typeface="Amatic SC" panose="020B0604020202020204" pitchFamily="2" charset="-79"/>
                <a:sym typeface="Arial"/>
              </a:rPr>
              <a:t>Searching and filtering</a:t>
            </a:r>
          </a:p>
        </p:txBody>
      </p:sp>
      <p:pic>
        <p:nvPicPr>
          <p:cNvPr id="2" name="Picture 1">
            <a:extLst>
              <a:ext uri="{FF2B5EF4-FFF2-40B4-BE49-F238E27FC236}">
                <a16:creationId xmlns:a16="http://schemas.microsoft.com/office/drawing/2014/main" id="{0212B4D8-FF32-45C1-ADBD-CF4A0AED3237}"/>
              </a:ext>
            </a:extLst>
          </p:cNvPr>
          <p:cNvPicPr>
            <a:picLocks noChangeAspect="1"/>
          </p:cNvPicPr>
          <p:nvPr/>
        </p:nvPicPr>
        <p:blipFill>
          <a:blip r:embed="rId3"/>
          <a:stretch>
            <a:fillRect/>
          </a:stretch>
        </p:blipFill>
        <p:spPr>
          <a:xfrm>
            <a:off x="584200" y="1274885"/>
            <a:ext cx="7975600" cy="3420207"/>
          </a:xfrm>
          <a:prstGeom prst="rect">
            <a:avLst/>
          </a:prstGeom>
        </p:spPr>
      </p:pic>
    </p:spTree>
    <p:extLst>
      <p:ext uri="{BB962C8B-B14F-4D97-AF65-F5344CB8AC3E}">
        <p14:creationId xmlns:p14="http://schemas.microsoft.com/office/powerpoint/2010/main" val="38324967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a:spLocks noGrp="1"/>
          </p:cNvSpPr>
          <p:nvPr>
            <p:ph type="sldNum" sz="quarter" idx="12"/>
          </p:nvPr>
        </p:nvSpPr>
        <p:spPr>
          <a:xfrm>
            <a:off x="4102770" y="4673583"/>
            <a:ext cx="697832" cy="305334"/>
          </a:xfrm>
        </p:spPr>
        <p:txBody>
          <a:bodyPr/>
          <a:lstStyle/>
          <a:p>
            <a:pPr marL="11207" marR="0" lvl="0" indent="0" algn="r" defTabSz="685800" rtl="0" eaLnBrk="1" fontAlgn="auto" latinLnBrk="0" hangingPunct="1">
              <a:lnSpc>
                <a:spcPct val="100000"/>
              </a:lnSpc>
              <a:spcBef>
                <a:spcPts val="0"/>
              </a:spcBef>
              <a:spcAft>
                <a:spcPts val="0"/>
              </a:spcAft>
              <a:buClrTx/>
              <a:buSzTx/>
              <a:buFont typeface="Arial"/>
              <a:buNone/>
              <a:tabLst/>
              <a:defRPr/>
            </a:pPr>
            <a:r>
              <a:rPr kumimoji="0" lang="en-US" sz="900" b="1" i="0" u="none" strike="noStrike" kern="1200" cap="none" spc="-9" normalizeH="0" baseline="0" noProof="0" dirty="0">
                <a:ln>
                  <a:noFill/>
                </a:ln>
                <a:solidFill>
                  <a:prstClr val="white"/>
                </a:solidFill>
                <a:effectLst/>
                <a:uLnTx/>
                <a:uFillTx/>
                <a:latin typeface="Calibri" panose="020F0502020204030204"/>
                <a:ea typeface="+mn-ea"/>
                <a:cs typeface="Arial"/>
                <a:sym typeface="Arial"/>
              </a:rPr>
              <a:t>1</a:t>
            </a:r>
            <a:r>
              <a:rPr kumimoji="0" lang="en-US" sz="900" b="1" i="0" u="none" strike="noStrike" kern="1200" cap="none" spc="-18" normalizeH="0" baseline="0" noProof="0" dirty="0">
                <a:ln>
                  <a:noFill/>
                </a:ln>
                <a:solidFill>
                  <a:prstClr val="white"/>
                </a:solidFill>
                <a:effectLst/>
                <a:uLnTx/>
                <a:uFillTx/>
                <a:latin typeface="Calibri" panose="020F0502020204030204"/>
                <a:ea typeface="+mn-ea"/>
                <a:cs typeface="Arial"/>
                <a:sym typeface="Arial"/>
              </a:rPr>
              <a:t>-</a:t>
            </a:r>
            <a:fld id="{81D60167-4931-47E6-BA6A-407CBD079E47}" type="slidenum">
              <a:rPr kumimoji="0" sz="900" b="1" i="0" u="none" strike="noStrike" kern="1200" cap="none" spc="0" normalizeH="0" baseline="0" noProof="0">
                <a:ln>
                  <a:noFill/>
                </a:ln>
                <a:solidFill>
                  <a:prstClr val="white"/>
                </a:solidFill>
                <a:effectLst/>
                <a:uLnTx/>
                <a:uFillTx/>
                <a:latin typeface="Calibri Light"/>
                <a:ea typeface="+mn-ea"/>
                <a:cs typeface="Calibri Light"/>
                <a:sym typeface="Arial"/>
              </a:rPr>
              <a:pPr marL="11207" marR="0" lvl="0" indent="0" algn="r" defTabSz="685800" rtl="0" eaLnBrk="1" fontAlgn="auto" latinLnBrk="0" hangingPunct="1">
                <a:lnSpc>
                  <a:spcPct val="100000"/>
                </a:lnSpc>
                <a:spcBef>
                  <a:spcPts val="0"/>
                </a:spcBef>
                <a:spcAft>
                  <a:spcPts val="0"/>
                </a:spcAft>
                <a:buClrTx/>
                <a:buSzTx/>
                <a:buFont typeface="Arial"/>
                <a:buNone/>
                <a:tabLst/>
                <a:defRPr/>
              </a:pPr>
              <a:t>23</a:t>
            </a:fld>
            <a:endParaRPr kumimoji="0" sz="900" b="1" i="0" u="none" strike="noStrike" kern="1200" cap="none" spc="0" normalizeH="0" baseline="0" noProof="0" dirty="0">
              <a:ln>
                <a:noFill/>
              </a:ln>
              <a:solidFill>
                <a:prstClr val="white"/>
              </a:solidFill>
              <a:effectLst/>
              <a:uLnTx/>
              <a:uFillTx/>
              <a:latin typeface="Calibri Light"/>
              <a:ea typeface="+mn-ea"/>
              <a:cs typeface="Calibri Light"/>
              <a:sym typeface="Arial"/>
            </a:endParaRPr>
          </a:p>
        </p:txBody>
      </p:sp>
      <p:sp>
        <p:nvSpPr>
          <p:cNvPr id="2" name="Oval 1">
            <a:extLst>
              <a:ext uri="{FF2B5EF4-FFF2-40B4-BE49-F238E27FC236}">
                <a16:creationId xmlns:a16="http://schemas.microsoft.com/office/drawing/2014/main" id="{EF878CA0-85E9-4384-AFF5-246853473F53}"/>
              </a:ext>
            </a:extLst>
          </p:cNvPr>
          <p:cNvSpPr/>
          <p:nvPr/>
        </p:nvSpPr>
        <p:spPr>
          <a:xfrm>
            <a:off x="-457199" y="-493294"/>
            <a:ext cx="1371601" cy="1371601"/>
          </a:xfrm>
          <a:prstGeom prst="ellipse">
            <a:avLst/>
          </a:prstGeom>
          <a:noFill/>
          <a:ln>
            <a:solidFill>
              <a:schemeClr val="accent2"/>
            </a:solidFill>
          </a:ln>
        </p:spPr>
        <p:style>
          <a:lnRef idx="1">
            <a:schemeClr val="accent1"/>
          </a:lnRef>
          <a:fillRef idx="1">
            <a:schemeClr val="accent1"/>
          </a:fillRef>
          <a:effectRef idx="1">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 typeface="Arial"/>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sym typeface="Arial"/>
            </a:endParaRPr>
          </a:p>
        </p:txBody>
      </p:sp>
      <p:sp>
        <p:nvSpPr>
          <p:cNvPr id="10" name="Oval 9">
            <a:extLst>
              <a:ext uri="{FF2B5EF4-FFF2-40B4-BE49-F238E27FC236}">
                <a16:creationId xmlns:a16="http://schemas.microsoft.com/office/drawing/2014/main" id="{406F8AF9-C9DA-4D7D-A6D1-FB16D9A95E55}"/>
              </a:ext>
            </a:extLst>
          </p:cNvPr>
          <p:cNvSpPr/>
          <p:nvPr/>
        </p:nvSpPr>
        <p:spPr>
          <a:xfrm>
            <a:off x="-348916" y="-385010"/>
            <a:ext cx="1167063" cy="1167063"/>
          </a:xfrm>
          <a:prstGeom prst="ellipse">
            <a:avLst/>
          </a:prstGeom>
          <a:noFill/>
          <a:ln>
            <a:solidFill>
              <a:schemeClr val="accent2"/>
            </a:solidFill>
          </a:ln>
        </p:spPr>
        <p:style>
          <a:lnRef idx="1">
            <a:schemeClr val="accent1"/>
          </a:lnRef>
          <a:fillRef idx="1">
            <a:schemeClr val="accent1"/>
          </a:fillRef>
          <a:effectRef idx="1">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 typeface="Arial"/>
              <a:buNone/>
              <a:tabLst/>
              <a:defRPr/>
            </a:pPr>
            <a:endParaRPr kumimoji="0" lang="en-US" sz="1800" b="1" i="0" u="none" strike="noStrike" kern="1200" cap="none" spc="0" normalizeH="0" baseline="0" noProof="0" dirty="0">
              <a:ln>
                <a:noFill/>
              </a:ln>
              <a:solidFill>
                <a:prstClr val="white"/>
              </a:solidFill>
              <a:effectLst/>
              <a:uLnTx/>
              <a:uFillTx/>
              <a:latin typeface="Calibri" panose="020F0502020204030204"/>
              <a:ea typeface="+mn-ea"/>
              <a:cs typeface="+mn-cs"/>
              <a:sym typeface="Arial"/>
            </a:endParaRPr>
          </a:p>
        </p:txBody>
      </p:sp>
      <p:sp>
        <p:nvSpPr>
          <p:cNvPr id="11" name="Oval 10">
            <a:extLst>
              <a:ext uri="{FF2B5EF4-FFF2-40B4-BE49-F238E27FC236}">
                <a16:creationId xmlns:a16="http://schemas.microsoft.com/office/drawing/2014/main" id="{5462B1D0-57DB-4F31-B2DA-27C4438BA974}"/>
              </a:ext>
            </a:extLst>
          </p:cNvPr>
          <p:cNvSpPr/>
          <p:nvPr/>
        </p:nvSpPr>
        <p:spPr>
          <a:xfrm>
            <a:off x="-272717" y="-308812"/>
            <a:ext cx="1014663" cy="1014663"/>
          </a:xfrm>
          <a:prstGeom prst="ellipse">
            <a:avLst/>
          </a:prstGeom>
          <a:noFill/>
          <a:ln>
            <a:solidFill>
              <a:schemeClr val="accent2"/>
            </a:solidFill>
          </a:ln>
        </p:spPr>
        <p:style>
          <a:lnRef idx="1">
            <a:schemeClr val="accent1"/>
          </a:lnRef>
          <a:fillRef idx="1">
            <a:schemeClr val="accent1"/>
          </a:fillRef>
          <a:effectRef idx="1">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 typeface="Arial"/>
              <a:buNone/>
              <a:tabLst/>
              <a:defRPr/>
            </a:pPr>
            <a:endParaRPr kumimoji="0" lang="en-US" sz="1800" b="1" i="0" u="none" strike="noStrike" kern="1200" cap="none" spc="0" normalizeH="0" baseline="0" noProof="0" dirty="0">
              <a:ln>
                <a:noFill/>
              </a:ln>
              <a:solidFill>
                <a:prstClr val="white"/>
              </a:solidFill>
              <a:effectLst/>
              <a:uLnTx/>
              <a:uFillTx/>
              <a:latin typeface="Calibri" panose="020F0502020204030204"/>
              <a:ea typeface="+mn-ea"/>
              <a:cs typeface="+mn-cs"/>
              <a:sym typeface="Arial"/>
            </a:endParaRPr>
          </a:p>
        </p:txBody>
      </p:sp>
      <p:sp>
        <p:nvSpPr>
          <p:cNvPr id="12" name="Oval 11">
            <a:extLst>
              <a:ext uri="{FF2B5EF4-FFF2-40B4-BE49-F238E27FC236}">
                <a16:creationId xmlns:a16="http://schemas.microsoft.com/office/drawing/2014/main" id="{54AF622D-9C86-4357-8040-D8FCDC1D7413}"/>
              </a:ext>
            </a:extLst>
          </p:cNvPr>
          <p:cNvSpPr/>
          <p:nvPr/>
        </p:nvSpPr>
        <p:spPr>
          <a:xfrm>
            <a:off x="-204536" y="-212561"/>
            <a:ext cx="822160" cy="822160"/>
          </a:xfrm>
          <a:prstGeom prst="ellipse">
            <a:avLst/>
          </a:prstGeom>
          <a:noFill/>
          <a:ln>
            <a:solidFill>
              <a:schemeClr val="accent2"/>
            </a:solidFill>
          </a:ln>
        </p:spPr>
        <p:style>
          <a:lnRef idx="1">
            <a:schemeClr val="accent1"/>
          </a:lnRef>
          <a:fillRef idx="1">
            <a:schemeClr val="accent1"/>
          </a:fillRef>
          <a:effectRef idx="1">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 typeface="Arial"/>
              <a:buNone/>
              <a:tabLst/>
              <a:defRPr/>
            </a:pPr>
            <a:endParaRPr kumimoji="0" lang="en-US" sz="1800" b="1" i="0" u="none" strike="noStrike" kern="1200" cap="none" spc="0" normalizeH="0" baseline="0" noProof="0" dirty="0">
              <a:ln>
                <a:noFill/>
              </a:ln>
              <a:solidFill>
                <a:prstClr val="white"/>
              </a:solidFill>
              <a:effectLst/>
              <a:uLnTx/>
              <a:uFillTx/>
              <a:latin typeface="Calibri" panose="020F0502020204030204"/>
              <a:ea typeface="+mn-ea"/>
              <a:cs typeface="+mn-cs"/>
              <a:sym typeface="Arial"/>
            </a:endParaRPr>
          </a:p>
        </p:txBody>
      </p:sp>
      <p:sp>
        <p:nvSpPr>
          <p:cNvPr id="13" name="Oval 12">
            <a:extLst>
              <a:ext uri="{FF2B5EF4-FFF2-40B4-BE49-F238E27FC236}">
                <a16:creationId xmlns:a16="http://schemas.microsoft.com/office/drawing/2014/main" id="{01D0EE25-EF99-43F4-875E-C4DF1BCB2AB7}"/>
              </a:ext>
            </a:extLst>
          </p:cNvPr>
          <p:cNvSpPr/>
          <p:nvPr/>
        </p:nvSpPr>
        <p:spPr>
          <a:xfrm>
            <a:off x="-98253" y="-109285"/>
            <a:ext cx="600570" cy="600570"/>
          </a:xfrm>
          <a:prstGeom prst="ellipse">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685800" marR="0" lvl="2" indent="0" algn="ctr" defTabSz="685800" rtl="0" eaLnBrk="1" fontAlgn="auto" latinLnBrk="0" hangingPunct="1">
              <a:lnSpc>
                <a:spcPct val="100000"/>
              </a:lnSpc>
              <a:spcBef>
                <a:spcPts val="0"/>
              </a:spcBef>
              <a:spcAft>
                <a:spcPts val="0"/>
              </a:spcAft>
              <a:buClrTx/>
              <a:buSzTx/>
              <a:buFont typeface="Arial"/>
              <a:buNone/>
              <a:tabLst/>
              <a:defRPr/>
            </a:pPr>
            <a:endParaRPr kumimoji="0" lang="en-US" sz="18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sym typeface="Arial"/>
            </a:endParaRPr>
          </a:p>
        </p:txBody>
      </p:sp>
      <p:sp>
        <p:nvSpPr>
          <p:cNvPr id="15" name="Oval 14">
            <a:extLst>
              <a:ext uri="{FF2B5EF4-FFF2-40B4-BE49-F238E27FC236}">
                <a16:creationId xmlns:a16="http://schemas.microsoft.com/office/drawing/2014/main" id="{166FFF16-654B-4818-9B77-2AE1DF63D9B0}"/>
              </a:ext>
            </a:extLst>
          </p:cNvPr>
          <p:cNvSpPr/>
          <p:nvPr/>
        </p:nvSpPr>
        <p:spPr>
          <a:xfrm>
            <a:off x="8337886" y="4318558"/>
            <a:ext cx="1371601" cy="1371601"/>
          </a:xfrm>
          <a:prstGeom prst="ellipse">
            <a:avLst/>
          </a:prstGeom>
          <a:noFill/>
          <a:ln>
            <a:solidFill>
              <a:schemeClr val="accent2"/>
            </a:solidFill>
          </a:ln>
        </p:spPr>
        <p:style>
          <a:lnRef idx="1">
            <a:schemeClr val="accent1"/>
          </a:lnRef>
          <a:fillRef idx="1">
            <a:schemeClr val="accent1"/>
          </a:fillRef>
          <a:effectRef idx="1">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 typeface="Arial"/>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sym typeface="Arial"/>
            </a:endParaRPr>
          </a:p>
        </p:txBody>
      </p:sp>
      <p:sp>
        <p:nvSpPr>
          <p:cNvPr id="16" name="Oval 15">
            <a:extLst>
              <a:ext uri="{FF2B5EF4-FFF2-40B4-BE49-F238E27FC236}">
                <a16:creationId xmlns:a16="http://schemas.microsoft.com/office/drawing/2014/main" id="{3911B69A-CFF1-4042-BB12-6D9AE80F987A}"/>
              </a:ext>
            </a:extLst>
          </p:cNvPr>
          <p:cNvSpPr/>
          <p:nvPr/>
        </p:nvSpPr>
        <p:spPr>
          <a:xfrm>
            <a:off x="8446169" y="4426841"/>
            <a:ext cx="1167063" cy="1167063"/>
          </a:xfrm>
          <a:prstGeom prst="ellipse">
            <a:avLst/>
          </a:prstGeom>
          <a:noFill/>
          <a:ln>
            <a:solidFill>
              <a:schemeClr val="accent2"/>
            </a:solidFill>
          </a:ln>
        </p:spPr>
        <p:style>
          <a:lnRef idx="1">
            <a:schemeClr val="accent1"/>
          </a:lnRef>
          <a:fillRef idx="1">
            <a:schemeClr val="accent1"/>
          </a:fillRef>
          <a:effectRef idx="1">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 typeface="Arial"/>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sym typeface="Arial"/>
            </a:endParaRPr>
          </a:p>
        </p:txBody>
      </p:sp>
      <p:sp>
        <p:nvSpPr>
          <p:cNvPr id="17" name="Oval 16">
            <a:extLst>
              <a:ext uri="{FF2B5EF4-FFF2-40B4-BE49-F238E27FC236}">
                <a16:creationId xmlns:a16="http://schemas.microsoft.com/office/drawing/2014/main" id="{6159D28D-4E93-4E67-962B-CA980F2DBAE7}"/>
              </a:ext>
            </a:extLst>
          </p:cNvPr>
          <p:cNvSpPr/>
          <p:nvPr/>
        </p:nvSpPr>
        <p:spPr>
          <a:xfrm>
            <a:off x="8522369" y="4503041"/>
            <a:ext cx="1014663" cy="1014663"/>
          </a:xfrm>
          <a:prstGeom prst="ellipse">
            <a:avLst/>
          </a:prstGeom>
          <a:noFill/>
          <a:ln>
            <a:solidFill>
              <a:schemeClr val="accent2"/>
            </a:solidFill>
          </a:ln>
        </p:spPr>
        <p:style>
          <a:lnRef idx="1">
            <a:schemeClr val="accent1"/>
          </a:lnRef>
          <a:fillRef idx="1">
            <a:schemeClr val="accent1"/>
          </a:fillRef>
          <a:effectRef idx="1">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 typeface="Arial"/>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sym typeface="Arial"/>
            </a:endParaRPr>
          </a:p>
        </p:txBody>
      </p:sp>
      <p:sp>
        <p:nvSpPr>
          <p:cNvPr id="18" name="Oval 17">
            <a:extLst>
              <a:ext uri="{FF2B5EF4-FFF2-40B4-BE49-F238E27FC236}">
                <a16:creationId xmlns:a16="http://schemas.microsoft.com/office/drawing/2014/main" id="{272D58D7-D230-4B42-9AB5-ED8BBE194C5A}"/>
              </a:ext>
            </a:extLst>
          </p:cNvPr>
          <p:cNvSpPr/>
          <p:nvPr/>
        </p:nvSpPr>
        <p:spPr>
          <a:xfrm>
            <a:off x="8590550" y="4599291"/>
            <a:ext cx="822160" cy="822160"/>
          </a:xfrm>
          <a:prstGeom prst="ellipse">
            <a:avLst/>
          </a:prstGeom>
          <a:noFill/>
          <a:ln>
            <a:solidFill>
              <a:schemeClr val="accent2"/>
            </a:solidFill>
          </a:ln>
        </p:spPr>
        <p:style>
          <a:lnRef idx="1">
            <a:schemeClr val="accent1"/>
          </a:lnRef>
          <a:fillRef idx="1">
            <a:schemeClr val="accent1"/>
          </a:fillRef>
          <a:effectRef idx="1">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 typeface="Arial"/>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sym typeface="Arial"/>
            </a:endParaRPr>
          </a:p>
        </p:txBody>
      </p:sp>
      <p:sp>
        <p:nvSpPr>
          <p:cNvPr id="19" name="Oval 18">
            <a:extLst>
              <a:ext uri="{FF2B5EF4-FFF2-40B4-BE49-F238E27FC236}">
                <a16:creationId xmlns:a16="http://schemas.microsoft.com/office/drawing/2014/main" id="{1D50D032-0DF1-43F4-988E-6CD44E1D9BFE}"/>
              </a:ext>
            </a:extLst>
          </p:cNvPr>
          <p:cNvSpPr/>
          <p:nvPr/>
        </p:nvSpPr>
        <p:spPr>
          <a:xfrm>
            <a:off x="8696832" y="4702567"/>
            <a:ext cx="600570" cy="600570"/>
          </a:xfrm>
          <a:prstGeom prst="ellipse">
            <a:avLst/>
          </a:prstGeom>
          <a:solidFill>
            <a:srgbClr val="ED7D31"/>
          </a:solidFill>
          <a:ln>
            <a:solidFill>
              <a:schemeClr val="accent2"/>
            </a:solidFill>
          </a:ln>
        </p:spPr>
        <p:style>
          <a:lnRef idx="1">
            <a:schemeClr val="accent1"/>
          </a:lnRef>
          <a:fillRef idx="1">
            <a:schemeClr val="accent1"/>
          </a:fillRef>
          <a:effectRef idx="1">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 typeface="Arial"/>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sym typeface="Arial"/>
            </a:endParaRPr>
          </a:p>
        </p:txBody>
      </p:sp>
      <p:sp>
        <p:nvSpPr>
          <p:cNvPr id="5" name="Rectangle 4">
            <a:extLst>
              <a:ext uri="{FF2B5EF4-FFF2-40B4-BE49-F238E27FC236}">
                <a16:creationId xmlns:a16="http://schemas.microsoft.com/office/drawing/2014/main" id="{97DA4C03-4ABE-4B8F-BE55-1F8B920E0742}"/>
              </a:ext>
            </a:extLst>
          </p:cNvPr>
          <p:cNvSpPr/>
          <p:nvPr/>
        </p:nvSpPr>
        <p:spPr>
          <a:xfrm>
            <a:off x="4102770" y="1006379"/>
            <a:ext cx="4763259" cy="3046988"/>
          </a:xfrm>
          <a:prstGeom prst="rect">
            <a:avLst/>
          </a:prstGeom>
        </p:spPr>
        <p:txBody>
          <a:bodyPr wrap="square">
            <a:spAutoFit/>
          </a:bodyPr>
          <a:lstStyle/>
          <a:p>
            <a:pPr marL="285750" marR="0" lvl="0" indent="-2857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Source Code Pro" panose="020B0509030403020204" pitchFamily="49" charset="0"/>
                <a:ea typeface="Source Code Pro" panose="020B0509030403020204" pitchFamily="49" charset="0"/>
                <a:cs typeface="Arial"/>
                <a:sym typeface="Arial"/>
              </a:rPr>
              <a:t>Customizing fields with arguments returned by a list field</a:t>
            </a:r>
          </a:p>
          <a:p>
            <a:pPr marL="285750" marR="0" lvl="0" indent="-2857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Source Code Pro" panose="020B0509030403020204" pitchFamily="49" charset="0"/>
                <a:ea typeface="Source Code Pro" panose="020B0509030403020204" pitchFamily="49" charset="0"/>
                <a:cs typeface="Arial"/>
                <a:sym typeface="Arial"/>
              </a:rPr>
              <a:t>Renaming fields with aliases</a:t>
            </a:r>
          </a:p>
          <a:p>
            <a:pPr marL="285750" marR="0" lvl="0" indent="-2857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1" i="0" u="none" strike="noStrike" kern="1200" cap="none" spc="0" normalizeH="0" baseline="0" noProof="0" dirty="0">
                <a:ln>
                  <a:noFill/>
                </a:ln>
                <a:solidFill>
                  <a:prstClr val="black"/>
                </a:solidFill>
                <a:effectLst/>
                <a:uLnTx/>
                <a:uFillTx/>
                <a:latin typeface="Source Code Pro" panose="020B0509030403020204" pitchFamily="49" charset="0"/>
                <a:ea typeface="Source Code Pro" panose="020B0509030403020204" pitchFamily="49" charset="0"/>
                <a:cs typeface="Arial"/>
                <a:sym typeface="Arial"/>
              </a:rPr>
              <a:t>Customizing responses with directives</a:t>
            </a:r>
          </a:p>
          <a:p>
            <a:pPr marL="285750" marR="0" lvl="0" indent="-2857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err="1">
                <a:ln>
                  <a:noFill/>
                </a:ln>
                <a:solidFill>
                  <a:prstClr val="black"/>
                </a:solidFill>
                <a:effectLst/>
                <a:uLnTx/>
                <a:uFillTx/>
                <a:latin typeface="Source Code Pro" panose="020B0509030403020204" pitchFamily="49" charset="0"/>
                <a:ea typeface="Source Code Pro" panose="020B0509030403020204" pitchFamily="49" charset="0"/>
                <a:cs typeface="Arial"/>
                <a:sym typeface="Arial"/>
              </a:rPr>
              <a:t>GraphQL</a:t>
            </a:r>
            <a:r>
              <a:rPr kumimoji="0" lang="en-US" sz="2400" b="0" i="0" u="none" strike="noStrike" kern="1200" cap="none" spc="0" normalizeH="0" baseline="0" noProof="0" dirty="0">
                <a:ln>
                  <a:noFill/>
                </a:ln>
                <a:solidFill>
                  <a:prstClr val="black"/>
                </a:solidFill>
                <a:effectLst/>
                <a:uLnTx/>
                <a:uFillTx/>
                <a:latin typeface="Source Code Pro" panose="020B0509030403020204" pitchFamily="49" charset="0"/>
                <a:ea typeface="Source Code Pro" panose="020B0509030403020204" pitchFamily="49" charset="0"/>
                <a:cs typeface="Arial"/>
                <a:sym typeface="Arial"/>
              </a:rPr>
              <a:t> fragments</a:t>
            </a:r>
          </a:p>
        </p:txBody>
      </p:sp>
      <p:sp>
        <p:nvSpPr>
          <p:cNvPr id="20" name="Rectangle 19">
            <a:extLst>
              <a:ext uri="{FF2B5EF4-FFF2-40B4-BE49-F238E27FC236}">
                <a16:creationId xmlns:a16="http://schemas.microsoft.com/office/drawing/2014/main" id="{EB5DA4E8-E26B-4E49-9C6B-AAB5916AF78B}"/>
              </a:ext>
            </a:extLst>
          </p:cNvPr>
          <p:cNvSpPr/>
          <p:nvPr/>
        </p:nvSpPr>
        <p:spPr>
          <a:xfrm>
            <a:off x="277971" y="1740753"/>
            <a:ext cx="3586654" cy="830997"/>
          </a:xfrm>
          <a:prstGeom prst="rect">
            <a:avLst/>
          </a:prstGeom>
        </p:spPr>
        <p:txBody>
          <a:bodyPr wrap="square">
            <a:spAutoFit/>
          </a:bodyPr>
          <a:lstStyle/>
          <a:p>
            <a:pPr marL="0" marR="0" lvl="0" indent="0" algn="ctr" defTabSz="685800" rtl="0" eaLnBrk="1" fontAlgn="auto" latinLnBrk="0" hangingPunct="1">
              <a:lnSpc>
                <a:spcPct val="100000"/>
              </a:lnSpc>
              <a:spcBef>
                <a:spcPts val="0"/>
              </a:spcBef>
              <a:spcAft>
                <a:spcPts val="0"/>
              </a:spcAft>
              <a:buClrTx/>
              <a:buSzTx/>
              <a:buFont typeface="Arial"/>
              <a:buNone/>
              <a:tabLst/>
              <a:defRPr/>
            </a:pPr>
            <a:r>
              <a:rPr kumimoji="0" lang="en-US" sz="4800" b="1" i="0" u="none" strike="noStrike" kern="1200" cap="none" spc="0" normalizeH="0" baseline="0" noProof="0" dirty="0">
                <a:ln>
                  <a:noFill/>
                </a:ln>
                <a:solidFill>
                  <a:srgbClr val="ED7D31"/>
                </a:solidFill>
                <a:effectLst/>
                <a:uLnTx/>
                <a:uFillTx/>
                <a:latin typeface="Amatic SC" panose="00000500000000000000" pitchFamily="2" charset="-79"/>
                <a:ea typeface="+mn-ea"/>
                <a:cs typeface="Amatic SC" panose="00000500000000000000" pitchFamily="2" charset="-79"/>
                <a:sym typeface="Arial"/>
              </a:rPr>
              <a:t>Table of Contents</a:t>
            </a:r>
          </a:p>
        </p:txBody>
      </p:sp>
    </p:spTree>
    <p:extLst>
      <p:ext uri="{BB962C8B-B14F-4D97-AF65-F5344CB8AC3E}">
        <p14:creationId xmlns:p14="http://schemas.microsoft.com/office/powerpoint/2010/main" val="36344467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a:xfrm>
            <a:off x="4220309" y="4695092"/>
            <a:ext cx="556408" cy="309266"/>
          </a:xfrm>
        </p:spPr>
        <p:txBody>
          <a:bodyPr/>
          <a:lstStyle/>
          <a:p>
            <a:pPr marL="11207"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900" b="1" i="0" u="none" strike="noStrike" kern="0" cap="none" spc="-9" normalizeH="0" baseline="0" noProof="0" dirty="0">
                <a:ln>
                  <a:noFill/>
                </a:ln>
                <a:solidFill>
                  <a:srgbClr val="FFFFFF"/>
                </a:solidFill>
                <a:effectLst/>
                <a:uLnTx/>
                <a:uFillTx/>
                <a:latin typeface="Arial"/>
                <a:cs typeface="Arial"/>
                <a:sym typeface="Arial"/>
              </a:rPr>
              <a:t>1</a:t>
            </a:r>
            <a:r>
              <a:rPr kumimoji="0" lang="en-US" sz="900" b="1" i="0" u="none" strike="noStrike" kern="0" cap="none" spc="-18" normalizeH="0" baseline="0" noProof="0" dirty="0">
                <a:ln>
                  <a:noFill/>
                </a:ln>
                <a:solidFill>
                  <a:srgbClr val="FFFFFF"/>
                </a:solidFill>
                <a:effectLst/>
                <a:uLnTx/>
                <a:uFillTx/>
                <a:latin typeface="Arial"/>
                <a:cs typeface="Arial"/>
                <a:sym typeface="Arial"/>
              </a:rPr>
              <a:t>-</a:t>
            </a:r>
            <a:fld id="{81D60167-4931-47E6-BA6A-407CBD079E47}" type="slidenum">
              <a:rPr kumimoji="0" sz="900" b="1" i="0" u="none" strike="noStrike" kern="0" cap="none" spc="0" normalizeH="0" baseline="0" noProof="0" smtClean="0">
                <a:ln>
                  <a:noFill/>
                </a:ln>
                <a:solidFill>
                  <a:srgbClr val="FFFFFF"/>
                </a:solidFill>
                <a:effectLst/>
                <a:uLnTx/>
                <a:uFillTx/>
                <a:latin typeface="Calibri Light"/>
                <a:cs typeface="Calibri Light"/>
                <a:sym typeface="Arial"/>
              </a:rPr>
              <a:pPr marL="11207" marR="0" lvl="0" indent="0" algn="r" defTabSz="914400" rtl="0" eaLnBrk="1" fontAlgn="auto" latinLnBrk="0" hangingPunct="1">
                <a:lnSpc>
                  <a:spcPct val="100000"/>
                </a:lnSpc>
                <a:spcBef>
                  <a:spcPts val="0"/>
                </a:spcBef>
                <a:spcAft>
                  <a:spcPts val="0"/>
                </a:spcAft>
                <a:buClr>
                  <a:srgbClr val="000000"/>
                </a:buClr>
                <a:buSzTx/>
                <a:buFont typeface="Arial"/>
                <a:buNone/>
                <a:tabLst/>
                <a:defRPr/>
              </a:pPr>
              <a:t>24</a:t>
            </a:fld>
            <a:endParaRPr kumimoji="0" sz="900" b="1" i="0" u="none" strike="noStrike" kern="0" cap="none" spc="0" normalizeH="0" baseline="0" noProof="0" dirty="0">
              <a:ln>
                <a:noFill/>
              </a:ln>
              <a:solidFill>
                <a:srgbClr val="FFFFFF"/>
              </a:solidFill>
              <a:effectLst/>
              <a:uLnTx/>
              <a:uFillTx/>
              <a:latin typeface="Calibri Light"/>
              <a:cs typeface="Calibri Light"/>
              <a:sym typeface="Arial"/>
            </a:endParaRPr>
          </a:p>
        </p:txBody>
      </p:sp>
      <p:sp>
        <p:nvSpPr>
          <p:cNvPr id="5" name="Arrow: Pentagon 4">
            <a:extLst>
              <a:ext uri="{FF2B5EF4-FFF2-40B4-BE49-F238E27FC236}">
                <a16:creationId xmlns:a16="http://schemas.microsoft.com/office/drawing/2014/main" id="{A57708DE-E8EF-47A1-B55A-5F10C256E44D}"/>
              </a:ext>
            </a:extLst>
          </p:cNvPr>
          <p:cNvSpPr/>
          <p:nvPr/>
        </p:nvSpPr>
        <p:spPr>
          <a:xfrm>
            <a:off x="652463" y="1873918"/>
            <a:ext cx="3446720" cy="697832"/>
          </a:xfrm>
          <a:prstGeom prst="homePlate">
            <a:avLst/>
          </a:prstGeom>
          <a:noFill/>
          <a:ln>
            <a:noFill/>
          </a:ln>
        </p:spPr>
        <p:style>
          <a:lnRef idx="1">
            <a:schemeClr val="accent1"/>
          </a:lnRef>
          <a:fillRef idx="1">
            <a:schemeClr val="accent1"/>
          </a:fillRef>
          <a:effectRef idx="1">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
                <a:srgbClr val="000000">
                  <a:lumMod val="50000"/>
                  <a:lumOff val="50000"/>
                </a:srgbClr>
              </a:buClr>
              <a:buSzTx/>
              <a:buFont typeface="Arial"/>
              <a:buNone/>
              <a:tabLst/>
              <a:defRPr/>
            </a:pPr>
            <a:r>
              <a:rPr kumimoji="0" lang="en-US" sz="4400" b="1" i="0" u="none" strike="noStrike" kern="0" cap="none" spc="0" normalizeH="0" baseline="0" noProof="0" dirty="0">
                <a:ln>
                  <a:noFill/>
                </a:ln>
                <a:solidFill>
                  <a:srgbClr val="ED7D31"/>
                </a:solidFill>
                <a:effectLst/>
                <a:uLnTx/>
                <a:uFillTx/>
                <a:latin typeface="Amatic SC" panose="020B0604020202020204" pitchFamily="2" charset="-79"/>
                <a:ea typeface="+mn-ea"/>
                <a:cs typeface="Amatic SC" panose="020B0604020202020204" pitchFamily="2" charset="-79"/>
                <a:sym typeface="Arial"/>
              </a:rPr>
              <a:t>Customizing responses with directives</a:t>
            </a:r>
          </a:p>
        </p:txBody>
      </p:sp>
      <p:pic>
        <p:nvPicPr>
          <p:cNvPr id="7" name="Picture 6">
            <a:extLst>
              <a:ext uri="{FF2B5EF4-FFF2-40B4-BE49-F238E27FC236}">
                <a16:creationId xmlns:a16="http://schemas.microsoft.com/office/drawing/2014/main" id="{CE6DC79F-FAC7-42AC-A4DF-FA5D94F402B2}"/>
              </a:ext>
            </a:extLst>
          </p:cNvPr>
          <p:cNvPicPr>
            <a:picLocks noChangeAspect="1"/>
          </p:cNvPicPr>
          <p:nvPr/>
        </p:nvPicPr>
        <p:blipFill>
          <a:blip r:embed="rId3"/>
          <a:stretch>
            <a:fillRect/>
          </a:stretch>
        </p:blipFill>
        <p:spPr>
          <a:xfrm>
            <a:off x="4406900" y="677862"/>
            <a:ext cx="4084637" cy="3655929"/>
          </a:xfrm>
          <a:prstGeom prst="rect">
            <a:avLst/>
          </a:prstGeom>
        </p:spPr>
      </p:pic>
    </p:spTree>
    <p:extLst>
      <p:ext uri="{BB962C8B-B14F-4D97-AF65-F5344CB8AC3E}">
        <p14:creationId xmlns:p14="http://schemas.microsoft.com/office/powerpoint/2010/main" val="31795502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a:xfrm>
            <a:off x="4220309" y="4695092"/>
            <a:ext cx="556408" cy="309266"/>
          </a:xfrm>
        </p:spPr>
        <p:txBody>
          <a:bodyPr/>
          <a:lstStyle/>
          <a:p>
            <a:pPr marL="11207"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900" b="1" i="0" u="none" strike="noStrike" kern="0" cap="none" spc="-9" normalizeH="0" baseline="0" noProof="0" dirty="0">
                <a:ln>
                  <a:noFill/>
                </a:ln>
                <a:solidFill>
                  <a:srgbClr val="FFFFFF"/>
                </a:solidFill>
                <a:effectLst/>
                <a:uLnTx/>
                <a:uFillTx/>
                <a:latin typeface="Arial"/>
                <a:cs typeface="Arial"/>
                <a:sym typeface="Arial"/>
              </a:rPr>
              <a:t>1</a:t>
            </a:r>
            <a:r>
              <a:rPr kumimoji="0" lang="en-US" sz="900" b="1" i="0" u="none" strike="noStrike" kern="0" cap="none" spc="-18" normalizeH="0" baseline="0" noProof="0" dirty="0">
                <a:ln>
                  <a:noFill/>
                </a:ln>
                <a:solidFill>
                  <a:srgbClr val="FFFFFF"/>
                </a:solidFill>
                <a:effectLst/>
                <a:uLnTx/>
                <a:uFillTx/>
                <a:latin typeface="Arial"/>
                <a:cs typeface="Arial"/>
                <a:sym typeface="Arial"/>
              </a:rPr>
              <a:t>-</a:t>
            </a:r>
            <a:fld id="{81D60167-4931-47E6-BA6A-407CBD079E47}" type="slidenum">
              <a:rPr kumimoji="0" sz="900" b="1" i="0" u="none" strike="noStrike" kern="0" cap="none" spc="0" normalizeH="0" baseline="0" noProof="0" smtClean="0">
                <a:ln>
                  <a:noFill/>
                </a:ln>
                <a:solidFill>
                  <a:srgbClr val="FFFFFF"/>
                </a:solidFill>
                <a:effectLst/>
                <a:uLnTx/>
                <a:uFillTx/>
                <a:latin typeface="Calibri Light"/>
                <a:cs typeface="Calibri Light"/>
                <a:sym typeface="Arial"/>
              </a:rPr>
              <a:pPr marL="11207" marR="0" lvl="0" indent="0" algn="r" defTabSz="914400" rtl="0" eaLnBrk="1" fontAlgn="auto" latinLnBrk="0" hangingPunct="1">
                <a:lnSpc>
                  <a:spcPct val="100000"/>
                </a:lnSpc>
                <a:spcBef>
                  <a:spcPts val="0"/>
                </a:spcBef>
                <a:spcAft>
                  <a:spcPts val="0"/>
                </a:spcAft>
                <a:buClr>
                  <a:srgbClr val="000000"/>
                </a:buClr>
                <a:buSzTx/>
                <a:buFont typeface="Arial"/>
                <a:buNone/>
                <a:tabLst/>
                <a:defRPr/>
              </a:pPr>
              <a:t>25</a:t>
            </a:fld>
            <a:endParaRPr kumimoji="0" sz="900" b="1" i="0" u="none" strike="noStrike" kern="0" cap="none" spc="0" normalizeH="0" baseline="0" noProof="0" dirty="0">
              <a:ln>
                <a:noFill/>
              </a:ln>
              <a:solidFill>
                <a:srgbClr val="FFFFFF"/>
              </a:solidFill>
              <a:effectLst/>
              <a:uLnTx/>
              <a:uFillTx/>
              <a:latin typeface="Calibri Light"/>
              <a:cs typeface="Calibri Light"/>
              <a:sym typeface="Arial"/>
            </a:endParaRPr>
          </a:p>
        </p:txBody>
      </p:sp>
      <p:pic>
        <p:nvPicPr>
          <p:cNvPr id="2" name="Picture 1">
            <a:extLst>
              <a:ext uri="{FF2B5EF4-FFF2-40B4-BE49-F238E27FC236}">
                <a16:creationId xmlns:a16="http://schemas.microsoft.com/office/drawing/2014/main" id="{5054B865-497D-42D9-803B-803A71F72ADF}"/>
              </a:ext>
            </a:extLst>
          </p:cNvPr>
          <p:cNvPicPr>
            <a:picLocks noChangeAspect="1"/>
          </p:cNvPicPr>
          <p:nvPr/>
        </p:nvPicPr>
        <p:blipFill>
          <a:blip r:embed="rId3"/>
          <a:stretch>
            <a:fillRect/>
          </a:stretch>
        </p:blipFill>
        <p:spPr>
          <a:xfrm>
            <a:off x="0" y="2361"/>
            <a:ext cx="9144000" cy="5138777"/>
          </a:xfrm>
          <a:prstGeom prst="rect">
            <a:avLst/>
          </a:prstGeom>
        </p:spPr>
      </p:pic>
    </p:spTree>
    <p:extLst>
      <p:ext uri="{BB962C8B-B14F-4D97-AF65-F5344CB8AC3E}">
        <p14:creationId xmlns:p14="http://schemas.microsoft.com/office/powerpoint/2010/main" val="40121264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E8085B0-9F74-436B-9D0B-A2C9BB9F48D4}"/>
              </a:ext>
            </a:extLst>
          </p:cNvPr>
          <p:cNvPicPr>
            <a:picLocks noChangeAspect="1"/>
          </p:cNvPicPr>
          <p:nvPr/>
        </p:nvPicPr>
        <p:blipFill>
          <a:blip r:embed="rId3"/>
          <a:stretch>
            <a:fillRect/>
          </a:stretch>
        </p:blipFill>
        <p:spPr>
          <a:xfrm>
            <a:off x="88900" y="230865"/>
            <a:ext cx="9144000" cy="4265521"/>
          </a:xfrm>
          <a:prstGeom prst="rect">
            <a:avLst/>
          </a:prstGeom>
        </p:spPr>
      </p:pic>
      <p:sp>
        <p:nvSpPr>
          <p:cNvPr id="9" name="Slide Number Placeholder 8"/>
          <p:cNvSpPr>
            <a:spLocks noGrp="1"/>
          </p:cNvSpPr>
          <p:nvPr>
            <p:ph type="sldNum" sz="quarter" idx="12"/>
          </p:nvPr>
        </p:nvSpPr>
        <p:spPr>
          <a:xfrm>
            <a:off x="4220309" y="4695092"/>
            <a:ext cx="556408" cy="309266"/>
          </a:xfrm>
        </p:spPr>
        <p:txBody>
          <a:bodyPr/>
          <a:lstStyle/>
          <a:p>
            <a:pPr marL="11207"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900" b="1" i="0" u="none" strike="noStrike" kern="0" cap="none" spc="-9" normalizeH="0" baseline="0" noProof="0" dirty="0">
                <a:ln>
                  <a:noFill/>
                </a:ln>
                <a:solidFill>
                  <a:srgbClr val="FFFFFF"/>
                </a:solidFill>
                <a:effectLst/>
                <a:uLnTx/>
                <a:uFillTx/>
                <a:latin typeface="Arial"/>
                <a:cs typeface="Arial"/>
                <a:sym typeface="Arial"/>
              </a:rPr>
              <a:t>1</a:t>
            </a:r>
            <a:r>
              <a:rPr kumimoji="0" lang="en-US" sz="900" b="1" i="0" u="none" strike="noStrike" kern="0" cap="none" spc="-18" normalizeH="0" baseline="0" noProof="0" dirty="0">
                <a:ln>
                  <a:noFill/>
                </a:ln>
                <a:solidFill>
                  <a:srgbClr val="FFFFFF"/>
                </a:solidFill>
                <a:effectLst/>
                <a:uLnTx/>
                <a:uFillTx/>
                <a:latin typeface="Arial"/>
                <a:cs typeface="Arial"/>
                <a:sym typeface="Arial"/>
              </a:rPr>
              <a:t>-</a:t>
            </a:r>
            <a:fld id="{81D60167-4931-47E6-BA6A-407CBD079E47}" type="slidenum">
              <a:rPr kumimoji="0" sz="900" b="1" i="0" u="none" strike="noStrike" kern="0" cap="none" spc="0" normalizeH="0" baseline="0" noProof="0" smtClean="0">
                <a:ln>
                  <a:noFill/>
                </a:ln>
                <a:solidFill>
                  <a:srgbClr val="FFFFFF"/>
                </a:solidFill>
                <a:effectLst/>
                <a:uLnTx/>
                <a:uFillTx/>
                <a:latin typeface="Calibri Light"/>
                <a:cs typeface="Calibri Light"/>
                <a:sym typeface="Arial"/>
              </a:rPr>
              <a:pPr marL="11207" marR="0" lvl="0" indent="0" algn="r" defTabSz="914400" rtl="0" eaLnBrk="1" fontAlgn="auto" latinLnBrk="0" hangingPunct="1">
                <a:lnSpc>
                  <a:spcPct val="100000"/>
                </a:lnSpc>
                <a:spcBef>
                  <a:spcPts val="0"/>
                </a:spcBef>
                <a:spcAft>
                  <a:spcPts val="0"/>
                </a:spcAft>
                <a:buClr>
                  <a:srgbClr val="000000"/>
                </a:buClr>
                <a:buSzTx/>
                <a:buFont typeface="Arial"/>
                <a:buNone/>
                <a:tabLst/>
                <a:defRPr/>
              </a:pPr>
              <a:t>26</a:t>
            </a:fld>
            <a:endParaRPr kumimoji="0" sz="900" b="1" i="0" u="none" strike="noStrike" kern="0" cap="none" spc="0" normalizeH="0" baseline="0" noProof="0" dirty="0">
              <a:ln>
                <a:noFill/>
              </a:ln>
              <a:solidFill>
                <a:srgbClr val="FFFFFF"/>
              </a:solidFill>
              <a:effectLst/>
              <a:uLnTx/>
              <a:uFillTx/>
              <a:latin typeface="Calibri Light"/>
              <a:cs typeface="Calibri Light"/>
              <a:sym typeface="Arial"/>
            </a:endParaRPr>
          </a:p>
        </p:txBody>
      </p:sp>
      <p:sp>
        <p:nvSpPr>
          <p:cNvPr id="5" name="Arrow: Pentagon 4">
            <a:extLst>
              <a:ext uri="{FF2B5EF4-FFF2-40B4-BE49-F238E27FC236}">
                <a16:creationId xmlns:a16="http://schemas.microsoft.com/office/drawing/2014/main" id="{A57708DE-E8EF-47A1-B55A-5F10C256E44D}"/>
              </a:ext>
            </a:extLst>
          </p:cNvPr>
          <p:cNvSpPr/>
          <p:nvPr/>
        </p:nvSpPr>
        <p:spPr>
          <a:xfrm>
            <a:off x="4316889" y="3393165"/>
            <a:ext cx="8370411" cy="697832"/>
          </a:xfrm>
          <a:prstGeom prst="homePlate">
            <a:avLst/>
          </a:prstGeom>
          <a:noFill/>
          <a:ln>
            <a:noFill/>
          </a:ln>
        </p:spPr>
        <p:style>
          <a:lnRef idx="1">
            <a:schemeClr val="accent1"/>
          </a:lnRef>
          <a:fillRef idx="1">
            <a:schemeClr val="accent1"/>
          </a:fillRef>
          <a:effectRef idx="1">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
                <a:srgbClr val="000000">
                  <a:lumMod val="50000"/>
                  <a:lumOff val="50000"/>
                </a:srgbClr>
              </a:buClr>
              <a:buSzTx/>
              <a:buFont typeface="Arial"/>
              <a:buNone/>
              <a:tabLst/>
              <a:defRPr/>
            </a:pPr>
            <a:r>
              <a:rPr kumimoji="0" lang="en-US" sz="4400" b="1" i="0" u="none" strike="noStrike" kern="0" cap="none" spc="0" normalizeH="0" baseline="0" noProof="0" dirty="0">
                <a:ln>
                  <a:noFill/>
                </a:ln>
                <a:solidFill>
                  <a:srgbClr val="ED7D31"/>
                </a:solidFill>
                <a:effectLst/>
                <a:uLnTx/>
                <a:uFillTx/>
                <a:latin typeface="Amatic SC" panose="020B0604020202020204" pitchFamily="2" charset="-79"/>
                <a:ea typeface="+mn-ea"/>
                <a:cs typeface="Amatic SC" panose="020B0604020202020204" pitchFamily="2" charset="-79"/>
                <a:sym typeface="Arial"/>
              </a:rPr>
              <a:t>Variables and input values</a:t>
            </a:r>
          </a:p>
        </p:txBody>
      </p:sp>
      <p:sp>
        <p:nvSpPr>
          <p:cNvPr id="7" name="Rectangle 6">
            <a:extLst>
              <a:ext uri="{FF2B5EF4-FFF2-40B4-BE49-F238E27FC236}">
                <a16:creationId xmlns:a16="http://schemas.microsoft.com/office/drawing/2014/main" id="{1165D991-8C57-4766-BEA7-5219BF623D7D}"/>
              </a:ext>
            </a:extLst>
          </p:cNvPr>
          <p:cNvSpPr/>
          <p:nvPr/>
        </p:nvSpPr>
        <p:spPr>
          <a:xfrm>
            <a:off x="4257040" y="1254760"/>
            <a:ext cx="843280" cy="162560"/>
          </a:xfrm>
          <a:prstGeom prst="rect">
            <a:avLst/>
          </a:prstGeom>
          <a:solidFill>
            <a:srgbClr val="F6F8F8"/>
          </a:solidFill>
          <a:ln>
            <a:noFill/>
          </a:ln>
        </p:spPr>
        <p:style>
          <a:lnRef idx="1">
            <a:schemeClr val="accent1"/>
          </a:lnRef>
          <a:fillRef idx="1">
            <a:schemeClr val="accent1"/>
          </a:fillRef>
          <a:effectRef idx="1">
            <a:schemeClr val="accent1"/>
          </a:effectRef>
          <a:fontRef idx="minor">
            <a:schemeClr val="lt1"/>
          </a:fontRef>
        </p:style>
        <p:txBody>
          <a:bodyPr rtlCol="0" anchor="ctr"/>
          <a:lstStyle/>
          <a:p>
            <a:pPr algn="ctr"/>
            <a:r>
              <a:rPr lang="en-US" sz="900" dirty="0">
                <a:solidFill>
                  <a:srgbClr val="D9549C"/>
                </a:solidFill>
                <a:latin typeface="Source Code Pro" panose="020B0509030403020204" pitchFamily="49" charset="0"/>
                <a:ea typeface="Source Code Pro" panose="020B0509030403020204" pitchFamily="49" charset="0"/>
                <a:cs typeface="Arial"/>
              </a:rPr>
              <a:t>“</a:t>
            </a:r>
            <a:r>
              <a:rPr lang="en-US" sz="900" dirty="0" err="1">
                <a:solidFill>
                  <a:srgbClr val="D9549C"/>
                </a:solidFill>
                <a:latin typeface="Source Code Pro" panose="020B0509030403020204" pitchFamily="49" charset="0"/>
                <a:ea typeface="Source Code Pro" panose="020B0509030403020204" pitchFamily="49" charset="0"/>
                <a:cs typeface="Arial"/>
              </a:rPr>
              <a:t>fenago</a:t>
            </a:r>
            <a:r>
              <a:rPr lang="en-US" sz="900" dirty="0">
                <a:solidFill>
                  <a:srgbClr val="D9549C"/>
                </a:solidFill>
                <a:latin typeface="Source Code Pro" panose="020B0509030403020204" pitchFamily="49" charset="0"/>
                <a:ea typeface="Source Code Pro" panose="020B0509030403020204" pitchFamily="49" charset="0"/>
                <a:cs typeface="Arial"/>
              </a:rPr>
              <a:t>”,</a:t>
            </a:r>
            <a:endParaRPr lang="en-US" sz="600" dirty="0">
              <a:solidFill>
                <a:srgbClr val="D9549C"/>
              </a:solidFill>
            </a:endParaRPr>
          </a:p>
        </p:txBody>
      </p:sp>
      <p:sp>
        <p:nvSpPr>
          <p:cNvPr id="10" name="Rectangle 9">
            <a:extLst>
              <a:ext uri="{FF2B5EF4-FFF2-40B4-BE49-F238E27FC236}">
                <a16:creationId xmlns:a16="http://schemas.microsoft.com/office/drawing/2014/main" id="{F62E37F1-A526-49D2-9846-2EF664AAF1AE}"/>
              </a:ext>
            </a:extLst>
          </p:cNvPr>
          <p:cNvSpPr/>
          <p:nvPr/>
        </p:nvSpPr>
        <p:spPr>
          <a:xfrm>
            <a:off x="1818640" y="970280"/>
            <a:ext cx="828040" cy="152400"/>
          </a:xfrm>
          <a:prstGeom prst="rect">
            <a:avLst/>
          </a:prstGeom>
          <a:solidFill>
            <a:schemeClr val="bg1"/>
          </a:solidFill>
          <a:ln>
            <a:noFill/>
          </a:ln>
        </p:spPr>
        <p:style>
          <a:lnRef idx="1">
            <a:schemeClr val="accent1"/>
          </a:lnRef>
          <a:fillRef idx="1">
            <a:schemeClr val="accent1"/>
          </a:fillRef>
          <a:effectRef idx="1">
            <a:schemeClr val="accent1"/>
          </a:effectRef>
          <a:fontRef idx="minor">
            <a:schemeClr val="lt1"/>
          </a:fontRef>
        </p:style>
        <p:txBody>
          <a:bodyPr rtlCol="0" anchor="ctr"/>
          <a:lstStyle/>
          <a:p>
            <a:r>
              <a:rPr lang="en-US" sz="900" dirty="0">
                <a:solidFill>
                  <a:srgbClr val="D9549C"/>
                </a:solidFill>
                <a:latin typeface="Source Code Pro" panose="020B0509030403020204" pitchFamily="49" charset="0"/>
                <a:ea typeface="Source Code Pro" panose="020B0509030403020204" pitchFamily="49" charset="0"/>
                <a:cs typeface="Arial"/>
              </a:rPr>
              <a:t>“</a:t>
            </a:r>
            <a:r>
              <a:rPr lang="en-US" sz="900" dirty="0" err="1">
                <a:solidFill>
                  <a:srgbClr val="D9549C"/>
                </a:solidFill>
                <a:latin typeface="Source Code Pro" panose="020B0509030403020204" pitchFamily="49" charset="0"/>
                <a:ea typeface="Source Code Pro" panose="020B0509030403020204" pitchFamily="49" charset="0"/>
                <a:cs typeface="Arial"/>
              </a:rPr>
              <a:t>fenago</a:t>
            </a:r>
            <a:r>
              <a:rPr lang="en-US" sz="900" dirty="0">
                <a:solidFill>
                  <a:srgbClr val="D9549C"/>
                </a:solidFill>
                <a:latin typeface="Source Code Pro" panose="020B0509030403020204" pitchFamily="49" charset="0"/>
                <a:ea typeface="Source Code Pro" panose="020B0509030403020204" pitchFamily="49" charset="0"/>
                <a:cs typeface="Arial"/>
              </a:rPr>
              <a:t>”,</a:t>
            </a:r>
            <a:endParaRPr lang="en-US" sz="600" dirty="0">
              <a:solidFill>
                <a:srgbClr val="D9549C"/>
              </a:solidFill>
            </a:endParaRPr>
          </a:p>
        </p:txBody>
      </p:sp>
    </p:spTree>
    <p:extLst>
      <p:ext uri="{BB962C8B-B14F-4D97-AF65-F5344CB8AC3E}">
        <p14:creationId xmlns:p14="http://schemas.microsoft.com/office/powerpoint/2010/main" val="39337792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a:xfrm>
            <a:off x="4220309" y="4695092"/>
            <a:ext cx="556408" cy="309266"/>
          </a:xfrm>
        </p:spPr>
        <p:txBody>
          <a:bodyPr/>
          <a:lstStyle/>
          <a:p>
            <a:pPr marL="11207"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900" b="1" i="0" u="none" strike="noStrike" kern="0" cap="none" spc="-9" normalizeH="0" baseline="0" noProof="0" dirty="0">
                <a:ln>
                  <a:noFill/>
                </a:ln>
                <a:solidFill>
                  <a:srgbClr val="FFFFFF"/>
                </a:solidFill>
                <a:effectLst/>
                <a:uLnTx/>
                <a:uFillTx/>
                <a:latin typeface="Arial"/>
                <a:cs typeface="Arial"/>
                <a:sym typeface="Arial"/>
              </a:rPr>
              <a:t>1</a:t>
            </a:r>
            <a:r>
              <a:rPr kumimoji="0" lang="en-US" sz="900" b="1" i="0" u="none" strike="noStrike" kern="0" cap="none" spc="-18" normalizeH="0" baseline="0" noProof="0" dirty="0">
                <a:ln>
                  <a:noFill/>
                </a:ln>
                <a:solidFill>
                  <a:srgbClr val="FFFFFF"/>
                </a:solidFill>
                <a:effectLst/>
                <a:uLnTx/>
                <a:uFillTx/>
                <a:latin typeface="Arial"/>
                <a:cs typeface="Arial"/>
                <a:sym typeface="Arial"/>
              </a:rPr>
              <a:t>-</a:t>
            </a:r>
            <a:fld id="{81D60167-4931-47E6-BA6A-407CBD079E47}" type="slidenum">
              <a:rPr kumimoji="0" sz="900" b="1" i="0" u="none" strike="noStrike" kern="0" cap="none" spc="0" normalizeH="0" baseline="0" noProof="0" smtClean="0">
                <a:ln>
                  <a:noFill/>
                </a:ln>
                <a:solidFill>
                  <a:srgbClr val="FFFFFF"/>
                </a:solidFill>
                <a:effectLst/>
                <a:uLnTx/>
                <a:uFillTx/>
                <a:latin typeface="Calibri Light"/>
                <a:cs typeface="Calibri Light"/>
                <a:sym typeface="Arial"/>
              </a:rPr>
              <a:pPr marL="11207" marR="0" lvl="0" indent="0" algn="r" defTabSz="914400" rtl="0" eaLnBrk="1" fontAlgn="auto" latinLnBrk="0" hangingPunct="1">
                <a:lnSpc>
                  <a:spcPct val="100000"/>
                </a:lnSpc>
                <a:spcBef>
                  <a:spcPts val="0"/>
                </a:spcBef>
                <a:spcAft>
                  <a:spcPts val="0"/>
                </a:spcAft>
                <a:buClr>
                  <a:srgbClr val="000000"/>
                </a:buClr>
                <a:buSzTx/>
                <a:buFont typeface="Arial"/>
                <a:buNone/>
                <a:tabLst/>
                <a:defRPr/>
              </a:pPr>
              <a:t>27</a:t>
            </a:fld>
            <a:endParaRPr kumimoji="0" sz="900" b="1" i="0" u="none" strike="noStrike" kern="0" cap="none" spc="0" normalizeH="0" baseline="0" noProof="0" dirty="0">
              <a:ln>
                <a:noFill/>
              </a:ln>
              <a:solidFill>
                <a:srgbClr val="FFFFFF"/>
              </a:solidFill>
              <a:effectLst/>
              <a:uLnTx/>
              <a:uFillTx/>
              <a:latin typeface="Calibri Light"/>
              <a:cs typeface="Calibri Light"/>
              <a:sym typeface="Arial"/>
            </a:endParaRPr>
          </a:p>
        </p:txBody>
      </p:sp>
      <p:sp>
        <p:nvSpPr>
          <p:cNvPr id="5" name="Arrow: Pentagon 4">
            <a:extLst>
              <a:ext uri="{FF2B5EF4-FFF2-40B4-BE49-F238E27FC236}">
                <a16:creationId xmlns:a16="http://schemas.microsoft.com/office/drawing/2014/main" id="{A57708DE-E8EF-47A1-B55A-5F10C256E44D}"/>
              </a:ext>
            </a:extLst>
          </p:cNvPr>
          <p:cNvSpPr/>
          <p:nvPr/>
        </p:nvSpPr>
        <p:spPr>
          <a:xfrm>
            <a:off x="773589" y="230865"/>
            <a:ext cx="8370411" cy="697832"/>
          </a:xfrm>
          <a:prstGeom prst="homePlate">
            <a:avLst/>
          </a:prstGeom>
          <a:noFill/>
          <a:ln>
            <a:noFill/>
          </a:ln>
        </p:spPr>
        <p:style>
          <a:lnRef idx="1">
            <a:schemeClr val="accent1"/>
          </a:lnRef>
          <a:fillRef idx="1">
            <a:schemeClr val="accent1"/>
          </a:fillRef>
          <a:effectRef idx="1">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
                <a:srgbClr val="000000">
                  <a:lumMod val="50000"/>
                  <a:lumOff val="50000"/>
                </a:srgbClr>
              </a:buClr>
              <a:buSzTx/>
              <a:buFont typeface="Arial"/>
              <a:buNone/>
              <a:tabLst/>
              <a:defRPr/>
            </a:pPr>
            <a:r>
              <a:rPr kumimoji="0" lang="en-US" sz="4400" b="1" i="0" u="none" strike="noStrike" kern="0" cap="none" spc="0" normalizeH="0" baseline="0" noProof="0">
                <a:ln>
                  <a:noFill/>
                </a:ln>
                <a:solidFill>
                  <a:srgbClr val="ED7D31"/>
                </a:solidFill>
                <a:effectLst/>
                <a:uLnTx/>
                <a:uFillTx/>
                <a:latin typeface="Amatic SC" panose="020B0604020202020204" pitchFamily="2" charset="-79"/>
                <a:ea typeface="+mn-ea"/>
                <a:cs typeface="Amatic SC" panose="020B0604020202020204" pitchFamily="2" charset="-79"/>
                <a:sym typeface="Arial"/>
              </a:rPr>
              <a:t>Variables and input values</a:t>
            </a:r>
            <a:endParaRPr kumimoji="0" lang="en-US" sz="4400" b="1" i="0" u="none" strike="noStrike" kern="0" cap="none" spc="0" normalizeH="0" baseline="0" noProof="0" dirty="0">
              <a:ln>
                <a:noFill/>
              </a:ln>
              <a:solidFill>
                <a:srgbClr val="ED7D31"/>
              </a:solidFill>
              <a:effectLst/>
              <a:uLnTx/>
              <a:uFillTx/>
              <a:latin typeface="Amatic SC" panose="020B0604020202020204" pitchFamily="2" charset="-79"/>
              <a:ea typeface="+mn-ea"/>
              <a:cs typeface="Amatic SC" panose="020B0604020202020204" pitchFamily="2" charset="-79"/>
              <a:sym typeface="Arial"/>
            </a:endParaRPr>
          </a:p>
        </p:txBody>
      </p:sp>
      <p:sp>
        <p:nvSpPr>
          <p:cNvPr id="4" name="object 2">
            <a:extLst>
              <a:ext uri="{FF2B5EF4-FFF2-40B4-BE49-F238E27FC236}">
                <a16:creationId xmlns:a16="http://schemas.microsoft.com/office/drawing/2014/main" id="{59C6EB5B-81CF-43FA-BC18-BF25A7F8CDD9}"/>
              </a:ext>
            </a:extLst>
          </p:cNvPr>
          <p:cNvSpPr txBox="1"/>
          <p:nvPr/>
        </p:nvSpPr>
        <p:spPr>
          <a:xfrm>
            <a:off x="737401" y="1728585"/>
            <a:ext cx="7669198" cy="2166619"/>
          </a:xfrm>
          <a:prstGeom prst="rect">
            <a:avLst/>
          </a:prstGeom>
        </p:spPr>
        <p:txBody>
          <a:bodyPr vert="horz" wrap="square" lIns="0" tIns="12065" rIns="0" bIns="0" rtlCol="0">
            <a:spAutoFit/>
          </a:bodyPr>
          <a:lstStyle/>
          <a:p>
            <a:pPr marR="0" lvl="0" algn="l" defTabSz="914400" rtl="0" eaLnBrk="1" fontAlgn="auto" latinLnBrk="0" hangingPunct="1">
              <a:lnSpc>
                <a:spcPct val="100000"/>
              </a:lnSpc>
              <a:spcBef>
                <a:spcPts val="0"/>
              </a:spcBef>
              <a:spcAft>
                <a:spcPts val="0"/>
              </a:spcAft>
              <a:buClr>
                <a:srgbClr val="000000"/>
              </a:buClr>
              <a:buSzTx/>
              <a:tabLst/>
              <a:defRPr/>
            </a:pPr>
            <a:r>
              <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query </a:t>
            </a:r>
            <a:r>
              <a:rPr kumimoji="0" lang="en-US" sz="2000" b="0" i="0" u="none" strike="noStrike" kern="0" cap="none" spc="0" normalizeH="0" baseline="0" noProof="0" dirty="0" err="1">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OrgInfo</a:t>
            </a:r>
            <a:r>
              <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a:t>
            </a:r>
            <a:r>
              <a:rPr kumimoji="0" lang="en-US" sz="2000" b="0" i="0" u="none" strike="noStrike" kern="0" cap="none" spc="0" normalizeH="0" baseline="0" noProof="0" dirty="0" err="1">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orgLogin</a:t>
            </a:r>
            <a:r>
              <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String!) {</a:t>
            </a:r>
          </a:p>
          <a:p>
            <a:pPr marR="0" lvl="0" algn="l" defTabSz="914400" rtl="0" eaLnBrk="1" fontAlgn="auto" latinLnBrk="0" hangingPunct="1">
              <a:lnSpc>
                <a:spcPct val="100000"/>
              </a:lnSpc>
              <a:spcBef>
                <a:spcPts val="0"/>
              </a:spcBef>
              <a:spcAft>
                <a:spcPts val="0"/>
              </a:spcAft>
              <a:buClr>
                <a:srgbClr val="000000"/>
              </a:buClr>
              <a:buSzTx/>
              <a:tabLst/>
              <a:defRPr/>
            </a:pPr>
            <a:r>
              <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organization(login: $</a:t>
            </a:r>
            <a:r>
              <a:rPr kumimoji="0" lang="en-US" sz="2000" b="0" i="0" u="none" strike="noStrike" kern="0" cap="none" spc="0" normalizeH="0" baseline="0" noProof="0" dirty="0" err="1">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orgLogin</a:t>
            </a:r>
            <a:r>
              <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a:t>
            </a:r>
          </a:p>
          <a:p>
            <a:pPr marR="0" lvl="0" algn="l" defTabSz="914400" rtl="0" eaLnBrk="1" fontAlgn="auto" latinLnBrk="0" hangingPunct="1">
              <a:lnSpc>
                <a:spcPct val="100000"/>
              </a:lnSpc>
              <a:spcBef>
                <a:spcPts val="0"/>
              </a:spcBef>
              <a:spcAft>
                <a:spcPts val="0"/>
              </a:spcAft>
              <a:buClr>
                <a:srgbClr val="000000"/>
              </a:buClr>
              <a:buSzTx/>
              <a:tabLst/>
              <a:defRPr/>
            </a:pPr>
            <a:r>
              <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name</a:t>
            </a:r>
          </a:p>
          <a:p>
            <a:pPr marR="0" lvl="0" algn="l" defTabSz="914400" rtl="0" eaLnBrk="1" fontAlgn="auto" latinLnBrk="0" hangingPunct="1">
              <a:lnSpc>
                <a:spcPct val="100000"/>
              </a:lnSpc>
              <a:spcBef>
                <a:spcPts val="0"/>
              </a:spcBef>
              <a:spcAft>
                <a:spcPts val="0"/>
              </a:spcAft>
              <a:buClr>
                <a:srgbClr val="000000"/>
              </a:buClr>
              <a:buSzTx/>
              <a:tabLst/>
              <a:defRPr/>
            </a:pPr>
            <a:r>
              <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description</a:t>
            </a:r>
          </a:p>
          <a:p>
            <a:pPr marR="0" lvl="0" algn="l" defTabSz="914400" rtl="0" eaLnBrk="1" fontAlgn="auto" latinLnBrk="0" hangingPunct="1">
              <a:lnSpc>
                <a:spcPct val="100000"/>
              </a:lnSpc>
              <a:spcBef>
                <a:spcPts val="0"/>
              </a:spcBef>
              <a:spcAft>
                <a:spcPts val="0"/>
              </a:spcAft>
              <a:buClr>
                <a:srgbClr val="000000"/>
              </a:buClr>
              <a:buSzTx/>
              <a:tabLst/>
              <a:defRPr/>
            </a:pPr>
            <a:r>
              <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a:t>
            </a:r>
            <a:r>
              <a:rPr kumimoji="0" lang="en-US" sz="2000" b="0" i="0" u="none" strike="noStrike" kern="0" cap="none" spc="0" normalizeH="0" baseline="0" noProof="0" dirty="0" err="1">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websiteUrl</a:t>
            </a:r>
            <a:endPar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endParaRPr>
          </a:p>
          <a:p>
            <a:pPr marR="0" lvl="0" algn="l" defTabSz="914400" rtl="0" eaLnBrk="1" fontAlgn="auto" latinLnBrk="0" hangingPunct="1">
              <a:lnSpc>
                <a:spcPct val="100000"/>
              </a:lnSpc>
              <a:spcBef>
                <a:spcPts val="0"/>
              </a:spcBef>
              <a:spcAft>
                <a:spcPts val="0"/>
              </a:spcAft>
              <a:buClr>
                <a:srgbClr val="000000"/>
              </a:buClr>
              <a:buSzTx/>
              <a:tabLst/>
              <a:defRPr/>
            </a:pPr>
            <a:r>
              <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a:t>
            </a:r>
          </a:p>
          <a:p>
            <a:pPr marR="0" lvl="0" algn="l" defTabSz="914400" rtl="0" eaLnBrk="1" fontAlgn="auto" latinLnBrk="0" hangingPunct="1">
              <a:lnSpc>
                <a:spcPct val="100000"/>
              </a:lnSpc>
              <a:spcBef>
                <a:spcPts val="0"/>
              </a:spcBef>
              <a:spcAft>
                <a:spcPts val="0"/>
              </a:spcAft>
              <a:buClr>
                <a:srgbClr val="000000"/>
              </a:buClr>
              <a:buSzTx/>
              <a:tabLst/>
              <a:defRPr/>
            </a:pPr>
            <a:r>
              <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a:t>
            </a:r>
          </a:p>
        </p:txBody>
      </p:sp>
    </p:spTree>
    <p:extLst>
      <p:ext uri="{BB962C8B-B14F-4D97-AF65-F5344CB8AC3E}">
        <p14:creationId xmlns:p14="http://schemas.microsoft.com/office/powerpoint/2010/main" val="7312722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a:xfrm>
            <a:off x="4220309" y="4695092"/>
            <a:ext cx="556408" cy="309266"/>
          </a:xfrm>
        </p:spPr>
        <p:txBody>
          <a:bodyPr/>
          <a:lstStyle/>
          <a:p>
            <a:pPr marL="11207"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900" b="1" i="0" u="none" strike="noStrike" kern="0" cap="none" spc="-9" normalizeH="0" baseline="0" noProof="0" dirty="0">
                <a:ln>
                  <a:noFill/>
                </a:ln>
                <a:solidFill>
                  <a:srgbClr val="FFFFFF"/>
                </a:solidFill>
                <a:effectLst/>
                <a:uLnTx/>
                <a:uFillTx/>
                <a:latin typeface="Arial"/>
                <a:cs typeface="Arial"/>
                <a:sym typeface="Arial"/>
              </a:rPr>
              <a:t>1</a:t>
            </a:r>
            <a:r>
              <a:rPr kumimoji="0" lang="en-US" sz="900" b="1" i="0" u="none" strike="noStrike" kern="0" cap="none" spc="-18" normalizeH="0" baseline="0" noProof="0" dirty="0">
                <a:ln>
                  <a:noFill/>
                </a:ln>
                <a:solidFill>
                  <a:srgbClr val="FFFFFF"/>
                </a:solidFill>
                <a:effectLst/>
                <a:uLnTx/>
                <a:uFillTx/>
                <a:latin typeface="Arial"/>
                <a:cs typeface="Arial"/>
                <a:sym typeface="Arial"/>
              </a:rPr>
              <a:t>-</a:t>
            </a:r>
            <a:fld id="{81D60167-4931-47E6-BA6A-407CBD079E47}" type="slidenum">
              <a:rPr kumimoji="0" sz="900" b="1" i="0" u="none" strike="noStrike" kern="0" cap="none" spc="0" normalizeH="0" baseline="0" noProof="0" smtClean="0">
                <a:ln>
                  <a:noFill/>
                </a:ln>
                <a:solidFill>
                  <a:srgbClr val="FFFFFF"/>
                </a:solidFill>
                <a:effectLst/>
                <a:uLnTx/>
                <a:uFillTx/>
                <a:latin typeface="Calibri Light"/>
                <a:cs typeface="Calibri Light"/>
                <a:sym typeface="Arial"/>
              </a:rPr>
              <a:pPr marL="11207" marR="0" lvl="0" indent="0" algn="r" defTabSz="914400" rtl="0" eaLnBrk="1" fontAlgn="auto" latinLnBrk="0" hangingPunct="1">
                <a:lnSpc>
                  <a:spcPct val="100000"/>
                </a:lnSpc>
                <a:spcBef>
                  <a:spcPts val="0"/>
                </a:spcBef>
                <a:spcAft>
                  <a:spcPts val="0"/>
                </a:spcAft>
                <a:buClr>
                  <a:srgbClr val="000000"/>
                </a:buClr>
                <a:buSzTx/>
                <a:buFont typeface="Arial"/>
                <a:buNone/>
                <a:tabLst/>
                <a:defRPr/>
              </a:pPr>
              <a:t>28</a:t>
            </a:fld>
            <a:endParaRPr kumimoji="0" sz="900" b="1" i="0" u="none" strike="noStrike" kern="0" cap="none" spc="0" normalizeH="0" baseline="0" noProof="0" dirty="0">
              <a:ln>
                <a:noFill/>
              </a:ln>
              <a:solidFill>
                <a:srgbClr val="FFFFFF"/>
              </a:solidFill>
              <a:effectLst/>
              <a:uLnTx/>
              <a:uFillTx/>
              <a:latin typeface="Calibri Light"/>
              <a:cs typeface="Calibri Light"/>
              <a:sym typeface="Arial"/>
            </a:endParaRPr>
          </a:p>
        </p:txBody>
      </p:sp>
      <p:pic>
        <p:nvPicPr>
          <p:cNvPr id="2" name="Picture 1">
            <a:extLst>
              <a:ext uri="{FF2B5EF4-FFF2-40B4-BE49-F238E27FC236}">
                <a16:creationId xmlns:a16="http://schemas.microsoft.com/office/drawing/2014/main" id="{E512EF53-D5FC-4B0F-AF81-8FB2E43AEE4D}"/>
              </a:ext>
            </a:extLst>
          </p:cNvPr>
          <p:cNvPicPr>
            <a:picLocks noChangeAspect="1"/>
          </p:cNvPicPr>
          <p:nvPr/>
        </p:nvPicPr>
        <p:blipFill>
          <a:blip r:embed="rId3"/>
          <a:stretch>
            <a:fillRect/>
          </a:stretch>
        </p:blipFill>
        <p:spPr>
          <a:xfrm>
            <a:off x="0" y="90527"/>
            <a:ext cx="9144000" cy="4962446"/>
          </a:xfrm>
          <a:prstGeom prst="rect">
            <a:avLst/>
          </a:prstGeom>
        </p:spPr>
      </p:pic>
      <p:sp>
        <p:nvSpPr>
          <p:cNvPr id="7" name="Rectangle 6">
            <a:extLst>
              <a:ext uri="{FF2B5EF4-FFF2-40B4-BE49-F238E27FC236}">
                <a16:creationId xmlns:a16="http://schemas.microsoft.com/office/drawing/2014/main" id="{953C908B-F457-4834-BCE1-D1490C100D96}"/>
              </a:ext>
            </a:extLst>
          </p:cNvPr>
          <p:cNvSpPr/>
          <p:nvPr/>
        </p:nvSpPr>
        <p:spPr>
          <a:xfrm>
            <a:off x="1203960" y="3942080"/>
            <a:ext cx="843280" cy="162560"/>
          </a:xfrm>
          <a:prstGeom prst="rect">
            <a:avLst/>
          </a:prstGeom>
          <a:solidFill>
            <a:schemeClr val="bg1"/>
          </a:solidFill>
          <a:ln>
            <a:noFill/>
          </a:ln>
        </p:spPr>
        <p:style>
          <a:lnRef idx="1">
            <a:schemeClr val="accent1"/>
          </a:lnRef>
          <a:fillRef idx="1">
            <a:schemeClr val="accent1"/>
          </a:fillRef>
          <a:effectRef idx="1">
            <a:schemeClr val="accent1"/>
          </a:effectRef>
          <a:fontRef idx="minor">
            <a:schemeClr val="lt1"/>
          </a:fontRef>
        </p:style>
        <p:txBody>
          <a:bodyPr rtlCol="0" anchor="ctr"/>
          <a:lstStyle/>
          <a:p>
            <a:pPr algn="ctr"/>
            <a:r>
              <a:rPr lang="en-US" sz="900" dirty="0">
                <a:solidFill>
                  <a:srgbClr val="D9549C"/>
                </a:solidFill>
                <a:latin typeface="Source Code Pro" panose="020B0509030403020204" pitchFamily="49" charset="0"/>
                <a:ea typeface="Source Code Pro" panose="020B0509030403020204" pitchFamily="49" charset="0"/>
                <a:cs typeface="Arial"/>
              </a:rPr>
              <a:t>“</a:t>
            </a:r>
            <a:r>
              <a:rPr lang="en-US" sz="900" dirty="0" err="1">
                <a:solidFill>
                  <a:srgbClr val="D9549C"/>
                </a:solidFill>
                <a:latin typeface="Source Code Pro" panose="020B0509030403020204" pitchFamily="49" charset="0"/>
                <a:ea typeface="Source Code Pro" panose="020B0509030403020204" pitchFamily="49" charset="0"/>
                <a:cs typeface="Arial"/>
              </a:rPr>
              <a:t>fenago</a:t>
            </a:r>
            <a:r>
              <a:rPr lang="en-US" sz="900" dirty="0">
                <a:solidFill>
                  <a:srgbClr val="D9549C"/>
                </a:solidFill>
                <a:latin typeface="Source Code Pro" panose="020B0509030403020204" pitchFamily="49" charset="0"/>
                <a:ea typeface="Source Code Pro" panose="020B0509030403020204" pitchFamily="49" charset="0"/>
                <a:cs typeface="Arial"/>
              </a:rPr>
              <a:t>”,</a:t>
            </a:r>
            <a:endParaRPr lang="en-US" sz="600" dirty="0">
              <a:solidFill>
                <a:srgbClr val="D9549C"/>
              </a:solidFill>
            </a:endParaRPr>
          </a:p>
        </p:txBody>
      </p:sp>
    </p:spTree>
    <p:extLst>
      <p:ext uri="{BB962C8B-B14F-4D97-AF65-F5344CB8AC3E}">
        <p14:creationId xmlns:p14="http://schemas.microsoft.com/office/powerpoint/2010/main" val="42237871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a:xfrm>
            <a:off x="4220309" y="4695092"/>
            <a:ext cx="556408" cy="309266"/>
          </a:xfrm>
        </p:spPr>
        <p:txBody>
          <a:bodyPr/>
          <a:lstStyle/>
          <a:p>
            <a:pPr marL="11207"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900" b="1" i="0" u="none" strike="noStrike" kern="0" cap="none" spc="-9" normalizeH="0" baseline="0" noProof="0" dirty="0">
                <a:ln>
                  <a:noFill/>
                </a:ln>
                <a:solidFill>
                  <a:srgbClr val="FFFFFF"/>
                </a:solidFill>
                <a:effectLst/>
                <a:uLnTx/>
                <a:uFillTx/>
                <a:latin typeface="Arial"/>
                <a:cs typeface="Arial"/>
                <a:sym typeface="Arial"/>
              </a:rPr>
              <a:t>1</a:t>
            </a:r>
            <a:r>
              <a:rPr kumimoji="0" lang="en-US" sz="900" b="1" i="0" u="none" strike="noStrike" kern="0" cap="none" spc="-18" normalizeH="0" baseline="0" noProof="0" dirty="0">
                <a:ln>
                  <a:noFill/>
                </a:ln>
                <a:solidFill>
                  <a:srgbClr val="FFFFFF"/>
                </a:solidFill>
                <a:effectLst/>
                <a:uLnTx/>
                <a:uFillTx/>
                <a:latin typeface="Arial"/>
                <a:cs typeface="Arial"/>
                <a:sym typeface="Arial"/>
              </a:rPr>
              <a:t>-</a:t>
            </a:r>
            <a:fld id="{81D60167-4931-47E6-BA6A-407CBD079E47}" type="slidenum">
              <a:rPr kumimoji="0" sz="900" b="1" i="0" u="none" strike="noStrike" kern="0" cap="none" spc="0" normalizeH="0" baseline="0" noProof="0" smtClean="0">
                <a:ln>
                  <a:noFill/>
                </a:ln>
                <a:solidFill>
                  <a:srgbClr val="FFFFFF"/>
                </a:solidFill>
                <a:effectLst/>
                <a:uLnTx/>
                <a:uFillTx/>
                <a:latin typeface="Calibri Light"/>
                <a:cs typeface="Calibri Light"/>
                <a:sym typeface="Arial"/>
              </a:rPr>
              <a:pPr marL="11207" marR="0" lvl="0" indent="0" algn="r" defTabSz="914400" rtl="0" eaLnBrk="1" fontAlgn="auto" latinLnBrk="0" hangingPunct="1">
                <a:lnSpc>
                  <a:spcPct val="100000"/>
                </a:lnSpc>
                <a:spcBef>
                  <a:spcPts val="0"/>
                </a:spcBef>
                <a:spcAft>
                  <a:spcPts val="0"/>
                </a:spcAft>
                <a:buClr>
                  <a:srgbClr val="000000"/>
                </a:buClr>
                <a:buSzTx/>
                <a:buFont typeface="Arial"/>
                <a:buNone/>
                <a:tabLst/>
                <a:defRPr/>
              </a:pPr>
              <a:t>29</a:t>
            </a:fld>
            <a:endParaRPr kumimoji="0" sz="900" b="1" i="0" u="none" strike="noStrike" kern="0" cap="none" spc="0" normalizeH="0" baseline="0" noProof="0" dirty="0">
              <a:ln>
                <a:noFill/>
              </a:ln>
              <a:solidFill>
                <a:srgbClr val="FFFFFF"/>
              </a:solidFill>
              <a:effectLst/>
              <a:uLnTx/>
              <a:uFillTx/>
              <a:latin typeface="Calibri Light"/>
              <a:cs typeface="Calibri Light"/>
              <a:sym typeface="Arial"/>
            </a:endParaRPr>
          </a:p>
        </p:txBody>
      </p:sp>
      <p:sp>
        <p:nvSpPr>
          <p:cNvPr id="5" name="Arrow: Pentagon 4">
            <a:extLst>
              <a:ext uri="{FF2B5EF4-FFF2-40B4-BE49-F238E27FC236}">
                <a16:creationId xmlns:a16="http://schemas.microsoft.com/office/drawing/2014/main" id="{A57708DE-E8EF-47A1-B55A-5F10C256E44D}"/>
              </a:ext>
            </a:extLst>
          </p:cNvPr>
          <p:cNvSpPr/>
          <p:nvPr/>
        </p:nvSpPr>
        <p:spPr>
          <a:xfrm>
            <a:off x="773589" y="230865"/>
            <a:ext cx="8370411" cy="697832"/>
          </a:xfrm>
          <a:prstGeom prst="homePlate">
            <a:avLst/>
          </a:prstGeom>
          <a:noFill/>
          <a:ln>
            <a:noFill/>
          </a:ln>
        </p:spPr>
        <p:style>
          <a:lnRef idx="1">
            <a:schemeClr val="accent1"/>
          </a:lnRef>
          <a:fillRef idx="1">
            <a:schemeClr val="accent1"/>
          </a:fillRef>
          <a:effectRef idx="1">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
                <a:srgbClr val="000000">
                  <a:lumMod val="50000"/>
                  <a:lumOff val="50000"/>
                </a:srgbClr>
              </a:buClr>
              <a:buSzTx/>
              <a:buFont typeface="Arial"/>
              <a:buNone/>
              <a:tabLst/>
              <a:defRPr/>
            </a:pPr>
            <a:r>
              <a:rPr kumimoji="0" lang="en-US" sz="4400" b="1" i="0" u="none" strike="noStrike" kern="0" cap="none" spc="0" normalizeH="0" baseline="0" noProof="0">
                <a:ln>
                  <a:noFill/>
                </a:ln>
                <a:solidFill>
                  <a:srgbClr val="ED7D31"/>
                </a:solidFill>
                <a:effectLst/>
                <a:uLnTx/>
                <a:uFillTx/>
                <a:latin typeface="Amatic SC" panose="020B0604020202020204" pitchFamily="2" charset="-79"/>
                <a:ea typeface="+mn-ea"/>
                <a:cs typeface="Amatic SC" panose="020B0604020202020204" pitchFamily="2" charset="-79"/>
                <a:sym typeface="Arial"/>
              </a:rPr>
              <a:t>Variables and input values</a:t>
            </a:r>
            <a:endParaRPr kumimoji="0" lang="en-US" sz="4400" b="1" i="0" u="none" strike="noStrike" kern="0" cap="none" spc="0" normalizeH="0" baseline="0" noProof="0" dirty="0">
              <a:ln>
                <a:noFill/>
              </a:ln>
              <a:solidFill>
                <a:srgbClr val="ED7D31"/>
              </a:solidFill>
              <a:effectLst/>
              <a:uLnTx/>
              <a:uFillTx/>
              <a:latin typeface="Amatic SC" panose="020B0604020202020204" pitchFamily="2" charset="-79"/>
              <a:ea typeface="+mn-ea"/>
              <a:cs typeface="Amatic SC" panose="020B0604020202020204" pitchFamily="2" charset="-79"/>
              <a:sym typeface="Arial"/>
            </a:endParaRPr>
          </a:p>
        </p:txBody>
      </p:sp>
      <p:sp>
        <p:nvSpPr>
          <p:cNvPr id="4" name="object 2">
            <a:extLst>
              <a:ext uri="{FF2B5EF4-FFF2-40B4-BE49-F238E27FC236}">
                <a16:creationId xmlns:a16="http://schemas.microsoft.com/office/drawing/2014/main" id="{59C6EB5B-81CF-43FA-BC18-BF25A7F8CDD9}"/>
              </a:ext>
            </a:extLst>
          </p:cNvPr>
          <p:cNvSpPr txBox="1"/>
          <p:nvPr/>
        </p:nvSpPr>
        <p:spPr>
          <a:xfrm>
            <a:off x="663914" y="1574697"/>
            <a:ext cx="7669198" cy="2474395"/>
          </a:xfrm>
          <a:prstGeom prst="rect">
            <a:avLst/>
          </a:prstGeom>
        </p:spPr>
        <p:txBody>
          <a:bodyPr vert="horz" wrap="square" lIns="0" tIns="12065" rIns="0" bIns="0" rtlCol="0">
            <a:spAutoFit/>
          </a:bodyPr>
          <a:lstStyle/>
          <a:p>
            <a:pPr marR="0" lvl="0" algn="l" defTabSz="914400" rtl="0" eaLnBrk="1" fontAlgn="auto" latinLnBrk="0" hangingPunct="1">
              <a:lnSpc>
                <a:spcPct val="100000"/>
              </a:lnSpc>
              <a:spcBef>
                <a:spcPts val="0"/>
              </a:spcBef>
              <a:spcAft>
                <a:spcPts val="0"/>
              </a:spcAft>
              <a:buClr>
                <a:srgbClr val="000000"/>
              </a:buClr>
              <a:buSzTx/>
              <a:tabLst/>
              <a:defRPr/>
            </a:pPr>
            <a:r>
              <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query </a:t>
            </a:r>
            <a:r>
              <a:rPr kumimoji="0" lang="en-US" sz="2000" b="0" i="0" u="none" strike="noStrike" kern="0" cap="none" spc="0" normalizeH="0" baseline="0" noProof="0" dirty="0" err="1">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OrgInfoWithDefault</a:t>
            </a:r>
            <a:r>
              <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a:t>
            </a:r>
            <a:r>
              <a:rPr kumimoji="0" lang="en-US" sz="2000" b="0" i="0" u="none" strike="noStrike" kern="0" cap="none" spc="0" normalizeH="0" baseline="0" noProof="0" dirty="0" err="1">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orgLogin</a:t>
            </a:r>
            <a:r>
              <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String = "</a:t>
            </a:r>
            <a:r>
              <a:rPr kumimoji="0" lang="en-US" sz="2000" b="0" i="0" u="none" strike="noStrike" kern="0" cap="none" spc="0" normalizeH="0" baseline="0" noProof="0" dirty="0" err="1">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fenago</a:t>
            </a:r>
            <a:r>
              <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a:t>
            </a:r>
          </a:p>
          <a:p>
            <a:pPr marR="0" lvl="0" algn="l" defTabSz="914400" rtl="0" eaLnBrk="1" fontAlgn="auto" latinLnBrk="0" hangingPunct="1">
              <a:lnSpc>
                <a:spcPct val="100000"/>
              </a:lnSpc>
              <a:spcBef>
                <a:spcPts val="0"/>
              </a:spcBef>
              <a:spcAft>
                <a:spcPts val="0"/>
              </a:spcAft>
              <a:buClr>
                <a:srgbClr val="000000"/>
              </a:buClr>
              <a:buSzTx/>
              <a:tabLst/>
              <a:defRPr/>
            </a:pPr>
            <a:r>
              <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organization(login: $</a:t>
            </a:r>
            <a:r>
              <a:rPr kumimoji="0" lang="en-US" sz="2000" b="0" i="0" u="none" strike="noStrike" kern="0" cap="none" spc="0" normalizeH="0" baseline="0" noProof="0" dirty="0" err="1">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orgLogin</a:t>
            </a:r>
            <a:r>
              <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a:t>
            </a:r>
          </a:p>
          <a:p>
            <a:pPr marR="0" lvl="0" algn="l" defTabSz="914400" rtl="0" eaLnBrk="1" fontAlgn="auto" latinLnBrk="0" hangingPunct="1">
              <a:lnSpc>
                <a:spcPct val="100000"/>
              </a:lnSpc>
              <a:spcBef>
                <a:spcPts val="0"/>
              </a:spcBef>
              <a:spcAft>
                <a:spcPts val="0"/>
              </a:spcAft>
              <a:buClr>
                <a:srgbClr val="000000"/>
              </a:buClr>
              <a:buSzTx/>
              <a:tabLst/>
              <a:defRPr/>
            </a:pPr>
            <a:r>
              <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name</a:t>
            </a:r>
          </a:p>
          <a:p>
            <a:pPr marR="0" lvl="0" algn="l" defTabSz="914400" rtl="0" eaLnBrk="1" fontAlgn="auto" latinLnBrk="0" hangingPunct="1">
              <a:lnSpc>
                <a:spcPct val="100000"/>
              </a:lnSpc>
              <a:spcBef>
                <a:spcPts val="0"/>
              </a:spcBef>
              <a:spcAft>
                <a:spcPts val="0"/>
              </a:spcAft>
              <a:buClr>
                <a:srgbClr val="000000"/>
              </a:buClr>
              <a:buSzTx/>
              <a:tabLst/>
              <a:defRPr/>
            </a:pPr>
            <a:r>
              <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description</a:t>
            </a:r>
          </a:p>
          <a:p>
            <a:pPr marR="0" lvl="0" algn="l" defTabSz="914400" rtl="0" eaLnBrk="1" fontAlgn="auto" latinLnBrk="0" hangingPunct="1">
              <a:lnSpc>
                <a:spcPct val="100000"/>
              </a:lnSpc>
              <a:spcBef>
                <a:spcPts val="0"/>
              </a:spcBef>
              <a:spcAft>
                <a:spcPts val="0"/>
              </a:spcAft>
              <a:buClr>
                <a:srgbClr val="000000"/>
              </a:buClr>
              <a:buSzTx/>
              <a:tabLst/>
              <a:defRPr/>
            </a:pPr>
            <a:r>
              <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a:t>
            </a:r>
            <a:r>
              <a:rPr kumimoji="0" lang="en-US" sz="2000" b="0" i="0" u="none" strike="noStrike" kern="0" cap="none" spc="0" normalizeH="0" baseline="0" noProof="0" dirty="0" err="1">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websiteUrl</a:t>
            </a:r>
            <a:endPar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endParaRPr>
          </a:p>
          <a:p>
            <a:pPr marR="0" lvl="0" algn="l" defTabSz="914400" rtl="0" eaLnBrk="1" fontAlgn="auto" latinLnBrk="0" hangingPunct="1">
              <a:lnSpc>
                <a:spcPct val="100000"/>
              </a:lnSpc>
              <a:spcBef>
                <a:spcPts val="0"/>
              </a:spcBef>
              <a:spcAft>
                <a:spcPts val="0"/>
              </a:spcAft>
              <a:buClr>
                <a:srgbClr val="000000"/>
              </a:buClr>
              <a:buSzTx/>
              <a:tabLst/>
              <a:defRPr/>
            </a:pPr>
            <a:r>
              <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a:t>
            </a:r>
          </a:p>
          <a:p>
            <a:pPr marR="0" lvl="0" algn="l" defTabSz="914400" rtl="0" eaLnBrk="1" fontAlgn="auto" latinLnBrk="0" hangingPunct="1">
              <a:lnSpc>
                <a:spcPct val="100000"/>
              </a:lnSpc>
              <a:spcBef>
                <a:spcPts val="0"/>
              </a:spcBef>
              <a:spcAft>
                <a:spcPts val="0"/>
              </a:spcAft>
              <a:buClr>
                <a:srgbClr val="000000"/>
              </a:buClr>
              <a:buSzTx/>
              <a:tabLst/>
              <a:defRPr/>
            </a:pPr>
            <a:r>
              <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a:t>
            </a:r>
          </a:p>
        </p:txBody>
      </p:sp>
    </p:spTree>
    <p:extLst>
      <p:ext uri="{BB962C8B-B14F-4D97-AF65-F5344CB8AC3E}">
        <p14:creationId xmlns:p14="http://schemas.microsoft.com/office/powerpoint/2010/main" val="1080896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a:xfrm>
            <a:off x="4220309" y="4695092"/>
            <a:ext cx="556408" cy="309266"/>
          </a:xfrm>
        </p:spPr>
        <p:txBody>
          <a:bodyPr/>
          <a:lstStyle/>
          <a:p>
            <a:pPr marL="11207"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900" b="1" i="0" u="none" strike="noStrike" kern="0" cap="none" spc="-9" normalizeH="0" baseline="0" noProof="0" dirty="0">
                <a:ln>
                  <a:noFill/>
                </a:ln>
                <a:solidFill>
                  <a:srgbClr val="FFFFFF"/>
                </a:solidFill>
                <a:effectLst/>
                <a:uLnTx/>
                <a:uFillTx/>
                <a:latin typeface="Arial"/>
                <a:cs typeface="Arial"/>
                <a:sym typeface="Arial"/>
              </a:rPr>
              <a:t>1</a:t>
            </a:r>
            <a:r>
              <a:rPr kumimoji="0" lang="en-US" sz="900" b="1" i="0" u="none" strike="noStrike" kern="0" cap="none" spc="-18" normalizeH="0" baseline="0" noProof="0" dirty="0">
                <a:ln>
                  <a:noFill/>
                </a:ln>
                <a:solidFill>
                  <a:srgbClr val="FFFFFF"/>
                </a:solidFill>
                <a:effectLst/>
                <a:uLnTx/>
                <a:uFillTx/>
                <a:latin typeface="Arial"/>
                <a:cs typeface="Arial"/>
                <a:sym typeface="Arial"/>
              </a:rPr>
              <a:t>-</a:t>
            </a:r>
            <a:fld id="{81D60167-4931-47E6-BA6A-407CBD079E47}" type="slidenum">
              <a:rPr kumimoji="0" sz="900" b="1" i="0" u="none" strike="noStrike" kern="0" cap="none" spc="0" normalizeH="0" baseline="0" noProof="0" smtClean="0">
                <a:ln>
                  <a:noFill/>
                </a:ln>
                <a:solidFill>
                  <a:srgbClr val="FFFFFF"/>
                </a:solidFill>
                <a:effectLst/>
                <a:uLnTx/>
                <a:uFillTx/>
                <a:latin typeface="Calibri Light"/>
                <a:cs typeface="Calibri Light"/>
                <a:sym typeface="Arial"/>
              </a:rPr>
              <a:pPr marL="11207" marR="0" lvl="0" indent="0" algn="r" defTabSz="914400" rtl="0" eaLnBrk="1" fontAlgn="auto" latinLnBrk="0" hangingPunct="1">
                <a:lnSpc>
                  <a:spcPct val="100000"/>
                </a:lnSpc>
                <a:spcBef>
                  <a:spcPts val="0"/>
                </a:spcBef>
                <a:spcAft>
                  <a:spcPts val="0"/>
                </a:spcAft>
                <a:buClr>
                  <a:srgbClr val="000000"/>
                </a:buClr>
                <a:buSzTx/>
                <a:buFont typeface="Arial"/>
                <a:buNone/>
                <a:tabLst/>
                <a:defRPr/>
              </a:pPr>
              <a:t>3</a:t>
            </a:fld>
            <a:endParaRPr kumimoji="0" sz="900" b="1" i="0" u="none" strike="noStrike" kern="0" cap="none" spc="0" normalizeH="0" baseline="0" noProof="0" dirty="0">
              <a:ln>
                <a:noFill/>
              </a:ln>
              <a:solidFill>
                <a:srgbClr val="FFFFFF"/>
              </a:solidFill>
              <a:effectLst/>
              <a:uLnTx/>
              <a:uFillTx/>
              <a:latin typeface="Calibri Light"/>
              <a:cs typeface="Calibri Light"/>
              <a:sym typeface="Arial"/>
            </a:endParaRPr>
          </a:p>
        </p:txBody>
      </p:sp>
      <p:sp>
        <p:nvSpPr>
          <p:cNvPr id="5" name="Arrow: Pentagon 4">
            <a:extLst>
              <a:ext uri="{FF2B5EF4-FFF2-40B4-BE49-F238E27FC236}">
                <a16:creationId xmlns:a16="http://schemas.microsoft.com/office/drawing/2014/main" id="{A57708DE-E8EF-47A1-B55A-5F10C256E44D}"/>
              </a:ext>
            </a:extLst>
          </p:cNvPr>
          <p:cNvSpPr/>
          <p:nvPr/>
        </p:nvSpPr>
        <p:spPr>
          <a:xfrm>
            <a:off x="773589" y="230865"/>
            <a:ext cx="8370411" cy="697832"/>
          </a:xfrm>
          <a:prstGeom prst="homePlate">
            <a:avLst/>
          </a:prstGeom>
          <a:noFill/>
          <a:ln>
            <a:noFill/>
          </a:ln>
        </p:spPr>
        <p:style>
          <a:lnRef idx="1">
            <a:schemeClr val="accent1"/>
          </a:lnRef>
          <a:fillRef idx="1">
            <a:schemeClr val="accent1"/>
          </a:fillRef>
          <a:effectRef idx="1">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
                <a:srgbClr val="000000">
                  <a:lumMod val="50000"/>
                  <a:lumOff val="50000"/>
                </a:srgbClr>
              </a:buClr>
              <a:buSzTx/>
              <a:buFont typeface="Arial"/>
              <a:buNone/>
              <a:tabLst/>
              <a:defRPr/>
            </a:pPr>
            <a:r>
              <a:rPr kumimoji="0" lang="en-US" sz="4400" b="1" i="0" u="none" strike="noStrike" kern="0" cap="none" spc="0" normalizeH="0" baseline="0" noProof="0">
                <a:ln>
                  <a:noFill/>
                </a:ln>
                <a:solidFill>
                  <a:srgbClr val="ED7D31"/>
                </a:solidFill>
                <a:effectLst/>
                <a:uLnTx/>
                <a:uFillTx/>
                <a:latin typeface="Amatic SC" panose="020B0604020202020204" pitchFamily="2" charset="-79"/>
                <a:ea typeface="+mn-ea"/>
                <a:cs typeface="Amatic SC" panose="020B0604020202020204" pitchFamily="2" charset="-79"/>
                <a:sym typeface="Arial"/>
              </a:rPr>
              <a:t>Customizing &amp; organizing </a:t>
            </a:r>
            <a:r>
              <a:rPr kumimoji="0" lang="en-US" sz="4400" b="1" i="0" u="none" strike="noStrike" kern="0" cap="none" spc="0" normalizeH="0" baseline="0" noProof="0" dirty="0" err="1">
                <a:ln>
                  <a:noFill/>
                </a:ln>
                <a:solidFill>
                  <a:srgbClr val="ED7D31"/>
                </a:solidFill>
                <a:effectLst/>
                <a:uLnTx/>
                <a:uFillTx/>
                <a:latin typeface="Amatic SC" panose="020B0604020202020204" pitchFamily="2" charset="-79"/>
                <a:ea typeface="+mn-ea"/>
                <a:cs typeface="Amatic SC" panose="020B0604020202020204" pitchFamily="2" charset="-79"/>
                <a:sym typeface="Arial"/>
              </a:rPr>
              <a:t>GraphQL</a:t>
            </a:r>
            <a:r>
              <a:rPr kumimoji="0" lang="en-US" sz="4400" b="1" i="0" u="none" strike="noStrike" kern="0" cap="none" spc="0" normalizeH="0" baseline="0" noProof="0" dirty="0">
                <a:ln>
                  <a:noFill/>
                </a:ln>
                <a:solidFill>
                  <a:srgbClr val="ED7D31"/>
                </a:solidFill>
                <a:effectLst/>
                <a:uLnTx/>
                <a:uFillTx/>
                <a:latin typeface="Amatic SC" panose="020B0604020202020204" pitchFamily="2" charset="-79"/>
                <a:ea typeface="+mn-ea"/>
                <a:cs typeface="Amatic SC" panose="020B0604020202020204" pitchFamily="2" charset="-79"/>
                <a:sym typeface="Arial"/>
              </a:rPr>
              <a:t> operations</a:t>
            </a:r>
          </a:p>
        </p:txBody>
      </p:sp>
      <p:sp>
        <p:nvSpPr>
          <p:cNvPr id="4" name="object 2">
            <a:extLst>
              <a:ext uri="{FF2B5EF4-FFF2-40B4-BE49-F238E27FC236}">
                <a16:creationId xmlns:a16="http://schemas.microsoft.com/office/drawing/2014/main" id="{59C6EB5B-81CF-43FA-BC18-BF25A7F8CDD9}"/>
              </a:ext>
            </a:extLst>
          </p:cNvPr>
          <p:cNvSpPr txBox="1"/>
          <p:nvPr/>
        </p:nvSpPr>
        <p:spPr>
          <a:xfrm>
            <a:off x="700102" y="1195209"/>
            <a:ext cx="7596822" cy="3089948"/>
          </a:xfrm>
          <a:prstGeom prst="rect">
            <a:avLst/>
          </a:prstGeom>
        </p:spPr>
        <p:txBody>
          <a:bodyPr vert="horz" wrap="square" lIns="0" tIns="12065" rIns="0" bIns="0" rtlCol="0">
            <a:spAutoFit/>
          </a:bodyPr>
          <a:lstStyle/>
          <a:p>
            <a:pPr marR="0" lvl="0" algn="l" defTabSz="914400" rtl="0" eaLnBrk="1" fontAlgn="auto" latinLnBrk="0" hangingPunct="1">
              <a:lnSpc>
                <a:spcPct val="100000"/>
              </a:lnSpc>
              <a:spcBef>
                <a:spcPts val="0"/>
              </a:spcBef>
              <a:spcAft>
                <a:spcPts val="0"/>
              </a:spcAft>
              <a:buClr>
                <a:srgbClr val="000000"/>
              </a:buClr>
              <a:buSzTx/>
              <a:tabLst/>
              <a:defRPr/>
            </a:pPr>
            <a:r>
              <a:rPr kumimoji="0" lang="en-US" sz="2000" b="0" i="0" u="none" strike="noStrike" kern="0" cap="none" spc="0" normalizeH="0" baseline="0" noProof="0" dirty="0">
                <a:ln>
                  <a:noFill/>
                </a:ln>
                <a:solidFill>
                  <a:srgbClr val="000000"/>
                </a:solidFill>
                <a:effectLst/>
                <a:uLnTx/>
                <a:uFillTx/>
                <a:latin typeface="Source Code Pro" panose="020B0509030403020204" pitchFamily="49" charset="0"/>
                <a:ea typeface="Source Code Pro" panose="020B0509030403020204" pitchFamily="49" charset="0"/>
                <a:cs typeface="Arial"/>
                <a:sym typeface="Arial"/>
              </a:rPr>
              <a:t>This lesson covers</a:t>
            </a:r>
          </a:p>
          <a:p>
            <a:pPr marL="342900" marR="0" lvl="0" indent="-34290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endParaRPr kumimoji="0" lang="en-US" sz="2000" b="0" i="0" u="none" strike="noStrike" kern="0" cap="none" spc="0" normalizeH="0" baseline="0" noProof="0" dirty="0">
              <a:ln>
                <a:noFill/>
              </a:ln>
              <a:solidFill>
                <a:srgbClr val="000000"/>
              </a:solidFill>
              <a:effectLst/>
              <a:uLnTx/>
              <a:uFillTx/>
              <a:latin typeface="Source Code Pro" panose="020B0509030403020204" pitchFamily="49" charset="0"/>
              <a:ea typeface="Source Code Pro" panose="020B0509030403020204" pitchFamily="49" charset="0"/>
              <a:cs typeface="Arial"/>
              <a:sym typeface="Arial"/>
            </a:endParaRPr>
          </a:p>
          <a:p>
            <a:pPr marL="342900" marR="0" lvl="0" indent="-34290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US" sz="2000" b="0" i="0" u="none" strike="noStrike" kern="0" cap="none" spc="0" normalizeH="0" baseline="0" noProof="0" dirty="0">
                <a:ln>
                  <a:noFill/>
                </a:ln>
                <a:solidFill>
                  <a:srgbClr val="000000"/>
                </a:solidFill>
                <a:effectLst/>
                <a:uLnTx/>
                <a:uFillTx/>
                <a:latin typeface="Source Code Pro" panose="020B0509030403020204" pitchFamily="49" charset="0"/>
                <a:ea typeface="Source Code Pro" panose="020B0509030403020204" pitchFamily="49" charset="0"/>
                <a:cs typeface="Arial"/>
                <a:sym typeface="Arial"/>
              </a:rPr>
              <a:t>Using arguments to customize what a request field returns</a:t>
            </a:r>
          </a:p>
          <a:p>
            <a:pPr marL="342900" marR="0" lvl="0" indent="-34290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US" sz="2000" b="0" i="0" u="none" strike="noStrike" kern="0" cap="none" spc="0" normalizeH="0" baseline="0" noProof="0" dirty="0">
                <a:ln>
                  <a:noFill/>
                </a:ln>
                <a:solidFill>
                  <a:srgbClr val="000000"/>
                </a:solidFill>
                <a:effectLst/>
                <a:uLnTx/>
                <a:uFillTx/>
                <a:latin typeface="Source Code Pro" panose="020B0509030403020204" pitchFamily="49" charset="0"/>
                <a:ea typeface="Source Code Pro" panose="020B0509030403020204" pitchFamily="49" charset="0"/>
                <a:cs typeface="Arial"/>
                <a:sym typeface="Arial"/>
              </a:rPr>
              <a:t>Customizing response property names with aliases</a:t>
            </a:r>
          </a:p>
          <a:p>
            <a:pPr marL="342900" marR="0" lvl="0" indent="-34290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US" sz="2000" b="0" i="0" u="none" strike="noStrike" kern="0" cap="none" spc="0" normalizeH="0" baseline="0" noProof="0" dirty="0">
                <a:ln>
                  <a:noFill/>
                </a:ln>
                <a:solidFill>
                  <a:srgbClr val="000000"/>
                </a:solidFill>
                <a:effectLst/>
                <a:uLnTx/>
                <a:uFillTx/>
                <a:latin typeface="Source Code Pro" panose="020B0509030403020204" pitchFamily="49" charset="0"/>
                <a:ea typeface="Source Code Pro" panose="020B0509030403020204" pitchFamily="49" charset="0"/>
                <a:cs typeface="Arial"/>
                <a:sym typeface="Arial"/>
              </a:rPr>
              <a:t>Describing runtime executions with directives</a:t>
            </a:r>
          </a:p>
          <a:p>
            <a:pPr marL="342900" marR="0" lvl="0" indent="-34290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US" sz="2000" b="0" i="0" u="none" strike="noStrike" kern="0" cap="none" spc="0" normalizeH="0" baseline="0" noProof="0" dirty="0">
                <a:ln>
                  <a:noFill/>
                </a:ln>
                <a:solidFill>
                  <a:srgbClr val="000000"/>
                </a:solidFill>
                <a:effectLst/>
                <a:uLnTx/>
                <a:uFillTx/>
                <a:latin typeface="Source Code Pro" panose="020B0509030403020204" pitchFamily="49" charset="0"/>
                <a:ea typeface="Source Code Pro" panose="020B0509030403020204" pitchFamily="49" charset="0"/>
                <a:cs typeface="Arial"/>
                <a:sym typeface="Arial"/>
              </a:rPr>
              <a:t>Reducing duplicated text with fragments</a:t>
            </a:r>
          </a:p>
          <a:p>
            <a:pPr marL="342900" marR="0" lvl="0" indent="-34290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US" sz="2000" b="0" i="0" u="none" strike="noStrike" kern="0" cap="none" spc="0" normalizeH="0" baseline="0" noProof="0" dirty="0">
                <a:ln>
                  <a:noFill/>
                </a:ln>
                <a:solidFill>
                  <a:srgbClr val="000000"/>
                </a:solidFill>
                <a:effectLst/>
                <a:uLnTx/>
                <a:uFillTx/>
                <a:latin typeface="Source Code Pro" panose="020B0509030403020204" pitchFamily="49" charset="0"/>
                <a:ea typeface="Source Code Pro" panose="020B0509030403020204" pitchFamily="49" charset="0"/>
                <a:cs typeface="Arial"/>
                <a:sym typeface="Arial"/>
              </a:rPr>
              <a:t>Composing queries and separating data requirement responsibilities</a:t>
            </a:r>
            <a:endPar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endParaRPr>
          </a:p>
        </p:txBody>
      </p:sp>
    </p:spTree>
    <p:extLst>
      <p:ext uri="{BB962C8B-B14F-4D97-AF65-F5344CB8AC3E}">
        <p14:creationId xmlns:p14="http://schemas.microsoft.com/office/powerpoint/2010/main" val="52428989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a:xfrm>
            <a:off x="4220309" y="4695092"/>
            <a:ext cx="556408" cy="309266"/>
          </a:xfrm>
        </p:spPr>
        <p:txBody>
          <a:bodyPr/>
          <a:lstStyle/>
          <a:p>
            <a:pPr marL="11207"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900" b="1" i="0" u="none" strike="noStrike" kern="0" cap="none" spc="-9" normalizeH="0" baseline="0" noProof="0" dirty="0">
                <a:ln>
                  <a:noFill/>
                </a:ln>
                <a:solidFill>
                  <a:srgbClr val="FFFFFF"/>
                </a:solidFill>
                <a:effectLst/>
                <a:uLnTx/>
                <a:uFillTx/>
                <a:latin typeface="Arial"/>
                <a:cs typeface="Arial"/>
                <a:sym typeface="Arial"/>
              </a:rPr>
              <a:t>1</a:t>
            </a:r>
            <a:r>
              <a:rPr kumimoji="0" lang="en-US" sz="900" b="1" i="0" u="none" strike="noStrike" kern="0" cap="none" spc="-18" normalizeH="0" baseline="0" noProof="0" dirty="0">
                <a:ln>
                  <a:noFill/>
                </a:ln>
                <a:solidFill>
                  <a:srgbClr val="FFFFFF"/>
                </a:solidFill>
                <a:effectLst/>
                <a:uLnTx/>
                <a:uFillTx/>
                <a:latin typeface="Arial"/>
                <a:cs typeface="Arial"/>
                <a:sym typeface="Arial"/>
              </a:rPr>
              <a:t>-</a:t>
            </a:r>
            <a:fld id="{81D60167-4931-47E6-BA6A-407CBD079E47}" type="slidenum">
              <a:rPr kumimoji="0" sz="900" b="1" i="0" u="none" strike="noStrike" kern="0" cap="none" spc="0" normalizeH="0" baseline="0" noProof="0" smtClean="0">
                <a:ln>
                  <a:noFill/>
                </a:ln>
                <a:solidFill>
                  <a:srgbClr val="FFFFFF"/>
                </a:solidFill>
                <a:effectLst/>
                <a:uLnTx/>
                <a:uFillTx/>
                <a:latin typeface="Calibri Light"/>
                <a:cs typeface="Calibri Light"/>
                <a:sym typeface="Arial"/>
              </a:rPr>
              <a:pPr marL="11207" marR="0" lvl="0" indent="0" algn="r" defTabSz="914400" rtl="0" eaLnBrk="1" fontAlgn="auto" latinLnBrk="0" hangingPunct="1">
                <a:lnSpc>
                  <a:spcPct val="100000"/>
                </a:lnSpc>
                <a:spcBef>
                  <a:spcPts val="0"/>
                </a:spcBef>
                <a:spcAft>
                  <a:spcPts val="0"/>
                </a:spcAft>
                <a:buClr>
                  <a:srgbClr val="000000"/>
                </a:buClr>
                <a:buSzTx/>
                <a:buFont typeface="Arial"/>
                <a:buNone/>
                <a:tabLst/>
                <a:defRPr/>
              </a:pPr>
              <a:t>30</a:t>
            </a:fld>
            <a:endParaRPr kumimoji="0" sz="900" b="1" i="0" u="none" strike="noStrike" kern="0" cap="none" spc="0" normalizeH="0" baseline="0" noProof="0" dirty="0">
              <a:ln>
                <a:noFill/>
              </a:ln>
              <a:solidFill>
                <a:srgbClr val="FFFFFF"/>
              </a:solidFill>
              <a:effectLst/>
              <a:uLnTx/>
              <a:uFillTx/>
              <a:latin typeface="Calibri Light"/>
              <a:cs typeface="Calibri Light"/>
              <a:sym typeface="Arial"/>
            </a:endParaRPr>
          </a:p>
        </p:txBody>
      </p:sp>
      <p:sp>
        <p:nvSpPr>
          <p:cNvPr id="5" name="Arrow: Pentagon 4">
            <a:extLst>
              <a:ext uri="{FF2B5EF4-FFF2-40B4-BE49-F238E27FC236}">
                <a16:creationId xmlns:a16="http://schemas.microsoft.com/office/drawing/2014/main" id="{A57708DE-E8EF-47A1-B55A-5F10C256E44D}"/>
              </a:ext>
            </a:extLst>
          </p:cNvPr>
          <p:cNvSpPr/>
          <p:nvPr/>
        </p:nvSpPr>
        <p:spPr>
          <a:xfrm>
            <a:off x="773589" y="230865"/>
            <a:ext cx="8370411" cy="697832"/>
          </a:xfrm>
          <a:prstGeom prst="homePlate">
            <a:avLst/>
          </a:prstGeom>
          <a:noFill/>
          <a:ln>
            <a:noFill/>
          </a:ln>
        </p:spPr>
        <p:style>
          <a:lnRef idx="1">
            <a:schemeClr val="accent1"/>
          </a:lnRef>
          <a:fillRef idx="1">
            <a:schemeClr val="accent1"/>
          </a:fillRef>
          <a:effectRef idx="1">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
                <a:srgbClr val="000000">
                  <a:lumMod val="50000"/>
                  <a:lumOff val="50000"/>
                </a:srgbClr>
              </a:buClr>
              <a:buSzTx/>
              <a:buFont typeface="Arial"/>
              <a:buNone/>
              <a:tabLst/>
              <a:defRPr/>
            </a:pPr>
            <a:r>
              <a:rPr kumimoji="0" lang="en-US" sz="4400" b="1" i="0" u="none" strike="noStrike" kern="0" cap="none" spc="0" normalizeH="0" baseline="0" noProof="0" dirty="0">
                <a:ln>
                  <a:noFill/>
                </a:ln>
                <a:solidFill>
                  <a:srgbClr val="ED7D31"/>
                </a:solidFill>
                <a:effectLst/>
                <a:uLnTx/>
                <a:uFillTx/>
                <a:latin typeface="Amatic SC" panose="020B0604020202020204" pitchFamily="2" charset="-79"/>
                <a:ea typeface="+mn-ea"/>
                <a:cs typeface="Amatic SC" panose="020B0604020202020204" pitchFamily="2" charset="-79"/>
                <a:sym typeface="Arial"/>
              </a:rPr>
              <a:t>The @include directive</a:t>
            </a:r>
          </a:p>
        </p:txBody>
      </p:sp>
      <p:sp>
        <p:nvSpPr>
          <p:cNvPr id="4" name="object 2">
            <a:extLst>
              <a:ext uri="{FF2B5EF4-FFF2-40B4-BE49-F238E27FC236}">
                <a16:creationId xmlns:a16="http://schemas.microsoft.com/office/drawing/2014/main" id="{59C6EB5B-81CF-43FA-BC18-BF25A7F8CDD9}"/>
              </a:ext>
            </a:extLst>
          </p:cNvPr>
          <p:cNvSpPr txBox="1"/>
          <p:nvPr/>
        </p:nvSpPr>
        <p:spPr>
          <a:xfrm>
            <a:off x="942118" y="1328932"/>
            <a:ext cx="7669198" cy="2782172"/>
          </a:xfrm>
          <a:prstGeom prst="rect">
            <a:avLst/>
          </a:prstGeom>
        </p:spPr>
        <p:txBody>
          <a:bodyPr vert="horz" wrap="square" lIns="0" tIns="12065" rIns="0" bIns="0" rtlCol="0">
            <a:spAutoFit/>
          </a:bodyPr>
          <a:lstStyle/>
          <a:p>
            <a:pPr marL="342900" marR="0" lvl="0" indent="-34290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US" sz="2000" b="0" i="0" u="none" strike="noStrike" kern="0" cap="none" spc="0" normalizeH="0" baseline="0" noProof="0" dirty="0">
                <a:ln>
                  <a:noFill/>
                </a:ln>
                <a:solidFill>
                  <a:srgbClr val="000000"/>
                </a:solidFill>
                <a:effectLst/>
                <a:uLnTx/>
                <a:uFillTx/>
                <a:latin typeface="Source Code Pro" panose="020B0509030403020204" pitchFamily="49" charset="0"/>
                <a:ea typeface="Source Code Pro" panose="020B0509030403020204" pitchFamily="49" charset="0"/>
                <a:cs typeface="Arial"/>
                <a:sym typeface="Arial"/>
              </a:rPr>
              <a:t>The @include directive can be used after fields (or fragments) to provide a condition (using its if argument). </a:t>
            </a:r>
          </a:p>
          <a:p>
            <a:pPr marL="342900" marR="0" lvl="0" indent="-34290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US" sz="2000" b="0" i="0" u="none" strike="noStrike" kern="0" cap="none" spc="0" normalizeH="0" baseline="0" noProof="0" dirty="0">
                <a:ln>
                  <a:noFill/>
                </a:ln>
                <a:solidFill>
                  <a:srgbClr val="000000"/>
                </a:solidFill>
                <a:effectLst/>
                <a:uLnTx/>
                <a:uFillTx/>
                <a:latin typeface="Source Code Pro" panose="020B0509030403020204" pitchFamily="49" charset="0"/>
                <a:ea typeface="Source Code Pro" panose="020B0509030403020204" pitchFamily="49" charset="0"/>
                <a:cs typeface="Arial"/>
                <a:sym typeface="Arial"/>
              </a:rPr>
              <a:t>That condition controls whether the field (or fragment) should be included in the response. </a:t>
            </a:r>
          </a:p>
          <a:p>
            <a:pPr marL="342900" marR="0" lvl="0" indent="-34290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US" sz="2000" b="0" i="0" u="none" strike="noStrike" kern="0" cap="none" spc="0" normalizeH="0" baseline="0" noProof="0" dirty="0">
                <a:ln>
                  <a:noFill/>
                </a:ln>
                <a:solidFill>
                  <a:srgbClr val="000000"/>
                </a:solidFill>
                <a:effectLst/>
                <a:uLnTx/>
                <a:uFillTx/>
                <a:latin typeface="Source Code Pro" panose="020B0509030403020204" pitchFamily="49" charset="0"/>
                <a:ea typeface="Source Code Pro" panose="020B0509030403020204" pitchFamily="49" charset="0"/>
                <a:cs typeface="Arial"/>
                <a:sym typeface="Arial"/>
              </a:rPr>
              <a:t>The use of the @include directive looks like this:</a:t>
            </a:r>
          </a:p>
          <a:p>
            <a:pPr marR="0" lvl="0" algn="l" defTabSz="914400" rtl="0" eaLnBrk="1" fontAlgn="auto" latinLnBrk="0" hangingPunct="1">
              <a:lnSpc>
                <a:spcPct val="100000"/>
              </a:lnSpc>
              <a:spcBef>
                <a:spcPts val="0"/>
              </a:spcBef>
              <a:spcAft>
                <a:spcPts val="0"/>
              </a:spcAft>
              <a:buClr>
                <a:srgbClr val="000000"/>
              </a:buClr>
              <a:buSzTx/>
              <a:tabLst/>
              <a:defRPr/>
            </a:pPr>
            <a:endPar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endParaRPr>
          </a:p>
          <a:p>
            <a:pPr marR="0" lvl="0" algn="l" defTabSz="914400" rtl="0" eaLnBrk="1" fontAlgn="auto" latinLnBrk="0" hangingPunct="1">
              <a:lnSpc>
                <a:spcPct val="100000"/>
              </a:lnSpc>
              <a:spcBef>
                <a:spcPts val="0"/>
              </a:spcBef>
              <a:spcAft>
                <a:spcPts val="0"/>
              </a:spcAft>
              <a:buClr>
                <a:srgbClr val="000000"/>
              </a:buClr>
              <a:buSzTx/>
              <a:tabLst/>
              <a:defRPr/>
            </a:pPr>
            <a:r>
              <a:rPr kumimoji="0" lang="en-US" sz="2000" b="0" i="0" u="none" strike="noStrike" kern="0" cap="none" spc="0" normalizeH="0" baseline="0" noProof="0" dirty="0" err="1">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fieldName</a:t>
            </a:r>
            <a:r>
              <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@include(if: $</a:t>
            </a:r>
            <a:r>
              <a:rPr kumimoji="0" lang="en-US" sz="2000" b="0" i="0" u="none" strike="noStrike" kern="0" cap="none" spc="0" normalizeH="0" baseline="0" noProof="0" dirty="0" err="1">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someTest</a:t>
            </a:r>
            <a:r>
              <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a:t>
            </a:r>
          </a:p>
        </p:txBody>
      </p:sp>
    </p:spTree>
    <p:extLst>
      <p:ext uri="{BB962C8B-B14F-4D97-AF65-F5344CB8AC3E}">
        <p14:creationId xmlns:p14="http://schemas.microsoft.com/office/powerpoint/2010/main" val="69728668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a:xfrm>
            <a:off x="4220309" y="4695092"/>
            <a:ext cx="556408" cy="309266"/>
          </a:xfrm>
        </p:spPr>
        <p:txBody>
          <a:bodyPr/>
          <a:lstStyle/>
          <a:p>
            <a:pPr marL="11207"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900" b="1" i="0" u="none" strike="noStrike" kern="0" cap="none" spc="-9" normalizeH="0" baseline="0" noProof="0" dirty="0">
                <a:ln>
                  <a:noFill/>
                </a:ln>
                <a:solidFill>
                  <a:srgbClr val="FFFFFF"/>
                </a:solidFill>
                <a:effectLst/>
                <a:uLnTx/>
                <a:uFillTx/>
                <a:latin typeface="Arial"/>
                <a:cs typeface="Arial"/>
                <a:sym typeface="Arial"/>
              </a:rPr>
              <a:t>1</a:t>
            </a:r>
            <a:r>
              <a:rPr kumimoji="0" lang="en-US" sz="900" b="1" i="0" u="none" strike="noStrike" kern="0" cap="none" spc="-18" normalizeH="0" baseline="0" noProof="0" dirty="0">
                <a:ln>
                  <a:noFill/>
                </a:ln>
                <a:solidFill>
                  <a:srgbClr val="FFFFFF"/>
                </a:solidFill>
                <a:effectLst/>
                <a:uLnTx/>
                <a:uFillTx/>
                <a:latin typeface="Arial"/>
                <a:cs typeface="Arial"/>
                <a:sym typeface="Arial"/>
              </a:rPr>
              <a:t>-</a:t>
            </a:r>
            <a:fld id="{81D60167-4931-47E6-BA6A-407CBD079E47}" type="slidenum">
              <a:rPr kumimoji="0" sz="900" b="1" i="0" u="none" strike="noStrike" kern="0" cap="none" spc="0" normalizeH="0" baseline="0" noProof="0" smtClean="0">
                <a:ln>
                  <a:noFill/>
                </a:ln>
                <a:solidFill>
                  <a:srgbClr val="FFFFFF"/>
                </a:solidFill>
                <a:effectLst/>
                <a:uLnTx/>
                <a:uFillTx/>
                <a:latin typeface="Calibri Light"/>
                <a:cs typeface="Calibri Light"/>
                <a:sym typeface="Arial"/>
              </a:rPr>
              <a:pPr marL="11207" marR="0" lvl="0" indent="0" algn="r" defTabSz="914400" rtl="0" eaLnBrk="1" fontAlgn="auto" latinLnBrk="0" hangingPunct="1">
                <a:lnSpc>
                  <a:spcPct val="100000"/>
                </a:lnSpc>
                <a:spcBef>
                  <a:spcPts val="0"/>
                </a:spcBef>
                <a:spcAft>
                  <a:spcPts val="0"/>
                </a:spcAft>
                <a:buClr>
                  <a:srgbClr val="000000"/>
                </a:buClr>
                <a:buSzTx/>
                <a:buFont typeface="Arial"/>
                <a:buNone/>
                <a:tabLst/>
                <a:defRPr/>
              </a:pPr>
              <a:t>31</a:t>
            </a:fld>
            <a:endParaRPr kumimoji="0" sz="900" b="1" i="0" u="none" strike="noStrike" kern="0" cap="none" spc="0" normalizeH="0" baseline="0" noProof="0" dirty="0">
              <a:ln>
                <a:noFill/>
              </a:ln>
              <a:solidFill>
                <a:srgbClr val="FFFFFF"/>
              </a:solidFill>
              <a:effectLst/>
              <a:uLnTx/>
              <a:uFillTx/>
              <a:latin typeface="Calibri Light"/>
              <a:cs typeface="Calibri Light"/>
              <a:sym typeface="Arial"/>
            </a:endParaRPr>
          </a:p>
        </p:txBody>
      </p:sp>
      <p:sp>
        <p:nvSpPr>
          <p:cNvPr id="5" name="Arrow: Pentagon 4">
            <a:extLst>
              <a:ext uri="{FF2B5EF4-FFF2-40B4-BE49-F238E27FC236}">
                <a16:creationId xmlns:a16="http://schemas.microsoft.com/office/drawing/2014/main" id="{A57708DE-E8EF-47A1-B55A-5F10C256E44D}"/>
              </a:ext>
            </a:extLst>
          </p:cNvPr>
          <p:cNvSpPr/>
          <p:nvPr/>
        </p:nvSpPr>
        <p:spPr>
          <a:xfrm>
            <a:off x="773589" y="230865"/>
            <a:ext cx="8370411" cy="697832"/>
          </a:xfrm>
          <a:prstGeom prst="homePlate">
            <a:avLst/>
          </a:prstGeom>
          <a:noFill/>
          <a:ln>
            <a:noFill/>
          </a:ln>
        </p:spPr>
        <p:style>
          <a:lnRef idx="1">
            <a:schemeClr val="accent1"/>
          </a:lnRef>
          <a:fillRef idx="1">
            <a:schemeClr val="accent1"/>
          </a:fillRef>
          <a:effectRef idx="1">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
                <a:srgbClr val="000000">
                  <a:lumMod val="50000"/>
                  <a:lumOff val="50000"/>
                </a:srgbClr>
              </a:buClr>
              <a:buSzTx/>
              <a:buFont typeface="Arial"/>
              <a:buNone/>
              <a:tabLst/>
              <a:defRPr/>
            </a:pPr>
            <a:r>
              <a:rPr kumimoji="0" lang="en-US" sz="4400" b="1" i="0" u="none" strike="noStrike" kern="0" cap="none" spc="0" normalizeH="0" baseline="0" noProof="0">
                <a:ln>
                  <a:noFill/>
                </a:ln>
                <a:solidFill>
                  <a:srgbClr val="ED7D31"/>
                </a:solidFill>
                <a:effectLst/>
                <a:uLnTx/>
                <a:uFillTx/>
                <a:latin typeface="Amatic SC" panose="020B0604020202020204" pitchFamily="2" charset="-79"/>
                <a:ea typeface="+mn-ea"/>
                <a:cs typeface="Amatic SC" panose="020B0604020202020204" pitchFamily="2" charset="-79"/>
                <a:sym typeface="Arial"/>
              </a:rPr>
              <a:t>The @include directive</a:t>
            </a:r>
          </a:p>
        </p:txBody>
      </p:sp>
      <p:sp>
        <p:nvSpPr>
          <p:cNvPr id="4" name="object 2">
            <a:extLst>
              <a:ext uri="{FF2B5EF4-FFF2-40B4-BE49-F238E27FC236}">
                <a16:creationId xmlns:a16="http://schemas.microsoft.com/office/drawing/2014/main" id="{59C6EB5B-81CF-43FA-BC18-BF25A7F8CDD9}"/>
              </a:ext>
            </a:extLst>
          </p:cNvPr>
          <p:cNvSpPr txBox="1"/>
          <p:nvPr/>
        </p:nvSpPr>
        <p:spPr>
          <a:xfrm>
            <a:off x="737401" y="1796217"/>
            <a:ext cx="7669198" cy="1551066"/>
          </a:xfrm>
          <a:prstGeom prst="rect">
            <a:avLst/>
          </a:prstGeom>
        </p:spPr>
        <p:txBody>
          <a:bodyPr vert="horz" wrap="square" lIns="0" tIns="12065" rIns="0" bIns="0" rtlCol="0">
            <a:spAutoFit/>
          </a:bodyPr>
          <a:lstStyle/>
          <a:p>
            <a:pPr marL="342900" marR="0" lvl="0" indent="-34290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US" sz="2000" b="0" i="0" u="none" strike="noStrike" kern="0" cap="none" spc="0" normalizeH="0" baseline="0" noProof="0" dirty="0">
                <a:ln>
                  <a:noFill/>
                </a:ln>
                <a:solidFill>
                  <a:srgbClr val="000000"/>
                </a:solidFill>
                <a:effectLst/>
                <a:uLnTx/>
                <a:uFillTx/>
                <a:latin typeface="Source Code Pro" panose="020B0509030403020204" pitchFamily="49" charset="0"/>
                <a:ea typeface="Source Code Pro" panose="020B0509030403020204" pitchFamily="49" charset="0"/>
                <a:cs typeface="Arial"/>
                <a:sym typeface="Arial"/>
              </a:rPr>
              <a:t>The first line of the </a:t>
            </a:r>
            <a:r>
              <a:rPr kumimoji="0" lang="en-US" sz="2000" b="0" i="0" u="none" strike="noStrike" kern="0" cap="none" spc="0" normalizeH="0" baseline="0" noProof="0" dirty="0" err="1">
                <a:ln>
                  <a:noFill/>
                </a:ln>
                <a:solidFill>
                  <a:srgbClr val="000000"/>
                </a:solidFill>
                <a:effectLst/>
                <a:uLnTx/>
                <a:uFillTx/>
                <a:latin typeface="Source Code Pro" panose="020B0509030403020204" pitchFamily="49" charset="0"/>
                <a:ea typeface="Source Code Pro" panose="020B0509030403020204" pitchFamily="49" charset="0"/>
                <a:cs typeface="Arial"/>
                <a:sym typeface="Arial"/>
              </a:rPr>
              <a:t>OrgInfo</a:t>
            </a:r>
            <a:r>
              <a:rPr kumimoji="0" lang="en-US" sz="2000" b="0" i="0" u="none" strike="noStrike" kern="0" cap="none" spc="0" normalizeH="0" baseline="0" noProof="0" dirty="0">
                <a:ln>
                  <a:noFill/>
                </a:ln>
                <a:solidFill>
                  <a:srgbClr val="000000"/>
                </a:solidFill>
                <a:effectLst/>
                <a:uLnTx/>
                <a:uFillTx/>
                <a:latin typeface="Source Code Pro" panose="020B0509030403020204" pitchFamily="49" charset="0"/>
                <a:ea typeface="Source Code Pro" panose="020B0509030403020204" pitchFamily="49" charset="0"/>
                <a:cs typeface="Arial"/>
                <a:sym typeface="Arial"/>
              </a:rPr>
              <a:t> query needs to be changed to add the type of $</a:t>
            </a:r>
            <a:r>
              <a:rPr kumimoji="0" lang="en-US" sz="2000" b="0" i="0" u="none" strike="noStrike" kern="0" cap="none" spc="0" normalizeH="0" baseline="0" noProof="0" dirty="0" err="1">
                <a:ln>
                  <a:noFill/>
                </a:ln>
                <a:solidFill>
                  <a:srgbClr val="000000"/>
                </a:solidFill>
                <a:effectLst/>
                <a:uLnTx/>
                <a:uFillTx/>
                <a:latin typeface="Source Code Pro" panose="020B0509030403020204" pitchFamily="49" charset="0"/>
                <a:ea typeface="Source Code Pro" panose="020B0509030403020204" pitchFamily="49" charset="0"/>
                <a:cs typeface="Arial"/>
                <a:sym typeface="Arial"/>
              </a:rPr>
              <a:t>fullDetails</a:t>
            </a:r>
            <a:r>
              <a:rPr kumimoji="0" lang="en-US" sz="2000" b="0" i="0" u="none" strike="noStrike" kern="0" cap="none" spc="0" normalizeH="0" baseline="0" noProof="0" dirty="0">
                <a:ln>
                  <a:noFill/>
                </a:ln>
                <a:solidFill>
                  <a:srgbClr val="000000"/>
                </a:solidFill>
                <a:effectLst/>
                <a:uLnTx/>
                <a:uFillTx/>
                <a:latin typeface="Source Code Pro" panose="020B0509030403020204" pitchFamily="49" charset="0"/>
                <a:ea typeface="Source Code Pro" panose="020B0509030403020204" pitchFamily="49" charset="0"/>
                <a:cs typeface="Arial"/>
                <a:sym typeface="Arial"/>
              </a:rPr>
              <a:t>:</a:t>
            </a:r>
          </a:p>
          <a:p>
            <a:pPr marR="0" lvl="0" algn="l" defTabSz="914400" rtl="0" eaLnBrk="1" fontAlgn="auto" latinLnBrk="0" hangingPunct="1">
              <a:lnSpc>
                <a:spcPct val="100000"/>
              </a:lnSpc>
              <a:spcBef>
                <a:spcPts val="0"/>
              </a:spcBef>
              <a:spcAft>
                <a:spcPts val="0"/>
              </a:spcAft>
              <a:buClr>
                <a:srgbClr val="000000"/>
              </a:buClr>
              <a:buSzTx/>
              <a:tabLst/>
              <a:defRPr/>
            </a:pPr>
            <a:endParaRPr kumimoji="0" lang="en-US" sz="2000" b="0" i="0" u="none" strike="noStrike" kern="0" cap="none" spc="0" normalizeH="0" baseline="0" noProof="0" dirty="0">
              <a:ln>
                <a:noFill/>
              </a:ln>
              <a:solidFill>
                <a:srgbClr val="000000"/>
              </a:solidFill>
              <a:effectLst/>
              <a:uLnTx/>
              <a:uFillTx/>
              <a:latin typeface="Source Code Pro" panose="020B0509030403020204" pitchFamily="49" charset="0"/>
              <a:ea typeface="Source Code Pro" panose="020B0509030403020204" pitchFamily="49" charset="0"/>
              <a:cs typeface="Arial"/>
              <a:sym typeface="Arial"/>
            </a:endParaRPr>
          </a:p>
          <a:p>
            <a:pPr marR="0" lvl="0" algn="l" defTabSz="914400" rtl="0" eaLnBrk="1" fontAlgn="auto" latinLnBrk="0" hangingPunct="1">
              <a:lnSpc>
                <a:spcPct val="100000"/>
              </a:lnSpc>
              <a:spcBef>
                <a:spcPts val="0"/>
              </a:spcBef>
              <a:spcAft>
                <a:spcPts val="0"/>
              </a:spcAft>
              <a:buClr>
                <a:srgbClr val="000000"/>
              </a:buClr>
              <a:buSzTx/>
              <a:tabLst/>
              <a:defRPr/>
            </a:pPr>
            <a:r>
              <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query </a:t>
            </a:r>
            <a:r>
              <a:rPr kumimoji="0" lang="en-US" sz="2000" b="0" i="0" u="none" strike="noStrike" kern="0" cap="none" spc="0" normalizeH="0" baseline="0" noProof="0" dirty="0" err="1">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OrgInfo</a:t>
            </a:r>
            <a:r>
              <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a:t>
            </a:r>
            <a:r>
              <a:rPr kumimoji="0" lang="en-US" sz="2000" b="0" i="0" u="none" strike="noStrike" kern="0" cap="none" spc="0" normalizeH="0" baseline="0" noProof="0" dirty="0" err="1">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orgLogin</a:t>
            </a:r>
            <a:r>
              <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String!, $</a:t>
            </a:r>
            <a:r>
              <a:rPr kumimoji="0" lang="en-US" sz="2000" b="0" i="0" u="none" strike="noStrike" kern="0" cap="none" spc="0" normalizeH="0" baseline="0" noProof="0" dirty="0" err="1">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fullDetails</a:t>
            </a:r>
            <a:r>
              <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Boolean!) {</a:t>
            </a:r>
          </a:p>
        </p:txBody>
      </p:sp>
    </p:spTree>
    <p:extLst>
      <p:ext uri="{BB962C8B-B14F-4D97-AF65-F5344CB8AC3E}">
        <p14:creationId xmlns:p14="http://schemas.microsoft.com/office/powerpoint/2010/main" val="413363687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a:xfrm>
            <a:off x="4220309" y="4695092"/>
            <a:ext cx="556408" cy="309266"/>
          </a:xfrm>
        </p:spPr>
        <p:txBody>
          <a:bodyPr/>
          <a:lstStyle/>
          <a:p>
            <a:pPr marL="11207"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900" b="1" i="0" u="none" strike="noStrike" kern="0" cap="none" spc="-9" normalizeH="0" baseline="0" noProof="0" dirty="0">
                <a:ln>
                  <a:noFill/>
                </a:ln>
                <a:solidFill>
                  <a:srgbClr val="FFFFFF"/>
                </a:solidFill>
                <a:effectLst/>
                <a:uLnTx/>
                <a:uFillTx/>
                <a:latin typeface="Arial"/>
                <a:cs typeface="Arial"/>
                <a:sym typeface="Arial"/>
              </a:rPr>
              <a:t>1</a:t>
            </a:r>
            <a:r>
              <a:rPr kumimoji="0" lang="en-US" sz="900" b="1" i="0" u="none" strike="noStrike" kern="0" cap="none" spc="-18" normalizeH="0" baseline="0" noProof="0" dirty="0">
                <a:ln>
                  <a:noFill/>
                </a:ln>
                <a:solidFill>
                  <a:srgbClr val="FFFFFF"/>
                </a:solidFill>
                <a:effectLst/>
                <a:uLnTx/>
                <a:uFillTx/>
                <a:latin typeface="Arial"/>
                <a:cs typeface="Arial"/>
                <a:sym typeface="Arial"/>
              </a:rPr>
              <a:t>-</a:t>
            </a:r>
            <a:fld id="{81D60167-4931-47E6-BA6A-407CBD079E47}" type="slidenum">
              <a:rPr kumimoji="0" sz="900" b="1" i="0" u="none" strike="noStrike" kern="0" cap="none" spc="0" normalizeH="0" baseline="0" noProof="0" smtClean="0">
                <a:ln>
                  <a:noFill/>
                </a:ln>
                <a:solidFill>
                  <a:srgbClr val="FFFFFF"/>
                </a:solidFill>
                <a:effectLst/>
                <a:uLnTx/>
                <a:uFillTx/>
                <a:latin typeface="Calibri Light"/>
                <a:cs typeface="Calibri Light"/>
                <a:sym typeface="Arial"/>
              </a:rPr>
              <a:pPr marL="11207" marR="0" lvl="0" indent="0" algn="r" defTabSz="914400" rtl="0" eaLnBrk="1" fontAlgn="auto" latinLnBrk="0" hangingPunct="1">
                <a:lnSpc>
                  <a:spcPct val="100000"/>
                </a:lnSpc>
                <a:spcBef>
                  <a:spcPts val="0"/>
                </a:spcBef>
                <a:spcAft>
                  <a:spcPts val="0"/>
                </a:spcAft>
                <a:buClr>
                  <a:srgbClr val="000000"/>
                </a:buClr>
                <a:buSzTx/>
                <a:buFont typeface="Arial"/>
                <a:buNone/>
                <a:tabLst/>
                <a:defRPr/>
              </a:pPr>
              <a:t>32</a:t>
            </a:fld>
            <a:endParaRPr kumimoji="0" sz="900" b="1" i="0" u="none" strike="noStrike" kern="0" cap="none" spc="0" normalizeH="0" baseline="0" noProof="0" dirty="0">
              <a:ln>
                <a:noFill/>
              </a:ln>
              <a:solidFill>
                <a:srgbClr val="FFFFFF"/>
              </a:solidFill>
              <a:effectLst/>
              <a:uLnTx/>
              <a:uFillTx/>
              <a:latin typeface="Calibri Light"/>
              <a:cs typeface="Calibri Light"/>
              <a:sym typeface="Arial"/>
            </a:endParaRPr>
          </a:p>
        </p:txBody>
      </p:sp>
      <p:sp>
        <p:nvSpPr>
          <p:cNvPr id="5" name="Arrow: Pentagon 4">
            <a:extLst>
              <a:ext uri="{FF2B5EF4-FFF2-40B4-BE49-F238E27FC236}">
                <a16:creationId xmlns:a16="http://schemas.microsoft.com/office/drawing/2014/main" id="{A57708DE-E8EF-47A1-B55A-5F10C256E44D}"/>
              </a:ext>
            </a:extLst>
          </p:cNvPr>
          <p:cNvSpPr/>
          <p:nvPr/>
        </p:nvSpPr>
        <p:spPr>
          <a:xfrm>
            <a:off x="773589" y="230865"/>
            <a:ext cx="8370411" cy="697832"/>
          </a:xfrm>
          <a:prstGeom prst="homePlate">
            <a:avLst/>
          </a:prstGeom>
          <a:noFill/>
          <a:ln>
            <a:noFill/>
          </a:ln>
        </p:spPr>
        <p:style>
          <a:lnRef idx="1">
            <a:schemeClr val="accent1"/>
          </a:lnRef>
          <a:fillRef idx="1">
            <a:schemeClr val="accent1"/>
          </a:fillRef>
          <a:effectRef idx="1">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
                <a:srgbClr val="000000">
                  <a:lumMod val="50000"/>
                  <a:lumOff val="50000"/>
                </a:srgbClr>
              </a:buClr>
              <a:buSzTx/>
              <a:buFont typeface="Arial"/>
              <a:buNone/>
              <a:tabLst/>
              <a:defRPr/>
            </a:pPr>
            <a:r>
              <a:rPr kumimoji="0" lang="en-US" sz="4400" b="1" i="0" u="none" strike="noStrike" kern="0" cap="none" spc="0" normalizeH="0" baseline="0" noProof="0">
                <a:ln>
                  <a:noFill/>
                </a:ln>
                <a:solidFill>
                  <a:srgbClr val="ED7D31"/>
                </a:solidFill>
                <a:effectLst/>
                <a:uLnTx/>
                <a:uFillTx/>
                <a:latin typeface="Amatic SC" panose="020B0604020202020204" pitchFamily="2" charset="-79"/>
                <a:ea typeface="+mn-ea"/>
                <a:cs typeface="Amatic SC" panose="020B0604020202020204" pitchFamily="2" charset="-79"/>
                <a:sym typeface="Arial"/>
              </a:rPr>
              <a:t>The @include directive</a:t>
            </a:r>
          </a:p>
        </p:txBody>
      </p:sp>
      <p:sp>
        <p:nvSpPr>
          <p:cNvPr id="4" name="object 2">
            <a:extLst>
              <a:ext uri="{FF2B5EF4-FFF2-40B4-BE49-F238E27FC236}">
                <a16:creationId xmlns:a16="http://schemas.microsoft.com/office/drawing/2014/main" id="{59C6EB5B-81CF-43FA-BC18-BF25A7F8CDD9}"/>
              </a:ext>
            </a:extLst>
          </p:cNvPr>
          <p:cNvSpPr txBox="1"/>
          <p:nvPr/>
        </p:nvSpPr>
        <p:spPr>
          <a:xfrm>
            <a:off x="737401" y="1113032"/>
            <a:ext cx="7669198" cy="3397725"/>
          </a:xfrm>
          <a:prstGeom prst="rect">
            <a:avLst/>
          </a:prstGeom>
        </p:spPr>
        <p:txBody>
          <a:bodyPr vert="horz" wrap="square" lIns="0" tIns="12065" rIns="0" bIns="0" rtlCol="0">
            <a:spAutoFit/>
          </a:bodyPr>
          <a:lstStyle/>
          <a:p>
            <a:pPr marL="342900" marR="0" lvl="0" indent="-34290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US" sz="2000" b="0" i="0" u="none" strike="noStrike" kern="0" cap="none" spc="0" normalizeH="0" baseline="0" noProof="0" dirty="0">
                <a:ln>
                  <a:noFill/>
                </a:ln>
                <a:solidFill>
                  <a:srgbClr val="000000"/>
                </a:solidFill>
                <a:effectLst/>
                <a:uLnTx/>
                <a:uFillTx/>
                <a:latin typeface="Source Code Pro" panose="020B0509030403020204" pitchFamily="49" charset="0"/>
                <a:ea typeface="Source Code Pro" panose="020B0509030403020204" pitchFamily="49" charset="0"/>
                <a:cs typeface="Arial"/>
                <a:sym typeface="Arial"/>
              </a:rPr>
              <a:t>The if argument value in this case will be the $</a:t>
            </a:r>
            <a:r>
              <a:rPr kumimoji="0" lang="en-US" sz="2000" b="0" i="0" u="none" strike="noStrike" kern="0" cap="none" spc="0" normalizeH="0" baseline="0" noProof="0" dirty="0" err="1">
                <a:ln>
                  <a:noFill/>
                </a:ln>
                <a:solidFill>
                  <a:srgbClr val="000000"/>
                </a:solidFill>
                <a:effectLst/>
                <a:uLnTx/>
                <a:uFillTx/>
                <a:latin typeface="Source Code Pro" panose="020B0509030403020204" pitchFamily="49" charset="0"/>
                <a:ea typeface="Source Code Pro" panose="020B0509030403020204" pitchFamily="49" charset="0"/>
                <a:cs typeface="Arial"/>
                <a:sym typeface="Arial"/>
              </a:rPr>
              <a:t>fullDetails</a:t>
            </a:r>
            <a:r>
              <a:rPr kumimoji="0" lang="en-US" sz="2000" b="0" i="0" u="none" strike="noStrike" kern="0" cap="none" spc="0" normalizeH="0" baseline="0" noProof="0" dirty="0">
                <a:ln>
                  <a:noFill/>
                </a:ln>
                <a:solidFill>
                  <a:srgbClr val="000000"/>
                </a:solidFill>
                <a:effectLst/>
                <a:uLnTx/>
                <a:uFillTx/>
                <a:latin typeface="Source Code Pro" panose="020B0509030403020204" pitchFamily="49" charset="0"/>
                <a:ea typeface="Source Code Pro" panose="020B0509030403020204" pitchFamily="49" charset="0"/>
                <a:cs typeface="Arial"/>
                <a:sym typeface="Arial"/>
              </a:rPr>
              <a:t> variable. Here is the full query.</a:t>
            </a:r>
          </a:p>
          <a:p>
            <a:pPr marL="342900" marR="0" lvl="0" indent="-34290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endParaRPr kumimoji="0" lang="en-US" sz="2000" b="0" i="0" u="none" strike="noStrike" kern="0" cap="none" spc="0" normalizeH="0" baseline="0" noProof="0" dirty="0">
              <a:ln>
                <a:noFill/>
              </a:ln>
              <a:solidFill>
                <a:srgbClr val="000000"/>
              </a:solidFill>
              <a:effectLst/>
              <a:uLnTx/>
              <a:uFillTx/>
              <a:latin typeface="Source Code Pro" panose="020B0509030403020204" pitchFamily="49" charset="0"/>
              <a:ea typeface="Source Code Pro" panose="020B0509030403020204" pitchFamily="49" charset="0"/>
              <a:cs typeface="Arial"/>
              <a:sym typeface="Arial"/>
            </a:endParaRPr>
          </a:p>
          <a:p>
            <a:pPr marR="0" lvl="0" algn="l" defTabSz="914400" rtl="0" eaLnBrk="1" fontAlgn="auto" latinLnBrk="0" hangingPunct="1">
              <a:lnSpc>
                <a:spcPct val="100000"/>
              </a:lnSpc>
              <a:spcBef>
                <a:spcPts val="0"/>
              </a:spcBef>
              <a:spcAft>
                <a:spcPts val="0"/>
              </a:spcAft>
              <a:buClr>
                <a:srgbClr val="000000"/>
              </a:buClr>
              <a:buSzTx/>
              <a:tabLst/>
              <a:defRPr/>
            </a:pPr>
            <a:r>
              <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query </a:t>
            </a:r>
            <a:r>
              <a:rPr kumimoji="0" lang="en-US" sz="2000" b="0" i="0" u="none" strike="noStrike" kern="0" cap="none" spc="0" normalizeH="0" baseline="0" noProof="0" dirty="0" err="1">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OrgInfo</a:t>
            </a:r>
            <a:r>
              <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a:t>
            </a:r>
            <a:r>
              <a:rPr kumimoji="0" lang="en-US" sz="2000" b="0" i="0" u="none" strike="noStrike" kern="0" cap="none" spc="0" normalizeH="0" baseline="0" noProof="0" dirty="0" err="1">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orgLogin</a:t>
            </a:r>
            <a:r>
              <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String!, $</a:t>
            </a:r>
            <a:r>
              <a:rPr kumimoji="0" lang="en-US" sz="2000" b="0" i="0" u="none" strike="noStrike" kern="0" cap="none" spc="0" normalizeH="0" baseline="0" noProof="0" dirty="0" err="1">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fullDetails</a:t>
            </a:r>
            <a:r>
              <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Boolean!) {</a:t>
            </a:r>
          </a:p>
          <a:p>
            <a:pPr marR="0" lvl="0" algn="l" defTabSz="914400" rtl="0" eaLnBrk="1" fontAlgn="auto" latinLnBrk="0" hangingPunct="1">
              <a:lnSpc>
                <a:spcPct val="100000"/>
              </a:lnSpc>
              <a:spcBef>
                <a:spcPts val="0"/>
              </a:spcBef>
              <a:spcAft>
                <a:spcPts val="0"/>
              </a:spcAft>
              <a:buClr>
                <a:srgbClr val="000000"/>
              </a:buClr>
              <a:buSzTx/>
              <a:tabLst/>
              <a:defRPr/>
            </a:pPr>
            <a:r>
              <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organization(login: $</a:t>
            </a:r>
            <a:r>
              <a:rPr kumimoji="0" lang="en-US" sz="2000" b="0" i="0" u="none" strike="noStrike" kern="0" cap="none" spc="0" normalizeH="0" baseline="0" noProof="0" dirty="0" err="1">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orgLogin</a:t>
            </a:r>
            <a:r>
              <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a:t>
            </a:r>
          </a:p>
          <a:p>
            <a:pPr marR="0" lvl="0" algn="l" defTabSz="914400" rtl="0" eaLnBrk="1" fontAlgn="auto" latinLnBrk="0" hangingPunct="1">
              <a:lnSpc>
                <a:spcPct val="100000"/>
              </a:lnSpc>
              <a:spcBef>
                <a:spcPts val="0"/>
              </a:spcBef>
              <a:spcAft>
                <a:spcPts val="0"/>
              </a:spcAft>
              <a:buClr>
                <a:srgbClr val="000000"/>
              </a:buClr>
              <a:buSzTx/>
              <a:tabLst/>
              <a:defRPr/>
            </a:pPr>
            <a:r>
              <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name</a:t>
            </a:r>
          </a:p>
          <a:p>
            <a:pPr marR="0" lvl="0" algn="l" defTabSz="914400" rtl="0" eaLnBrk="1" fontAlgn="auto" latinLnBrk="0" hangingPunct="1">
              <a:lnSpc>
                <a:spcPct val="100000"/>
              </a:lnSpc>
              <a:spcBef>
                <a:spcPts val="0"/>
              </a:spcBef>
              <a:spcAft>
                <a:spcPts val="0"/>
              </a:spcAft>
              <a:buClr>
                <a:srgbClr val="000000"/>
              </a:buClr>
              <a:buSzTx/>
              <a:tabLst/>
              <a:defRPr/>
            </a:pPr>
            <a:r>
              <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description</a:t>
            </a:r>
          </a:p>
          <a:p>
            <a:pPr marR="0" lvl="0" algn="l" defTabSz="914400" rtl="0" eaLnBrk="1" fontAlgn="auto" latinLnBrk="0" hangingPunct="1">
              <a:lnSpc>
                <a:spcPct val="100000"/>
              </a:lnSpc>
              <a:spcBef>
                <a:spcPts val="0"/>
              </a:spcBef>
              <a:spcAft>
                <a:spcPts val="0"/>
              </a:spcAft>
              <a:buClr>
                <a:srgbClr val="000000"/>
              </a:buClr>
              <a:buSzTx/>
              <a:tabLst/>
              <a:defRPr/>
            </a:pPr>
            <a:r>
              <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a:t>
            </a:r>
            <a:r>
              <a:rPr kumimoji="0" lang="en-US" sz="2000" b="0" i="0" u="none" strike="noStrike" kern="0" cap="none" spc="0" normalizeH="0" baseline="0" noProof="0" dirty="0" err="1">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websiteUrl</a:t>
            </a:r>
            <a:r>
              <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@include(if: $</a:t>
            </a:r>
            <a:r>
              <a:rPr kumimoji="0" lang="en-US" sz="2000" b="0" i="0" u="none" strike="noStrike" kern="0" cap="none" spc="0" normalizeH="0" baseline="0" noProof="0" dirty="0" err="1">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fullDetails</a:t>
            </a:r>
            <a:r>
              <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a:t>
            </a:r>
          </a:p>
          <a:p>
            <a:pPr marR="0" lvl="0" algn="l" defTabSz="914400" rtl="0" eaLnBrk="1" fontAlgn="auto" latinLnBrk="0" hangingPunct="1">
              <a:lnSpc>
                <a:spcPct val="100000"/>
              </a:lnSpc>
              <a:spcBef>
                <a:spcPts val="0"/>
              </a:spcBef>
              <a:spcAft>
                <a:spcPts val="0"/>
              </a:spcAft>
              <a:buClr>
                <a:srgbClr val="000000"/>
              </a:buClr>
              <a:buSzTx/>
              <a:tabLst/>
              <a:defRPr/>
            </a:pPr>
            <a:r>
              <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a:t>
            </a:r>
          </a:p>
          <a:p>
            <a:pPr marR="0" lvl="0" algn="l" defTabSz="914400" rtl="0" eaLnBrk="1" fontAlgn="auto" latinLnBrk="0" hangingPunct="1">
              <a:lnSpc>
                <a:spcPct val="100000"/>
              </a:lnSpc>
              <a:spcBef>
                <a:spcPts val="0"/>
              </a:spcBef>
              <a:spcAft>
                <a:spcPts val="0"/>
              </a:spcAft>
              <a:buClr>
                <a:srgbClr val="000000"/>
              </a:buClr>
              <a:buSzTx/>
              <a:tabLst/>
              <a:defRPr/>
            </a:pPr>
            <a:r>
              <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a:t>
            </a:r>
          </a:p>
        </p:txBody>
      </p:sp>
    </p:spTree>
    <p:extLst>
      <p:ext uri="{BB962C8B-B14F-4D97-AF65-F5344CB8AC3E}">
        <p14:creationId xmlns:p14="http://schemas.microsoft.com/office/powerpoint/2010/main" val="195329995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a:xfrm>
            <a:off x="4220309" y="4695092"/>
            <a:ext cx="556408" cy="309266"/>
          </a:xfrm>
        </p:spPr>
        <p:txBody>
          <a:bodyPr/>
          <a:lstStyle/>
          <a:p>
            <a:pPr marL="11207"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900" b="1" i="0" u="none" strike="noStrike" kern="0" cap="none" spc="-9" normalizeH="0" baseline="0" noProof="0" dirty="0">
                <a:ln>
                  <a:noFill/>
                </a:ln>
                <a:solidFill>
                  <a:srgbClr val="FFFFFF"/>
                </a:solidFill>
                <a:effectLst/>
                <a:uLnTx/>
                <a:uFillTx/>
                <a:latin typeface="Arial"/>
                <a:cs typeface="Arial"/>
                <a:sym typeface="Arial"/>
              </a:rPr>
              <a:t>1</a:t>
            </a:r>
            <a:r>
              <a:rPr kumimoji="0" lang="en-US" sz="900" b="1" i="0" u="none" strike="noStrike" kern="0" cap="none" spc="-18" normalizeH="0" baseline="0" noProof="0" dirty="0">
                <a:ln>
                  <a:noFill/>
                </a:ln>
                <a:solidFill>
                  <a:srgbClr val="FFFFFF"/>
                </a:solidFill>
                <a:effectLst/>
                <a:uLnTx/>
                <a:uFillTx/>
                <a:latin typeface="Arial"/>
                <a:cs typeface="Arial"/>
                <a:sym typeface="Arial"/>
              </a:rPr>
              <a:t>-</a:t>
            </a:r>
            <a:fld id="{81D60167-4931-47E6-BA6A-407CBD079E47}" type="slidenum">
              <a:rPr kumimoji="0" sz="900" b="1" i="0" u="none" strike="noStrike" kern="0" cap="none" spc="0" normalizeH="0" baseline="0" noProof="0" smtClean="0">
                <a:ln>
                  <a:noFill/>
                </a:ln>
                <a:solidFill>
                  <a:srgbClr val="FFFFFF"/>
                </a:solidFill>
                <a:effectLst/>
                <a:uLnTx/>
                <a:uFillTx/>
                <a:latin typeface="Calibri Light"/>
                <a:cs typeface="Calibri Light"/>
                <a:sym typeface="Arial"/>
              </a:rPr>
              <a:pPr marL="11207" marR="0" lvl="0" indent="0" algn="r" defTabSz="914400" rtl="0" eaLnBrk="1" fontAlgn="auto" latinLnBrk="0" hangingPunct="1">
                <a:lnSpc>
                  <a:spcPct val="100000"/>
                </a:lnSpc>
                <a:spcBef>
                  <a:spcPts val="0"/>
                </a:spcBef>
                <a:spcAft>
                  <a:spcPts val="0"/>
                </a:spcAft>
                <a:buClr>
                  <a:srgbClr val="000000"/>
                </a:buClr>
                <a:buSzTx/>
                <a:buFont typeface="Arial"/>
                <a:buNone/>
                <a:tabLst/>
                <a:defRPr/>
              </a:pPr>
              <a:t>33</a:t>
            </a:fld>
            <a:endParaRPr kumimoji="0" sz="900" b="1" i="0" u="none" strike="noStrike" kern="0" cap="none" spc="0" normalizeH="0" baseline="0" noProof="0" dirty="0">
              <a:ln>
                <a:noFill/>
              </a:ln>
              <a:solidFill>
                <a:srgbClr val="FFFFFF"/>
              </a:solidFill>
              <a:effectLst/>
              <a:uLnTx/>
              <a:uFillTx/>
              <a:latin typeface="Calibri Light"/>
              <a:cs typeface="Calibri Light"/>
              <a:sym typeface="Arial"/>
            </a:endParaRPr>
          </a:p>
        </p:txBody>
      </p:sp>
      <p:pic>
        <p:nvPicPr>
          <p:cNvPr id="2" name="Picture 1">
            <a:extLst>
              <a:ext uri="{FF2B5EF4-FFF2-40B4-BE49-F238E27FC236}">
                <a16:creationId xmlns:a16="http://schemas.microsoft.com/office/drawing/2014/main" id="{B2D63F71-58DF-49DA-A993-1C74DB3BB07C}"/>
              </a:ext>
            </a:extLst>
          </p:cNvPr>
          <p:cNvPicPr>
            <a:picLocks noChangeAspect="1"/>
          </p:cNvPicPr>
          <p:nvPr/>
        </p:nvPicPr>
        <p:blipFill>
          <a:blip r:embed="rId3"/>
          <a:stretch>
            <a:fillRect/>
          </a:stretch>
        </p:blipFill>
        <p:spPr>
          <a:xfrm>
            <a:off x="0" y="216477"/>
            <a:ext cx="9144000" cy="4710545"/>
          </a:xfrm>
          <a:prstGeom prst="rect">
            <a:avLst/>
          </a:prstGeom>
        </p:spPr>
      </p:pic>
      <p:sp>
        <p:nvSpPr>
          <p:cNvPr id="6" name="Rectangle 5">
            <a:extLst>
              <a:ext uri="{FF2B5EF4-FFF2-40B4-BE49-F238E27FC236}">
                <a16:creationId xmlns:a16="http://schemas.microsoft.com/office/drawing/2014/main" id="{C89E5A83-0FD2-4357-8214-FC7E2A06931D}"/>
              </a:ext>
            </a:extLst>
          </p:cNvPr>
          <p:cNvSpPr/>
          <p:nvPr/>
        </p:nvSpPr>
        <p:spPr>
          <a:xfrm>
            <a:off x="5613400" y="1239520"/>
            <a:ext cx="843280" cy="162560"/>
          </a:xfrm>
          <a:prstGeom prst="rect">
            <a:avLst/>
          </a:prstGeom>
          <a:solidFill>
            <a:srgbClr val="F6F8F8"/>
          </a:solidFill>
          <a:ln>
            <a:noFill/>
          </a:ln>
        </p:spPr>
        <p:style>
          <a:lnRef idx="1">
            <a:schemeClr val="accent1"/>
          </a:lnRef>
          <a:fillRef idx="1">
            <a:schemeClr val="accent1"/>
          </a:fillRef>
          <a:effectRef idx="1">
            <a:schemeClr val="accent1"/>
          </a:effectRef>
          <a:fontRef idx="minor">
            <a:schemeClr val="lt1"/>
          </a:fontRef>
        </p:style>
        <p:txBody>
          <a:bodyPr rtlCol="0" anchor="ctr"/>
          <a:lstStyle/>
          <a:p>
            <a:pPr algn="ctr"/>
            <a:r>
              <a:rPr lang="en-US" sz="900" dirty="0">
                <a:solidFill>
                  <a:srgbClr val="D9549C"/>
                </a:solidFill>
                <a:latin typeface="Source Code Pro" panose="020B0509030403020204" pitchFamily="49" charset="0"/>
                <a:ea typeface="Source Code Pro" panose="020B0509030403020204" pitchFamily="49" charset="0"/>
                <a:cs typeface="Arial"/>
              </a:rPr>
              <a:t>“</a:t>
            </a:r>
            <a:r>
              <a:rPr lang="en-US" sz="900" dirty="0" err="1">
                <a:solidFill>
                  <a:srgbClr val="D9549C"/>
                </a:solidFill>
                <a:latin typeface="Source Code Pro" panose="020B0509030403020204" pitchFamily="49" charset="0"/>
                <a:ea typeface="Source Code Pro" panose="020B0509030403020204" pitchFamily="49" charset="0"/>
                <a:cs typeface="Arial"/>
              </a:rPr>
              <a:t>fenago</a:t>
            </a:r>
            <a:r>
              <a:rPr lang="en-US" sz="900" dirty="0">
                <a:solidFill>
                  <a:srgbClr val="D9549C"/>
                </a:solidFill>
                <a:latin typeface="Source Code Pro" panose="020B0509030403020204" pitchFamily="49" charset="0"/>
                <a:ea typeface="Source Code Pro" panose="020B0509030403020204" pitchFamily="49" charset="0"/>
                <a:cs typeface="Arial"/>
              </a:rPr>
              <a:t>”,</a:t>
            </a:r>
            <a:endParaRPr lang="en-US" sz="600" dirty="0">
              <a:solidFill>
                <a:srgbClr val="D9549C"/>
              </a:solidFill>
            </a:endParaRPr>
          </a:p>
        </p:txBody>
      </p:sp>
      <p:sp>
        <p:nvSpPr>
          <p:cNvPr id="7" name="Rectangle 6">
            <a:extLst>
              <a:ext uri="{FF2B5EF4-FFF2-40B4-BE49-F238E27FC236}">
                <a16:creationId xmlns:a16="http://schemas.microsoft.com/office/drawing/2014/main" id="{D06D8170-F610-4A1C-9966-B491F16882CD}"/>
              </a:ext>
            </a:extLst>
          </p:cNvPr>
          <p:cNvSpPr/>
          <p:nvPr/>
        </p:nvSpPr>
        <p:spPr>
          <a:xfrm>
            <a:off x="1249680" y="4023360"/>
            <a:ext cx="843280" cy="162560"/>
          </a:xfrm>
          <a:prstGeom prst="rect">
            <a:avLst/>
          </a:prstGeom>
          <a:solidFill>
            <a:schemeClr val="bg1"/>
          </a:solidFill>
          <a:ln>
            <a:noFill/>
          </a:ln>
        </p:spPr>
        <p:style>
          <a:lnRef idx="1">
            <a:schemeClr val="accent1"/>
          </a:lnRef>
          <a:fillRef idx="1">
            <a:schemeClr val="accent1"/>
          </a:fillRef>
          <a:effectRef idx="1">
            <a:schemeClr val="accent1"/>
          </a:effectRef>
          <a:fontRef idx="minor">
            <a:schemeClr val="lt1"/>
          </a:fontRef>
        </p:style>
        <p:txBody>
          <a:bodyPr rtlCol="0" anchor="ctr"/>
          <a:lstStyle/>
          <a:p>
            <a:pPr algn="ctr"/>
            <a:r>
              <a:rPr lang="en-US" sz="900" dirty="0">
                <a:solidFill>
                  <a:srgbClr val="D9549C"/>
                </a:solidFill>
                <a:latin typeface="Source Code Pro" panose="020B0509030403020204" pitchFamily="49" charset="0"/>
                <a:ea typeface="Source Code Pro" panose="020B0509030403020204" pitchFamily="49" charset="0"/>
                <a:cs typeface="Arial"/>
              </a:rPr>
              <a:t>“</a:t>
            </a:r>
            <a:r>
              <a:rPr lang="en-US" sz="900" dirty="0" err="1">
                <a:solidFill>
                  <a:srgbClr val="D9549C"/>
                </a:solidFill>
                <a:latin typeface="Source Code Pro" panose="020B0509030403020204" pitchFamily="49" charset="0"/>
                <a:ea typeface="Source Code Pro" panose="020B0509030403020204" pitchFamily="49" charset="0"/>
                <a:cs typeface="Arial"/>
              </a:rPr>
              <a:t>fenago</a:t>
            </a:r>
            <a:r>
              <a:rPr lang="en-US" sz="900" dirty="0">
                <a:solidFill>
                  <a:srgbClr val="D9549C"/>
                </a:solidFill>
                <a:latin typeface="Source Code Pro" panose="020B0509030403020204" pitchFamily="49" charset="0"/>
                <a:ea typeface="Source Code Pro" panose="020B0509030403020204" pitchFamily="49" charset="0"/>
                <a:cs typeface="Arial"/>
              </a:rPr>
              <a:t>”,</a:t>
            </a:r>
            <a:endParaRPr lang="en-US" sz="600" dirty="0">
              <a:solidFill>
                <a:srgbClr val="D9549C"/>
              </a:solidFill>
            </a:endParaRPr>
          </a:p>
        </p:txBody>
      </p:sp>
    </p:spTree>
    <p:extLst>
      <p:ext uri="{BB962C8B-B14F-4D97-AF65-F5344CB8AC3E}">
        <p14:creationId xmlns:p14="http://schemas.microsoft.com/office/powerpoint/2010/main" val="349861843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a:xfrm>
            <a:off x="4220309" y="4695092"/>
            <a:ext cx="556408" cy="309266"/>
          </a:xfrm>
        </p:spPr>
        <p:txBody>
          <a:bodyPr/>
          <a:lstStyle/>
          <a:p>
            <a:pPr marL="11207"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900" b="1" i="0" u="none" strike="noStrike" kern="0" cap="none" spc="-9" normalizeH="0" baseline="0" noProof="0" dirty="0">
                <a:ln>
                  <a:noFill/>
                </a:ln>
                <a:solidFill>
                  <a:srgbClr val="FFFFFF"/>
                </a:solidFill>
                <a:effectLst/>
                <a:uLnTx/>
                <a:uFillTx/>
                <a:latin typeface="Arial"/>
                <a:cs typeface="Arial"/>
                <a:sym typeface="Arial"/>
              </a:rPr>
              <a:t>1</a:t>
            </a:r>
            <a:r>
              <a:rPr kumimoji="0" lang="en-US" sz="900" b="1" i="0" u="none" strike="noStrike" kern="0" cap="none" spc="-18" normalizeH="0" baseline="0" noProof="0" dirty="0">
                <a:ln>
                  <a:noFill/>
                </a:ln>
                <a:solidFill>
                  <a:srgbClr val="FFFFFF"/>
                </a:solidFill>
                <a:effectLst/>
                <a:uLnTx/>
                <a:uFillTx/>
                <a:latin typeface="Arial"/>
                <a:cs typeface="Arial"/>
                <a:sym typeface="Arial"/>
              </a:rPr>
              <a:t>-</a:t>
            </a:r>
            <a:fld id="{81D60167-4931-47E6-BA6A-407CBD079E47}" type="slidenum">
              <a:rPr kumimoji="0" sz="900" b="1" i="0" u="none" strike="noStrike" kern="0" cap="none" spc="0" normalizeH="0" baseline="0" noProof="0" smtClean="0">
                <a:ln>
                  <a:noFill/>
                </a:ln>
                <a:solidFill>
                  <a:srgbClr val="FFFFFF"/>
                </a:solidFill>
                <a:effectLst/>
                <a:uLnTx/>
                <a:uFillTx/>
                <a:latin typeface="Calibri Light"/>
                <a:cs typeface="Calibri Light"/>
                <a:sym typeface="Arial"/>
              </a:rPr>
              <a:pPr marL="11207" marR="0" lvl="0" indent="0" algn="r" defTabSz="914400" rtl="0" eaLnBrk="1" fontAlgn="auto" latinLnBrk="0" hangingPunct="1">
                <a:lnSpc>
                  <a:spcPct val="100000"/>
                </a:lnSpc>
                <a:spcBef>
                  <a:spcPts val="0"/>
                </a:spcBef>
                <a:spcAft>
                  <a:spcPts val="0"/>
                </a:spcAft>
                <a:buClr>
                  <a:srgbClr val="000000"/>
                </a:buClr>
                <a:buSzTx/>
                <a:buFont typeface="Arial"/>
                <a:buNone/>
                <a:tabLst/>
                <a:defRPr/>
              </a:pPr>
              <a:t>34</a:t>
            </a:fld>
            <a:endParaRPr kumimoji="0" sz="900" b="1" i="0" u="none" strike="noStrike" kern="0" cap="none" spc="0" normalizeH="0" baseline="0" noProof="0" dirty="0">
              <a:ln>
                <a:noFill/>
              </a:ln>
              <a:solidFill>
                <a:srgbClr val="FFFFFF"/>
              </a:solidFill>
              <a:effectLst/>
              <a:uLnTx/>
              <a:uFillTx/>
              <a:latin typeface="Calibri Light"/>
              <a:cs typeface="Calibri Light"/>
              <a:sym typeface="Arial"/>
            </a:endParaRPr>
          </a:p>
        </p:txBody>
      </p:sp>
      <p:sp>
        <p:nvSpPr>
          <p:cNvPr id="5" name="Arrow: Pentagon 4">
            <a:extLst>
              <a:ext uri="{FF2B5EF4-FFF2-40B4-BE49-F238E27FC236}">
                <a16:creationId xmlns:a16="http://schemas.microsoft.com/office/drawing/2014/main" id="{A57708DE-E8EF-47A1-B55A-5F10C256E44D}"/>
              </a:ext>
            </a:extLst>
          </p:cNvPr>
          <p:cNvSpPr/>
          <p:nvPr/>
        </p:nvSpPr>
        <p:spPr>
          <a:xfrm>
            <a:off x="773589" y="230865"/>
            <a:ext cx="8370411" cy="697832"/>
          </a:xfrm>
          <a:prstGeom prst="homePlate">
            <a:avLst/>
          </a:prstGeom>
          <a:noFill/>
          <a:ln>
            <a:noFill/>
          </a:ln>
        </p:spPr>
        <p:style>
          <a:lnRef idx="1">
            <a:schemeClr val="accent1"/>
          </a:lnRef>
          <a:fillRef idx="1">
            <a:schemeClr val="accent1"/>
          </a:fillRef>
          <a:effectRef idx="1">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
                <a:srgbClr val="000000">
                  <a:lumMod val="50000"/>
                  <a:lumOff val="50000"/>
                </a:srgbClr>
              </a:buClr>
              <a:buSzTx/>
              <a:buFont typeface="Arial"/>
              <a:buNone/>
              <a:tabLst/>
              <a:defRPr/>
            </a:pPr>
            <a:endParaRPr kumimoji="0" lang="en-US" sz="4400" b="1" i="0" u="none" strike="noStrike" kern="0" cap="none" spc="0" normalizeH="0" baseline="0" noProof="0" dirty="0">
              <a:ln>
                <a:noFill/>
              </a:ln>
              <a:solidFill>
                <a:srgbClr val="ED7D31"/>
              </a:solidFill>
              <a:effectLst/>
              <a:uLnTx/>
              <a:uFillTx/>
              <a:latin typeface="Amatic SC" panose="020B0604020202020204" pitchFamily="2" charset="-79"/>
              <a:ea typeface="+mn-ea"/>
              <a:cs typeface="Amatic SC" panose="020B0604020202020204" pitchFamily="2" charset="-79"/>
              <a:sym typeface="Arial"/>
            </a:endParaRPr>
          </a:p>
        </p:txBody>
      </p:sp>
      <p:sp>
        <p:nvSpPr>
          <p:cNvPr id="4" name="object 2">
            <a:extLst>
              <a:ext uri="{FF2B5EF4-FFF2-40B4-BE49-F238E27FC236}">
                <a16:creationId xmlns:a16="http://schemas.microsoft.com/office/drawing/2014/main" id="{59C6EB5B-81CF-43FA-BC18-BF25A7F8CDD9}"/>
              </a:ext>
            </a:extLst>
          </p:cNvPr>
          <p:cNvSpPr txBox="1"/>
          <p:nvPr/>
        </p:nvSpPr>
        <p:spPr>
          <a:xfrm>
            <a:off x="737401" y="1420808"/>
            <a:ext cx="7669198" cy="2782172"/>
          </a:xfrm>
          <a:prstGeom prst="rect">
            <a:avLst/>
          </a:prstGeom>
        </p:spPr>
        <p:txBody>
          <a:bodyPr vert="horz" wrap="square" lIns="0" tIns="12065" rIns="0" bIns="0" rtlCol="0">
            <a:spAutoFit/>
          </a:bodyPr>
          <a:lstStyle/>
          <a:p>
            <a:pPr marL="342900" marR="0" lvl="0" indent="-34290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US" sz="2000" b="0" i="0" u="none" strike="noStrike" kern="0" cap="none" spc="0" normalizeH="0" baseline="0" noProof="0" dirty="0">
                <a:ln>
                  <a:noFill/>
                </a:ln>
                <a:solidFill>
                  <a:srgbClr val="000000"/>
                </a:solidFill>
                <a:effectLst/>
                <a:uLnTx/>
                <a:uFillTx/>
                <a:latin typeface="Source Code Pro" panose="020B0509030403020204" pitchFamily="49" charset="0"/>
                <a:ea typeface="Source Code Pro" panose="020B0509030403020204" pitchFamily="49" charset="0"/>
                <a:cs typeface="Arial"/>
                <a:sym typeface="Arial"/>
              </a:rPr>
              <a:t>This directive is simply the inverse of the @include directive. </a:t>
            </a:r>
          </a:p>
          <a:p>
            <a:pPr marL="342900" marR="0" lvl="0" indent="-34290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US" sz="2000" b="0" i="0" u="none" strike="noStrike" kern="0" cap="none" spc="0" normalizeH="0" baseline="0" noProof="0" dirty="0">
                <a:ln>
                  <a:noFill/>
                </a:ln>
                <a:solidFill>
                  <a:srgbClr val="000000"/>
                </a:solidFill>
                <a:effectLst/>
                <a:uLnTx/>
                <a:uFillTx/>
                <a:latin typeface="Source Code Pro" panose="020B0509030403020204" pitchFamily="49" charset="0"/>
                <a:ea typeface="Source Code Pro" panose="020B0509030403020204" pitchFamily="49" charset="0"/>
                <a:cs typeface="Arial"/>
                <a:sym typeface="Arial"/>
              </a:rPr>
              <a:t>Just like the @include directive, it can be used after fields (or fragments) to provide a condition (using its if argument). </a:t>
            </a:r>
          </a:p>
          <a:p>
            <a:pPr marL="342900" marR="0" lvl="0" indent="-34290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US" sz="2000" b="0" i="0" u="none" strike="noStrike" kern="0" cap="none" spc="0" normalizeH="0" baseline="0" noProof="0" dirty="0">
                <a:ln>
                  <a:noFill/>
                </a:ln>
                <a:solidFill>
                  <a:srgbClr val="000000"/>
                </a:solidFill>
                <a:effectLst/>
                <a:uLnTx/>
                <a:uFillTx/>
                <a:latin typeface="Source Code Pro" panose="020B0509030403020204" pitchFamily="49" charset="0"/>
                <a:ea typeface="Source Code Pro" panose="020B0509030403020204" pitchFamily="49" charset="0"/>
                <a:cs typeface="Arial"/>
                <a:sym typeface="Arial"/>
              </a:rPr>
              <a:t>The condition controls whether the field (or fragment) should be excluded in the response. The use of the @skip directive looks like this:</a:t>
            </a:r>
          </a:p>
          <a:p>
            <a:pPr marR="0" lvl="0" algn="l" defTabSz="914400" rtl="0" eaLnBrk="1" fontAlgn="auto" latinLnBrk="0" hangingPunct="1">
              <a:lnSpc>
                <a:spcPct val="100000"/>
              </a:lnSpc>
              <a:spcBef>
                <a:spcPts val="0"/>
              </a:spcBef>
              <a:spcAft>
                <a:spcPts val="0"/>
              </a:spcAft>
              <a:buClr>
                <a:srgbClr val="000000"/>
              </a:buClr>
              <a:buSzTx/>
              <a:tabLst/>
              <a:defRPr/>
            </a:pPr>
            <a:r>
              <a:rPr kumimoji="0" lang="en-US" sz="2000" b="0" i="0" u="none" strike="noStrike" kern="0" cap="none" spc="0" normalizeH="0" baseline="0" noProof="0" dirty="0" err="1">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fieldName</a:t>
            </a:r>
            <a:r>
              <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@skip(if: $</a:t>
            </a:r>
            <a:r>
              <a:rPr kumimoji="0" lang="en-US" sz="2000" b="0" i="0" u="none" strike="noStrike" kern="0" cap="none" spc="0" normalizeH="0" baseline="0" noProof="0" dirty="0" err="1">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someTest</a:t>
            </a:r>
            <a:r>
              <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a:t>
            </a:r>
          </a:p>
        </p:txBody>
      </p:sp>
      <p:sp>
        <p:nvSpPr>
          <p:cNvPr id="6" name="Arrow: Pentagon 5">
            <a:extLst>
              <a:ext uri="{FF2B5EF4-FFF2-40B4-BE49-F238E27FC236}">
                <a16:creationId xmlns:a16="http://schemas.microsoft.com/office/drawing/2014/main" id="{D783E496-15CA-4749-B752-93ACF23EDFDE}"/>
              </a:ext>
            </a:extLst>
          </p:cNvPr>
          <p:cNvSpPr/>
          <p:nvPr/>
        </p:nvSpPr>
        <p:spPr>
          <a:xfrm>
            <a:off x="925989" y="383265"/>
            <a:ext cx="8370411" cy="697832"/>
          </a:xfrm>
          <a:prstGeom prst="homePlate">
            <a:avLst/>
          </a:prstGeom>
          <a:noFill/>
          <a:ln>
            <a:noFill/>
          </a:ln>
        </p:spPr>
        <p:style>
          <a:lnRef idx="1">
            <a:schemeClr val="accent1"/>
          </a:lnRef>
          <a:fillRef idx="1">
            <a:schemeClr val="accent1"/>
          </a:fillRef>
          <a:effectRef idx="1">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
                <a:srgbClr val="000000">
                  <a:lumMod val="50000"/>
                  <a:lumOff val="50000"/>
                </a:srgbClr>
              </a:buClr>
              <a:buSzTx/>
              <a:buFont typeface="Arial"/>
              <a:buNone/>
              <a:tabLst/>
              <a:defRPr/>
            </a:pPr>
            <a:r>
              <a:rPr kumimoji="0" lang="en-US" sz="4400" b="1" i="0" u="none" strike="noStrike" kern="0" cap="none" spc="0" normalizeH="0" baseline="0" noProof="0">
                <a:ln>
                  <a:noFill/>
                </a:ln>
                <a:solidFill>
                  <a:srgbClr val="ED7D31"/>
                </a:solidFill>
                <a:effectLst/>
                <a:uLnTx/>
                <a:uFillTx/>
                <a:latin typeface="Amatic SC" panose="020B0604020202020204" pitchFamily="2" charset="-79"/>
                <a:ea typeface="+mn-ea"/>
                <a:cs typeface="Amatic SC" panose="020B0604020202020204" pitchFamily="2" charset="-79"/>
                <a:sym typeface="Arial"/>
              </a:rPr>
              <a:t>The @skip directive</a:t>
            </a:r>
            <a:endParaRPr kumimoji="0" lang="en-US" sz="4400" b="1" i="0" u="none" strike="noStrike" kern="0" cap="none" spc="0" normalizeH="0" baseline="0" noProof="0" dirty="0">
              <a:ln>
                <a:noFill/>
              </a:ln>
              <a:solidFill>
                <a:srgbClr val="ED7D31"/>
              </a:solidFill>
              <a:effectLst/>
              <a:uLnTx/>
              <a:uFillTx/>
              <a:latin typeface="Amatic SC" panose="020B0604020202020204" pitchFamily="2" charset="-79"/>
              <a:ea typeface="+mn-ea"/>
              <a:cs typeface="Amatic SC" panose="020B0604020202020204" pitchFamily="2" charset="-79"/>
              <a:sym typeface="Arial"/>
            </a:endParaRPr>
          </a:p>
        </p:txBody>
      </p:sp>
    </p:spTree>
    <p:extLst>
      <p:ext uri="{BB962C8B-B14F-4D97-AF65-F5344CB8AC3E}">
        <p14:creationId xmlns:p14="http://schemas.microsoft.com/office/powerpoint/2010/main" val="48551097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a:xfrm>
            <a:off x="4220309" y="4695092"/>
            <a:ext cx="556408" cy="309266"/>
          </a:xfrm>
        </p:spPr>
        <p:txBody>
          <a:bodyPr/>
          <a:lstStyle/>
          <a:p>
            <a:pPr marL="11207"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900" b="1" i="0" u="none" strike="noStrike" kern="0" cap="none" spc="-9" normalizeH="0" baseline="0" noProof="0" dirty="0">
                <a:ln>
                  <a:noFill/>
                </a:ln>
                <a:solidFill>
                  <a:srgbClr val="FFFFFF"/>
                </a:solidFill>
                <a:effectLst/>
                <a:uLnTx/>
                <a:uFillTx/>
                <a:latin typeface="Arial"/>
                <a:cs typeface="Arial"/>
                <a:sym typeface="Arial"/>
              </a:rPr>
              <a:t>1</a:t>
            </a:r>
            <a:r>
              <a:rPr kumimoji="0" lang="en-US" sz="900" b="1" i="0" u="none" strike="noStrike" kern="0" cap="none" spc="-18" normalizeH="0" baseline="0" noProof="0" dirty="0">
                <a:ln>
                  <a:noFill/>
                </a:ln>
                <a:solidFill>
                  <a:srgbClr val="FFFFFF"/>
                </a:solidFill>
                <a:effectLst/>
                <a:uLnTx/>
                <a:uFillTx/>
                <a:latin typeface="Arial"/>
                <a:cs typeface="Arial"/>
                <a:sym typeface="Arial"/>
              </a:rPr>
              <a:t>-</a:t>
            </a:r>
            <a:fld id="{81D60167-4931-47E6-BA6A-407CBD079E47}" type="slidenum">
              <a:rPr kumimoji="0" sz="900" b="1" i="0" u="none" strike="noStrike" kern="0" cap="none" spc="0" normalizeH="0" baseline="0" noProof="0" smtClean="0">
                <a:ln>
                  <a:noFill/>
                </a:ln>
                <a:solidFill>
                  <a:srgbClr val="FFFFFF"/>
                </a:solidFill>
                <a:effectLst/>
                <a:uLnTx/>
                <a:uFillTx/>
                <a:latin typeface="Calibri Light"/>
                <a:cs typeface="Calibri Light"/>
                <a:sym typeface="Arial"/>
              </a:rPr>
              <a:pPr marL="11207" marR="0" lvl="0" indent="0" algn="r" defTabSz="914400" rtl="0" eaLnBrk="1" fontAlgn="auto" latinLnBrk="0" hangingPunct="1">
                <a:lnSpc>
                  <a:spcPct val="100000"/>
                </a:lnSpc>
                <a:spcBef>
                  <a:spcPts val="0"/>
                </a:spcBef>
                <a:spcAft>
                  <a:spcPts val="0"/>
                </a:spcAft>
                <a:buClr>
                  <a:srgbClr val="000000"/>
                </a:buClr>
                <a:buSzTx/>
                <a:buFont typeface="Arial"/>
                <a:buNone/>
                <a:tabLst/>
                <a:defRPr/>
              </a:pPr>
              <a:t>35</a:t>
            </a:fld>
            <a:endParaRPr kumimoji="0" sz="900" b="1" i="0" u="none" strike="noStrike" kern="0" cap="none" spc="0" normalizeH="0" baseline="0" noProof="0" dirty="0">
              <a:ln>
                <a:noFill/>
              </a:ln>
              <a:solidFill>
                <a:srgbClr val="FFFFFF"/>
              </a:solidFill>
              <a:effectLst/>
              <a:uLnTx/>
              <a:uFillTx/>
              <a:latin typeface="Calibri Light"/>
              <a:cs typeface="Calibri Light"/>
              <a:sym typeface="Arial"/>
            </a:endParaRPr>
          </a:p>
        </p:txBody>
      </p:sp>
      <p:sp>
        <p:nvSpPr>
          <p:cNvPr id="5" name="Arrow: Pentagon 4">
            <a:extLst>
              <a:ext uri="{FF2B5EF4-FFF2-40B4-BE49-F238E27FC236}">
                <a16:creationId xmlns:a16="http://schemas.microsoft.com/office/drawing/2014/main" id="{A57708DE-E8EF-47A1-B55A-5F10C256E44D}"/>
              </a:ext>
            </a:extLst>
          </p:cNvPr>
          <p:cNvSpPr/>
          <p:nvPr/>
        </p:nvSpPr>
        <p:spPr>
          <a:xfrm>
            <a:off x="773589" y="230865"/>
            <a:ext cx="8370411" cy="697832"/>
          </a:xfrm>
          <a:prstGeom prst="homePlate">
            <a:avLst/>
          </a:prstGeom>
          <a:noFill/>
          <a:ln>
            <a:noFill/>
          </a:ln>
        </p:spPr>
        <p:style>
          <a:lnRef idx="1">
            <a:schemeClr val="accent1"/>
          </a:lnRef>
          <a:fillRef idx="1">
            <a:schemeClr val="accent1"/>
          </a:fillRef>
          <a:effectRef idx="1">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
                <a:srgbClr val="000000">
                  <a:lumMod val="50000"/>
                  <a:lumOff val="50000"/>
                </a:srgbClr>
              </a:buClr>
              <a:buSzTx/>
              <a:buFont typeface="Arial"/>
              <a:buNone/>
              <a:tabLst/>
              <a:defRPr/>
            </a:pPr>
            <a:r>
              <a:rPr kumimoji="0" lang="en-US" sz="4400" b="1" i="0" u="none" strike="noStrike" kern="0" cap="none" spc="0" normalizeH="0" baseline="0" noProof="0" dirty="0">
                <a:ln>
                  <a:noFill/>
                </a:ln>
                <a:solidFill>
                  <a:srgbClr val="ED7D31"/>
                </a:solidFill>
                <a:effectLst/>
                <a:uLnTx/>
                <a:uFillTx/>
                <a:latin typeface="Amatic SC" panose="020B0604020202020204" pitchFamily="2" charset="-79"/>
                <a:ea typeface="+mn-ea"/>
                <a:cs typeface="Amatic SC" panose="020B0604020202020204" pitchFamily="2" charset="-79"/>
                <a:sym typeface="Arial"/>
              </a:rPr>
              <a:t>The @skip directive</a:t>
            </a:r>
          </a:p>
        </p:txBody>
      </p:sp>
      <p:sp>
        <p:nvSpPr>
          <p:cNvPr id="4" name="object 2">
            <a:extLst>
              <a:ext uri="{FF2B5EF4-FFF2-40B4-BE49-F238E27FC236}">
                <a16:creationId xmlns:a16="http://schemas.microsoft.com/office/drawing/2014/main" id="{59C6EB5B-81CF-43FA-BC18-BF25A7F8CDD9}"/>
              </a:ext>
            </a:extLst>
          </p:cNvPr>
          <p:cNvSpPr txBox="1"/>
          <p:nvPr/>
        </p:nvSpPr>
        <p:spPr>
          <a:xfrm>
            <a:off x="773589" y="1574697"/>
            <a:ext cx="7669198" cy="2474395"/>
          </a:xfrm>
          <a:prstGeom prst="rect">
            <a:avLst/>
          </a:prstGeom>
        </p:spPr>
        <p:txBody>
          <a:bodyPr vert="horz" wrap="square" lIns="0" tIns="12065" rIns="0" bIns="0" rtlCol="0">
            <a:spAutoFit/>
          </a:bodyPr>
          <a:lstStyle/>
          <a:p>
            <a:pPr marR="0" lvl="0" algn="l" defTabSz="914400" rtl="0" eaLnBrk="1" fontAlgn="auto" latinLnBrk="0" hangingPunct="1">
              <a:lnSpc>
                <a:spcPct val="100000"/>
              </a:lnSpc>
              <a:spcBef>
                <a:spcPts val="0"/>
              </a:spcBef>
              <a:spcAft>
                <a:spcPts val="0"/>
              </a:spcAft>
              <a:buClr>
                <a:srgbClr val="000000"/>
              </a:buClr>
              <a:buSzTx/>
              <a:tabLst/>
              <a:defRPr/>
            </a:pPr>
            <a:r>
              <a:rPr kumimoji="0" lang="en-US" sz="2000" b="0" i="0" u="none" strike="noStrike" kern="0" cap="none" spc="0" normalizeH="0" baseline="0" noProof="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query OrgInfo($orgLogin: String!, $partialDetails: Boolean!) {</a:t>
            </a:r>
          </a:p>
          <a:p>
            <a:pPr marR="0" lvl="0" algn="l" defTabSz="914400" rtl="0" eaLnBrk="1" fontAlgn="auto" latinLnBrk="0" hangingPunct="1">
              <a:lnSpc>
                <a:spcPct val="100000"/>
              </a:lnSpc>
              <a:spcBef>
                <a:spcPts val="0"/>
              </a:spcBef>
              <a:spcAft>
                <a:spcPts val="0"/>
              </a:spcAft>
              <a:buClr>
                <a:srgbClr val="000000"/>
              </a:buClr>
              <a:buSzTx/>
              <a:tabLst/>
              <a:defRPr/>
            </a:pPr>
            <a:r>
              <a:rPr kumimoji="0" lang="en-US" sz="2000" b="0" i="0" u="none" strike="noStrike" kern="0" cap="none" spc="0" normalizeH="0" baseline="0" noProof="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organization(login: $orgLogin) {</a:t>
            </a:r>
          </a:p>
          <a:p>
            <a:pPr marR="0" lvl="0" algn="l" defTabSz="914400" rtl="0" eaLnBrk="1" fontAlgn="auto" latinLnBrk="0" hangingPunct="1">
              <a:lnSpc>
                <a:spcPct val="100000"/>
              </a:lnSpc>
              <a:spcBef>
                <a:spcPts val="0"/>
              </a:spcBef>
              <a:spcAft>
                <a:spcPts val="0"/>
              </a:spcAft>
              <a:buClr>
                <a:srgbClr val="000000"/>
              </a:buClr>
              <a:buSzTx/>
              <a:tabLst/>
              <a:defRPr/>
            </a:pPr>
            <a:r>
              <a:rPr kumimoji="0" lang="en-US" sz="2000" b="0" i="0" u="none" strike="noStrike" kern="0" cap="none" spc="0" normalizeH="0" baseline="0" noProof="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name</a:t>
            </a:r>
          </a:p>
          <a:p>
            <a:pPr marR="0" lvl="0" algn="l" defTabSz="914400" rtl="0" eaLnBrk="1" fontAlgn="auto" latinLnBrk="0" hangingPunct="1">
              <a:lnSpc>
                <a:spcPct val="100000"/>
              </a:lnSpc>
              <a:spcBef>
                <a:spcPts val="0"/>
              </a:spcBef>
              <a:spcAft>
                <a:spcPts val="0"/>
              </a:spcAft>
              <a:buClr>
                <a:srgbClr val="000000"/>
              </a:buClr>
              <a:buSzTx/>
              <a:tabLst/>
              <a:defRPr/>
            </a:pPr>
            <a:r>
              <a:rPr kumimoji="0" lang="en-US" sz="2000" b="0" i="0" u="none" strike="noStrike" kern="0" cap="none" spc="0" normalizeH="0" baseline="0" noProof="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description</a:t>
            </a:r>
          </a:p>
          <a:p>
            <a:pPr marR="0" lvl="0" algn="l" defTabSz="914400" rtl="0" eaLnBrk="1" fontAlgn="auto" latinLnBrk="0" hangingPunct="1">
              <a:lnSpc>
                <a:spcPct val="100000"/>
              </a:lnSpc>
              <a:spcBef>
                <a:spcPts val="0"/>
              </a:spcBef>
              <a:spcAft>
                <a:spcPts val="0"/>
              </a:spcAft>
              <a:buClr>
                <a:srgbClr val="000000"/>
              </a:buClr>
              <a:buSzTx/>
              <a:tabLst/>
              <a:defRPr/>
            </a:pPr>
            <a:r>
              <a:rPr kumimoji="0" lang="en-US" sz="2000" b="0" i="0" u="none" strike="noStrike" kern="0" cap="none" spc="0" normalizeH="0" baseline="0" noProof="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websiteUrl @skip(if: $partialDetails)</a:t>
            </a:r>
          </a:p>
          <a:p>
            <a:pPr marR="0" lvl="0" algn="l" defTabSz="914400" rtl="0" eaLnBrk="1" fontAlgn="auto" latinLnBrk="0" hangingPunct="1">
              <a:lnSpc>
                <a:spcPct val="100000"/>
              </a:lnSpc>
              <a:spcBef>
                <a:spcPts val="0"/>
              </a:spcBef>
              <a:spcAft>
                <a:spcPts val="0"/>
              </a:spcAft>
              <a:buClr>
                <a:srgbClr val="000000"/>
              </a:buClr>
              <a:buSzTx/>
              <a:tabLst/>
              <a:defRPr/>
            </a:pPr>
            <a:r>
              <a:rPr kumimoji="0" lang="en-US" sz="2000" b="0" i="0" u="none" strike="noStrike" kern="0" cap="none" spc="0" normalizeH="0" baseline="0" noProof="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a:t>
            </a:r>
          </a:p>
          <a:p>
            <a:pPr marR="0" lvl="0" algn="l" defTabSz="914400" rtl="0" eaLnBrk="1" fontAlgn="auto" latinLnBrk="0" hangingPunct="1">
              <a:lnSpc>
                <a:spcPct val="100000"/>
              </a:lnSpc>
              <a:spcBef>
                <a:spcPts val="0"/>
              </a:spcBef>
              <a:spcAft>
                <a:spcPts val="0"/>
              </a:spcAft>
              <a:buClr>
                <a:srgbClr val="000000"/>
              </a:buClr>
              <a:buSzTx/>
              <a:tabLst/>
              <a:defRPr/>
            </a:pPr>
            <a:r>
              <a:rPr kumimoji="0" lang="en-US" sz="2000" b="0" i="0" u="none" strike="noStrike" kern="0" cap="none" spc="0" normalizeH="0" baseline="0" noProof="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a:t>
            </a:r>
            <a:endPar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endParaRPr>
          </a:p>
        </p:txBody>
      </p:sp>
    </p:spTree>
    <p:extLst>
      <p:ext uri="{BB962C8B-B14F-4D97-AF65-F5344CB8AC3E}">
        <p14:creationId xmlns:p14="http://schemas.microsoft.com/office/powerpoint/2010/main" val="301880743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a:xfrm>
            <a:off x="4220309" y="4695092"/>
            <a:ext cx="556408" cy="309266"/>
          </a:xfrm>
        </p:spPr>
        <p:txBody>
          <a:bodyPr/>
          <a:lstStyle/>
          <a:p>
            <a:pPr marL="11207"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900" b="1" i="0" u="none" strike="noStrike" kern="0" cap="none" spc="-9" normalizeH="0" baseline="0" noProof="0" dirty="0">
                <a:ln>
                  <a:noFill/>
                </a:ln>
                <a:solidFill>
                  <a:srgbClr val="FFFFFF"/>
                </a:solidFill>
                <a:effectLst/>
                <a:uLnTx/>
                <a:uFillTx/>
                <a:latin typeface="Arial"/>
                <a:cs typeface="Arial"/>
                <a:sym typeface="Arial"/>
              </a:rPr>
              <a:t>1</a:t>
            </a:r>
            <a:r>
              <a:rPr kumimoji="0" lang="en-US" sz="900" b="1" i="0" u="none" strike="noStrike" kern="0" cap="none" spc="-18" normalizeH="0" baseline="0" noProof="0" dirty="0">
                <a:ln>
                  <a:noFill/>
                </a:ln>
                <a:solidFill>
                  <a:srgbClr val="FFFFFF"/>
                </a:solidFill>
                <a:effectLst/>
                <a:uLnTx/>
                <a:uFillTx/>
                <a:latin typeface="Arial"/>
                <a:cs typeface="Arial"/>
                <a:sym typeface="Arial"/>
              </a:rPr>
              <a:t>-</a:t>
            </a:r>
            <a:fld id="{81D60167-4931-47E6-BA6A-407CBD079E47}" type="slidenum">
              <a:rPr kumimoji="0" sz="900" b="1" i="0" u="none" strike="noStrike" kern="0" cap="none" spc="0" normalizeH="0" baseline="0" noProof="0" smtClean="0">
                <a:ln>
                  <a:noFill/>
                </a:ln>
                <a:solidFill>
                  <a:srgbClr val="FFFFFF"/>
                </a:solidFill>
                <a:effectLst/>
                <a:uLnTx/>
                <a:uFillTx/>
                <a:latin typeface="Calibri Light"/>
                <a:cs typeface="Calibri Light"/>
                <a:sym typeface="Arial"/>
              </a:rPr>
              <a:pPr marL="11207" marR="0" lvl="0" indent="0" algn="r" defTabSz="914400" rtl="0" eaLnBrk="1" fontAlgn="auto" latinLnBrk="0" hangingPunct="1">
                <a:lnSpc>
                  <a:spcPct val="100000"/>
                </a:lnSpc>
                <a:spcBef>
                  <a:spcPts val="0"/>
                </a:spcBef>
                <a:spcAft>
                  <a:spcPts val="0"/>
                </a:spcAft>
                <a:buClr>
                  <a:srgbClr val="000000"/>
                </a:buClr>
                <a:buSzTx/>
                <a:buFont typeface="Arial"/>
                <a:buNone/>
                <a:tabLst/>
                <a:defRPr/>
              </a:pPr>
              <a:t>36</a:t>
            </a:fld>
            <a:endParaRPr kumimoji="0" sz="900" b="1" i="0" u="none" strike="noStrike" kern="0" cap="none" spc="0" normalizeH="0" baseline="0" noProof="0" dirty="0">
              <a:ln>
                <a:noFill/>
              </a:ln>
              <a:solidFill>
                <a:srgbClr val="FFFFFF"/>
              </a:solidFill>
              <a:effectLst/>
              <a:uLnTx/>
              <a:uFillTx/>
              <a:latin typeface="Calibri Light"/>
              <a:cs typeface="Calibri Light"/>
              <a:sym typeface="Arial"/>
            </a:endParaRPr>
          </a:p>
        </p:txBody>
      </p:sp>
      <p:sp>
        <p:nvSpPr>
          <p:cNvPr id="5" name="Arrow: Pentagon 4">
            <a:extLst>
              <a:ext uri="{FF2B5EF4-FFF2-40B4-BE49-F238E27FC236}">
                <a16:creationId xmlns:a16="http://schemas.microsoft.com/office/drawing/2014/main" id="{A57708DE-E8EF-47A1-B55A-5F10C256E44D}"/>
              </a:ext>
            </a:extLst>
          </p:cNvPr>
          <p:cNvSpPr/>
          <p:nvPr/>
        </p:nvSpPr>
        <p:spPr>
          <a:xfrm>
            <a:off x="773589" y="230865"/>
            <a:ext cx="8370411" cy="697832"/>
          </a:xfrm>
          <a:prstGeom prst="homePlate">
            <a:avLst/>
          </a:prstGeom>
          <a:noFill/>
          <a:ln>
            <a:noFill/>
          </a:ln>
        </p:spPr>
        <p:style>
          <a:lnRef idx="1">
            <a:schemeClr val="accent1"/>
          </a:lnRef>
          <a:fillRef idx="1">
            <a:schemeClr val="accent1"/>
          </a:fillRef>
          <a:effectRef idx="1">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
                <a:srgbClr val="000000">
                  <a:lumMod val="50000"/>
                  <a:lumOff val="50000"/>
                </a:srgbClr>
              </a:buClr>
              <a:buSzTx/>
              <a:buFont typeface="Arial"/>
              <a:buNone/>
              <a:tabLst/>
              <a:defRPr/>
            </a:pPr>
            <a:r>
              <a:rPr kumimoji="0" lang="en-US" sz="4400" b="1" i="0" u="none" strike="noStrike" kern="0" cap="none" spc="0" normalizeH="0" baseline="0" noProof="0">
                <a:ln>
                  <a:noFill/>
                </a:ln>
                <a:solidFill>
                  <a:srgbClr val="ED7D31"/>
                </a:solidFill>
                <a:effectLst/>
                <a:uLnTx/>
                <a:uFillTx/>
                <a:latin typeface="Amatic SC" panose="020B0604020202020204" pitchFamily="2" charset="-79"/>
                <a:ea typeface="+mn-ea"/>
                <a:cs typeface="Amatic SC" panose="020B0604020202020204" pitchFamily="2" charset="-79"/>
                <a:sym typeface="Arial"/>
              </a:rPr>
              <a:t>The @skip directive</a:t>
            </a:r>
          </a:p>
        </p:txBody>
      </p:sp>
      <p:sp>
        <p:nvSpPr>
          <p:cNvPr id="4" name="object 2">
            <a:extLst>
              <a:ext uri="{FF2B5EF4-FFF2-40B4-BE49-F238E27FC236}">
                <a16:creationId xmlns:a16="http://schemas.microsoft.com/office/drawing/2014/main" id="{59C6EB5B-81CF-43FA-BC18-BF25A7F8CDD9}"/>
              </a:ext>
            </a:extLst>
          </p:cNvPr>
          <p:cNvSpPr txBox="1"/>
          <p:nvPr/>
        </p:nvSpPr>
        <p:spPr>
          <a:xfrm>
            <a:off x="571900" y="1519432"/>
            <a:ext cx="8000199" cy="2782172"/>
          </a:xfrm>
          <a:prstGeom prst="rect">
            <a:avLst/>
          </a:prstGeom>
        </p:spPr>
        <p:txBody>
          <a:bodyPr vert="horz" wrap="square" lIns="0" tIns="12065" rIns="0" bIns="0" rtlCol="0">
            <a:spAutoFit/>
          </a:bodyPr>
          <a:lstStyle/>
          <a:p>
            <a:pPr marR="0" lvl="0" algn="l" defTabSz="914400" rtl="0" eaLnBrk="1" fontAlgn="auto" latinLnBrk="0" hangingPunct="1">
              <a:lnSpc>
                <a:spcPct val="100000"/>
              </a:lnSpc>
              <a:spcBef>
                <a:spcPts val="0"/>
              </a:spcBef>
              <a:spcAft>
                <a:spcPts val="0"/>
              </a:spcAft>
              <a:buClr>
                <a:srgbClr val="000000"/>
              </a:buClr>
              <a:buSzTx/>
              <a:tabLst/>
              <a:defRPr/>
            </a:pPr>
            <a:r>
              <a:rPr kumimoji="0" lang="en-US" sz="2000" b="0" i="0" u="none" strike="noStrike" kern="0" cap="none" spc="0" normalizeH="0" baseline="0" noProof="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query OrgInfo($orgLogin: String!, $partialDetails: Boolean!) {</a:t>
            </a:r>
          </a:p>
          <a:p>
            <a:pPr marR="0" lvl="0" algn="l" defTabSz="914400" rtl="0" eaLnBrk="1" fontAlgn="auto" latinLnBrk="0" hangingPunct="1">
              <a:lnSpc>
                <a:spcPct val="100000"/>
              </a:lnSpc>
              <a:spcBef>
                <a:spcPts val="0"/>
              </a:spcBef>
              <a:spcAft>
                <a:spcPts val="0"/>
              </a:spcAft>
              <a:buClr>
                <a:srgbClr val="000000"/>
              </a:buClr>
              <a:buSzTx/>
              <a:tabLst/>
              <a:defRPr/>
            </a:pPr>
            <a:r>
              <a:rPr kumimoji="0" lang="en-US" sz="2000" b="0" i="0" u="none" strike="noStrike" kern="0" cap="none" spc="0" normalizeH="0" baseline="0" noProof="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organization(login: $orgLogin) {</a:t>
            </a:r>
          </a:p>
          <a:p>
            <a:pPr marR="0" lvl="0" algn="l" defTabSz="914400" rtl="0" eaLnBrk="1" fontAlgn="auto" latinLnBrk="0" hangingPunct="1">
              <a:lnSpc>
                <a:spcPct val="100000"/>
              </a:lnSpc>
              <a:spcBef>
                <a:spcPts val="0"/>
              </a:spcBef>
              <a:spcAft>
                <a:spcPts val="0"/>
              </a:spcAft>
              <a:buClr>
                <a:srgbClr val="000000"/>
              </a:buClr>
              <a:buSzTx/>
              <a:tabLst/>
              <a:defRPr/>
            </a:pPr>
            <a:r>
              <a:rPr kumimoji="0" lang="en-US" sz="2000" b="0" i="0" u="none" strike="noStrike" kern="0" cap="none" spc="0" normalizeH="0" baseline="0" noProof="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name</a:t>
            </a:r>
          </a:p>
          <a:p>
            <a:pPr marR="0" lvl="0" algn="l" defTabSz="914400" rtl="0" eaLnBrk="1" fontAlgn="auto" latinLnBrk="0" hangingPunct="1">
              <a:lnSpc>
                <a:spcPct val="100000"/>
              </a:lnSpc>
              <a:spcBef>
                <a:spcPts val="0"/>
              </a:spcBef>
              <a:spcAft>
                <a:spcPts val="0"/>
              </a:spcAft>
              <a:buClr>
                <a:srgbClr val="000000"/>
              </a:buClr>
              <a:buSzTx/>
              <a:tabLst/>
              <a:defRPr/>
            </a:pPr>
            <a:r>
              <a:rPr kumimoji="0" lang="en-US" sz="2000" b="0" i="0" u="none" strike="noStrike" kern="0" cap="none" spc="0" normalizeH="0" baseline="0" noProof="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description</a:t>
            </a:r>
          </a:p>
          <a:p>
            <a:pPr marR="0" lvl="0" algn="l" defTabSz="914400" rtl="0" eaLnBrk="1" fontAlgn="auto" latinLnBrk="0" hangingPunct="1">
              <a:lnSpc>
                <a:spcPct val="100000"/>
              </a:lnSpc>
              <a:spcBef>
                <a:spcPts val="0"/>
              </a:spcBef>
              <a:spcAft>
                <a:spcPts val="0"/>
              </a:spcAft>
              <a:buClr>
                <a:srgbClr val="000000"/>
              </a:buClr>
              <a:buSzTx/>
              <a:tabLst/>
              <a:defRPr/>
            </a:pPr>
            <a:r>
              <a:rPr kumimoji="0" lang="en-US" sz="2000" b="0" i="0" u="none" strike="noStrike" kern="0" cap="none" spc="0" normalizeH="0" baseline="0" noProof="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websiteUrl @skip(if: $partialDetails) @include(if: false)</a:t>
            </a:r>
          </a:p>
          <a:p>
            <a:pPr marR="0" lvl="0" algn="l" defTabSz="914400" rtl="0" eaLnBrk="1" fontAlgn="auto" latinLnBrk="0" hangingPunct="1">
              <a:lnSpc>
                <a:spcPct val="100000"/>
              </a:lnSpc>
              <a:spcBef>
                <a:spcPts val="0"/>
              </a:spcBef>
              <a:spcAft>
                <a:spcPts val="0"/>
              </a:spcAft>
              <a:buClr>
                <a:srgbClr val="000000"/>
              </a:buClr>
              <a:buSzTx/>
              <a:tabLst/>
              <a:defRPr/>
            </a:pPr>
            <a:r>
              <a:rPr kumimoji="0" lang="en-US" sz="2000" b="0" i="0" u="none" strike="noStrike" kern="0" cap="none" spc="0" normalizeH="0" baseline="0" noProof="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a:t>
            </a:r>
          </a:p>
          <a:p>
            <a:pPr marR="0" lvl="0" algn="l" defTabSz="914400" rtl="0" eaLnBrk="1" fontAlgn="auto" latinLnBrk="0" hangingPunct="1">
              <a:lnSpc>
                <a:spcPct val="100000"/>
              </a:lnSpc>
              <a:spcBef>
                <a:spcPts val="0"/>
              </a:spcBef>
              <a:spcAft>
                <a:spcPts val="0"/>
              </a:spcAft>
              <a:buClr>
                <a:srgbClr val="000000"/>
              </a:buClr>
              <a:buSzTx/>
              <a:tabLst/>
              <a:defRPr/>
            </a:pPr>
            <a:r>
              <a:rPr kumimoji="0" lang="en-US" sz="2000" b="0" i="0" u="none" strike="noStrike" kern="0" cap="none" spc="0" normalizeH="0" baseline="0" noProof="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a:t>
            </a:r>
            <a:endPar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endParaRPr>
          </a:p>
        </p:txBody>
      </p:sp>
    </p:spTree>
    <p:extLst>
      <p:ext uri="{BB962C8B-B14F-4D97-AF65-F5344CB8AC3E}">
        <p14:creationId xmlns:p14="http://schemas.microsoft.com/office/powerpoint/2010/main" val="337863177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a:xfrm>
            <a:off x="4220309" y="4695092"/>
            <a:ext cx="556408" cy="309266"/>
          </a:xfrm>
        </p:spPr>
        <p:txBody>
          <a:bodyPr/>
          <a:lstStyle/>
          <a:p>
            <a:pPr marL="11207"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900" b="1" i="0" u="none" strike="noStrike" kern="0" cap="none" spc="-9" normalizeH="0" baseline="0" noProof="0" dirty="0">
                <a:ln>
                  <a:noFill/>
                </a:ln>
                <a:solidFill>
                  <a:srgbClr val="FFFFFF"/>
                </a:solidFill>
                <a:effectLst/>
                <a:uLnTx/>
                <a:uFillTx/>
                <a:latin typeface="Arial"/>
                <a:cs typeface="Arial"/>
                <a:sym typeface="Arial"/>
              </a:rPr>
              <a:t>1</a:t>
            </a:r>
            <a:r>
              <a:rPr kumimoji="0" lang="en-US" sz="900" b="1" i="0" u="none" strike="noStrike" kern="0" cap="none" spc="-18" normalizeH="0" baseline="0" noProof="0" dirty="0">
                <a:ln>
                  <a:noFill/>
                </a:ln>
                <a:solidFill>
                  <a:srgbClr val="FFFFFF"/>
                </a:solidFill>
                <a:effectLst/>
                <a:uLnTx/>
                <a:uFillTx/>
                <a:latin typeface="Arial"/>
                <a:cs typeface="Arial"/>
                <a:sym typeface="Arial"/>
              </a:rPr>
              <a:t>-</a:t>
            </a:r>
            <a:fld id="{81D60167-4931-47E6-BA6A-407CBD079E47}" type="slidenum">
              <a:rPr kumimoji="0" sz="900" b="1" i="0" u="none" strike="noStrike" kern="0" cap="none" spc="0" normalizeH="0" baseline="0" noProof="0" smtClean="0">
                <a:ln>
                  <a:noFill/>
                </a:ln>
                <a:solidFill>
                  <a:srgbClr val="FFFFFF"/>
                </a:solidFill>
                <a:effectLst/>
                <a:uLnTx/>
                <a:uFillTx/>
                <a:latin typeface="Calibri Light"/>
                <a:cs typeface="Calibri Light"/>
                <a:sym typeface="Arial"/>
              </a:rPr>
              <a:pPr marL="11207" marR="0" lvl="0" indent="0" algn="r" defTabSz="914400" rtl="0" eaLnBrk="1" fontAlgn="auto" latinLnBrk="0" hangingPunct="1">
                <a:lnSpc>
                  <a:spcPct val="100000"/>
                </a:lnSpc>
                <a:spcBef>
                  <a:spcPts val="0"/>
                </a:spcBef>
                <a:spcAft>
                  <a:spcPts val="0"/>
                </a:spcAft>
                <a:buClr>
                  <a:srgbClr val="000000"/>
                </a:buClr>
                <a:buSzTx/>
                <a:buFont typeface="Arial"/>
                <a:buNone/>
                <a:tabLst/>
                <a:defRPr/>
              </a:pPr>
              <a:t>37</a:t>
            </a:fld>
            <a:endParaRPr kumimoji="0" sz="900" b="1" i="0" u="none" strike="noStrike" kern="0" cap="none" spc="0" normalizeH="0" baseline="0" noProof="0" dirty="0">
              <a:ln>
                <a:noFill/>
              </a:ln>
              <a:solidFill>
                <a:srgbClr val="FFFFFF"/>
              </a:solidFill>
              <a:effectLst/>
              <a:uLnTx/>
              <a:uFillTx/>
              <a:latin typeface="Calibri Light"/>
              <a:cs typeface="Calibri Light"/>
              <a:sym typeface="Arial"/>
            </a:endParaRPr>
          </a:p>
        </p:txBody>
      </p:sp>
      <p:sp>
        <p:nvSpPr>
          <p:cNvPr id="5" name="Arrow: Pentagon 4">
            <a:extLst>
              <a:ext uri="{FF2B5EF4-FFF2-40B4-BE49-F238E27FC236}">
                <a16:creationId xmlns:a16="http://schemas.microsoft.com/office/drawing/2014/main" id="{A57708DE-E8EF-47A1-B55A-5F10C256E44D}"/>
              </a:ext>
            </a:extLst>
          </p:cNvPr>
          <p:cNvSpPr/>
          <p:nvPr/>
        </p:nvSpPr>
        <p:spPr>
          <a:xfrm>
            <a:off x="773589" y="230865"/>
            <a:ext cx="8370411" cy="697832"/>
          </a:xfrm>
          <a:prstGeom prst="homePlate">
            <a:avLst/>
          </a:prstGeom>
          <a:noFill/>
          <a:ln>
            <a:noFill/>
          </a:ln>
        </p:spPr>
        <p:style>
          <a:lnRef idx="1">
            <a:schemeClr val="accent1"/>
          </a:lnRef>
          <a:fillRef idx="1">
            <a:schemeClr val="accent1"/>
          </a:fillRef>
          <a:effectRef idx="1">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
                <a:srgbClr val="000000">
                  <a:lumMod val="50000"/>
                  <a:lumOff val="50000"/>
                </a:srgbClr>
              </a:buClr>
              <a:buSzTx/>
              <a:buFont typeface="Arial"/>
              <a:buNone/>
              <a:tabLst/>
              <a:defRPr/>
            </a:pPr>
            <a:r>
              <a:rPr kumimoji="0" lang="en-US" sz="4400" b="1" i="0" u="none" strike="noStrike" kern="0" cap="none" spc="0" normalizeH="0" baseline="0" noProof="0">
                <a:ln>
                  <a:noFill/>
                </a:ln>
                <a:solidFill>
                  <a:srgbClr val="ED7D31"/>
                </a:solidFill>
                <a:effectLst/>
                <a:uLnTx/>
                <a:uFillTx/>
                <a:latin typeface="Amatic SC" panose="020B0604020202020204" pitchFamily="2" charset="-79"/>
                <a:ea typeface="+mn-ea"/>
                <a:cs typeface="Amatic SC" panose="020B0604020202020204" pitchFamily="2" charset="-79"/>
                <a:sym typeface="Arial"/>
              </a:rPr>
              <a:t>The @deprecated directive</a:t>
            </a:r>
            <a:endParaRPr kumimoji="0" lang="en-US" sz="4400" b="1" i="0" u="none" strike="noStrike" kern="0" cap="none" spc="0" normalizeH="0" baseline="0" noProof="0" dirty="0">
              <a:ln>
                <a:noFill/>
              </a:ln>
              <a:solidFill>
                <a:srgbClr val="ED7D31"/>
              </a:solidFill>
              <a:effectLst/>
              <a:uLnTx/>
              <a:uFillTx/>
              <a:latin typeface="Amatic SC" panose="020B0604020202020204" pitchFamily="2" charset="-79"/>
              <a:ea typeface="+mn-ea"/>
              <a:cs typeface="Amatic SC" panose="020B0604020202020204" pitchFamily="2" charset="-79"/>
              <a:sym typeface="Arial"/>
            </a:endParaRPr>
          </a:p>
        </p:txBody>
      </p:sp>
      <p:sp>
        <p:nvSpPr>
          <p:cNvPr id="4" name="object 2">
            <a:extLst>
              <a:ext uri="{FF2B5EF4-FFF2-40B4-BE49-F238E27FC236}">
                <a16:creationId xmlns:a16="http://schemas.microsoft.com/office/drawing/2014/main" id="{59C6EB5B-81CF-43FA-BC18-BF25A7F8CDD9}"/>
              </a:ext>
            </a:extLst>
          </p:cNvPr>
          <p:cNvSpPr txBox="1"/>
          <p:nvPr/>
        </p:nvSpPr>
        <p:spPr>
          <a:xfrm>
            <a:off x="737401" y="1420808"/>
            <a:ext cx="7669198" cy="2782172"/>
          </a:xfrm>
          <a:prstGeom prst="rect">
            <a:avLst/>
          </a:prstGeom>
        </p:spPr>
        <p:txBody>
          <a:bodyPr vert="horz" wrap="square" lIns="0" tIns="12065" rIns="0" bIns="0" rtlCol="0">
            <a:spAutoFit/>
          </a:bodyPr>
          <a:lstStyle/>
          <a:p>
            <a:pPr marL="342900" marR="0" lvl="0" indent="-34290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US" sz="2000" b="0" i="0" u="none" strike="noStrike" kern="0" cap="none" spc="0" normalizeH="0" baseline="0" noProof="0" dirty="0">
                <a:ln>
                  <a:noFill/>
                </a:ln>
                <a:solidFill>
                  <a:srgbClr val="000000"/>
                </a:solidFill>
                <a:effectLst/>
                <a:uLnTx/>
                <a:uFillTx/>
                <a:latin typeface="Source Code Pro" panose="020B0509030403020204" pitchFamily="49" charset="0"/>
                <a:ea typeface="Source Code Pro" panose="020B0509030403020204" pitchFamily="49" charset="0"/>
                <a:cs typeface="Arial"/>
                <a:sym typeface="Arial"/>
              </a:rPr>
              <a:t>The following is the </a:t>
            </a:r>
            <a:r>
              <a:rPr kumimoji="0" lang="en-US" sz="2000" b="0" i="0" u="none" strike="noStrike" kern="0" cap="none" spc="0" normalizeH="0" baseline="0" noProof="0" dirty="0" err="1">
                <a:ln>
                  <a:noFill/>
                </a:ln>
                <a:solidFill>
                  <a:srgbClr val="000000"/>
                </a:solidFill>
                <a:effectLst/>
                <a:uLnTx/>
                <a:uFillTx/>
                <a:latin typeface="Source Code Pro" panose="020B0509030403020204" pitchFamily="49" charset="0"/>
                <a:ea typeface="Source Code Pro" panose="020B0509030403020204" pitchFamily="49" charset="0"/>
                <a:cs typeface="Arial"/>
                <a:sym typeface="Arial"/>
              </a:rPr>
              <a:t>GraphQL’s</a:t>
            </a:r>
            <a:r>
              <a:rPr kumimoji="0" lang="en-US" sz="2000" b="0" i="0" u="none" strike="noStrike" kern="0" cap="none" spc="0" normalizeH="0" baseline="0" noProof="0" dirty="0">
                <a:ln>
                  <a:noFill/>
                </a:ln>
                <a:solidFill>
                  <a:srgbClr val="000000"/>
                </a:solidFill>
                <a:effectLst/>
                <a:uLnTx/>
                <a:uFillTx/>
                <a:latin typeface="Source Code Pro" panose="020B0509030403020204" pitchFamily="49" charset="0"/>
                <a:ea typeface="Source Code Pro" panose="020B0509030403020204" pitchFamily="49" charset="0"/>
                <a:cs typeface="Arial"/>
                <a:sym typeface="Arial"/>
              </a:rPr>
              <a:t> schema language representation of a type that has a deprecated field.</a:t>
            </a:r>
          </a:p>
          <a:p>
            <a:pPr marL="342900" marR="0" lvl="0" indent="-34290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endParaRPr lang="en-US" sz="2000" dirty="0">
              <a:latin typeface="Source Code Pro" panose="020B0509030403020204" pitchFamily="49" charset="0"/>
              <a:ea typeface="Source Code Pro" panose="020B0509030403020204" pitchFamily="49" charset="0"/>
            </a:endParaRPr>
          </a:p>
          <a:p>
            <a:pPr marR="0" lvl="0" algn="l" defTabSz="914400" rtl="0" eaLnBrk="1" fontAlgn="auto" latinLnBrk="0" hangingPunct="1">
              <a:lnSpc>
                <a:spcPct val="100000"/>
              </a:lnSpc>
              <a:spcBef>
                <a:spcPts val="0"/>
              </a:spcBef>
              <a:spcAft>
                <a:spcPts val="0"/>
              </a:spcAft>
              <a:buClr>
                <a:srgbClr val="000000"/>
              </a:buClr>
              <a:buSzTx/>
              <a:tabLst/>
              <a:defRPr/>
            </a:pPr>
            <a:r>
              <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type User {</a:t>
            </a:r>
          </a:p>
          <a:p>
            <a:pPr marR="0" lvl="0" algn="l" defTabSz="914400" rtl="0" eaLnBrk="1" fontAlgn="auto" latinLnBrk="0" hangingPunct="1">
              <a:lnSpc>
                <a:spcPct val="100000"/>
              </a:lnSpc>
              <a:spcBef>
                <a:spcPts val="0"/>
              </a:spcBef>
              <a:spcAft>
                <a:spcPts val="0"/>
              </a:spcAft>
              <a:buClr>
                <a:srgbClr val="000000"/>
              </a:buClr>
              <a:buSzTx/>
              <a:tabLst/>
              <a:defRPr/>
            </a:pPr>
            <a:r>
              <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a:t>
            </a:r>
            <a:r>
              <a:rPr kumimoji="0" lang="en-US" sz="2000" b="0" i="0" u="none" strike="noStrike" kern="0" cap="none" spc="0" normalizeH="0" baseline="0" noProof="0" dirty="0" err="1">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emailAddress</a:t>
            </a:r>
            <a:r>
              <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String</a:t>
            </a:r>
          </a:p>
          <a:p>
            <a:pPr marR="0" lvl="0" algn="l" defTabSz="914400" rtl="0" eaLnBrk="1" fontAlgn="auto" latinLnBrk="0" hangingPunct="1">
              <a:lnSpc>
                <a:spcPct val="100000"/>
              </a:lnSpc>
              <a:spcBef>
                <a:spcPts val="0"/>
              </a:spcBef>
              <a:spcAft>
                <a:spcPts val="0"/>
              </a:spcAft>
              <a:buClr>
                <a:srgbClr val="000000"/>
              </a:buClr>
              <a:buSzTx/>
              <a:tabLst/>
              <a:defRPr/>
            </a:pPr>
            <a:r>
              <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email: String @deprecated(reason: "Use '</a:t>
            </a:r>
            <a:r>
              <a:rPr kumimoji="0" lang="en-US" sz="2000" b="0" i="0" u="none" strike="noStrike" kern="0" cap="none" spc="0" normalizeH="0" baseline="0" noProof="0" dirty="0" err="1">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emailAddress</a:t>
            </a:r>
            <a:r>
              <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a:t>
            </a:r>
          </a:p>
          <a:p>
            <a:pPr marR="0" lvl="0" algn="l" defTabSz="914400" rtl="0" eaLnBrk="1" fontAlgn="auto" latinLnBrk="0" hangingPunct="1">
              <a:lnSpc>
                <a:spcPct val="100000"/>
              </a:lnSpc>
              <a:spcBef>
                <a:spcPts val="0"/>
              </a:spcBef>
              <a:spcAft>
                <a:spcPts val="0"/>
              </a:spcAft>
              <a:buClr>
                <a:srgbClr val="000000"/>
              </a:buClr>
              <a:buSzTx/>
              <a:tabLst/>
              <a:defRPr/>
            </a:pPr>
            <a:r>
              <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a:t>
            </a:r>
          </a:p>
        </p:txBody>
      </p:sp>
    </p:spTree>
    <p:extLst>
      <p:ext uri="{BB962C8B-B14F-4D97-AF65-F5344CB8AC3E}">
        <p14:creationId xmlns:p14="http://schemas.microsoft.com/office/powerpoint/2010/main" val="195235763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a:spLocks noGrp="1"/>
          </p:cNvSpPr>
          <p:nvPr>
            <p:ph type="sldNum" sz="quarter" idx="12"/>
          </p:nvPr>
        </p:nvSpPr>
        <p:spPr>
          <a:xfrm>
            <a:off x="4102770" y="4673583"/>
            <a:ext cx="697832" cy="305334"/>
          </a:xfrm>
        </p:spPr>
        <p:txBody>
          <a:bodyPr/>
          <a:lstStyle/>
          <a:p>
            <a:pPr marL="11207" marR="0" lvl="0" indent="0" algn="r" defTabSz="685800" rtl="0" eaLnBrk="1" fontAlgn="auto" latinLnBrk="0" hangingPunct="1">
              <a:lnSpc>
                <a:spcPct val="100000"/>
              </a:lnSpc>
              <a:spcBef>
                <a:spcPts val="0"/>
              </a:spcBef>
              <a:spcAft>
                <a:spcPts val="0"/>
              </a:spcAft>
              <a:buClrTx/>
              <a:buSzTx/>
              <a:buFont typeface="Arial"/>
              <a:buNone/>
              <a:tabLst/>
              <a:defRPr/>
            </a:pPr>
            <a:r>
              <a:rPr kumimoji="0" lang="en-US" sz="900" b="1" i="0" u="none" strike="noStrike" kern="1200" cap="none" spc="-9" normalizeH="0" baseline="0" noProof="0" dirty="0">
                <a:ln>
                  <a:noFill/>
                </a:ln>
                <a:solidFill>
                  <a:prstClr val="white"/>
                </a:solidFill>
                <a:effectLst/>
                <a:uLnTx/>
                <a:uFillTx/>
                <a:latin typeface="Calibri" panose="020F0502020204030204"/>
                <a:ea typeface="+mn-ea"/>
                <a:cs typeface="Arial"/>
                <a:sym typeface="Arial"/>
              </a:rPr>
              <a:t>1</a:t>
            </a:r>
            <a:r>
              <a:rPr kumimoji="0" lang="en-US" sz="900" b="1" i="0" u="none" strike="noStrike" kern="1200" cap="none" spc="-18" normalizeH="0" baseline="0" noProof="0" dirty="0">
                <a:ln>
                  <a:noFill/>
                </a:ln>
                <a:solidFill>
                  <a:prstClr val="white"/>
                </a:solidFill>
                <a:effectLst/>
                <a:uLnTx/>
                <a:uFillTx/>
                <a:latin typeface="Calibri" panose="020F0502020204030204"/>
                <a:ea typeface="+mn-ea"/>
                <a:cs typeface="Arial"/>
                <a:sym typeface="Arial"/>
              </a:rPr>
              <a:t>-</a:t>
            </a:r>
            <a:fld id="{81D60167-4931-47E6-BA6A-407CBD079E47}" type="slidenum">
              <a:rPr kumimoji="0" sz="900" b="1" i="0" u="none" strike="noStrike" kern="1200" cap="none" spc="0" normalizeH="0" baseline="0" noProof="0">
                <a:ln>
                  <a:noFill/>
                </a:ln>
                <a:solidFill>
                  <a:prstClr val="white"/>
                </a:solidFill>
                <a:effectLst/>
                <a:uLnTx/>
                <a:uFillTx/>
                <a:latin typeface="Calibri Light"/>
                <a:ea typeface="+mn-ea"/>
                <a:cs typeface="Calibri Light"/>
                <a:sym typeface="Arial"/>
              </a:rPr>
              <a:pPr marL="11207" marR="0" lvl="0" indent="0" algn="r" defTabSz="685800" rtl="0" eaLnBrk="1" fontAlgn="auto" latinLnBrk="0" hangingPunct="1">
                <a:lnSpc>
                  <a:spcPct val="100000"/>
                </a:lnSpc>
                <a:spcBef>
                  <a:spcPts val="0"/>
                </a:spcBef>
                <a:spcAft>
                  <a:spcPts val="0"/>
                </a:spcAft>
                <a:buClrTx/>
                <a:buSzTx/>
                <a:buFont typeface="Arial"/>
                <a:buNone/>
                <a:tabLst/>
                <a:defRPr/>
              </a:pPr>
              <a:t>38</a:t>
            </a:fld>
            <a:endParaRPr kumimoji="0" sz="900" b="1" i="0" u="none" strike="noStrike" kern="1200" cap="none" spc="0" normalizeH="0" baseline="0" noProof="0" dirty="0">
              <a:ln>
                <a:noFill/>
              </a:ln>
              <a:solidFill>
                <a:prstClr val="white"/>
              </a:solidFill>
              <a:effectLst/>
              <a:uLnTx/>
              <a:uFillTx/>
              <a:latin typeface="Calibri Light"/>
              <a:ea typeface="+mn-ea"/>
              <a:cs typeface="Calibri Light"/>
              <a:sym typeface="Arial"/>
            </a:endParaRPr>
          </a:p>
        </p:txBody>
      </p:sp>
      <p:sp>
        <p:nvSpPr>
          <p:cNvPr id="2" name="Oval 1">
            <a:extLst>
              <a:ext uri="{FF2B5EF4-FFF2-40B4-BE49-F238E27FC236}">
                <a16:creationId xmlns:a16="http://schemas.microsoft.com/office/drawing/2014/main" id="{EF878CA0-85E9-4384-AFF5-246853473F53}"/>
              </a:ext>
            </a:extLst>
          </p:cNvPr>
          <p:cNvSpPr/>
          <p:nvPr/>
        </p:nvSpPr>
        <p:spPr>
          <a:xfrm>
            <a:off x="-457199" y="-493294"/>
            <a:ext cx="1371601" cy="1371601"/>
          </a:xfrm>
          <a:prstGeom prst="ellipse">
            <a:avLst/>
          </a:prstGeom>
          <a:noFill/>
          <a:ln>
            <a:solidFill>
              <a:schemeClr val="accent2"/>
            </a:solidFill>
          </a:ln>
        </p:spPr>
        <p:style>
          <a:lnRef idx="1">
            <a:schemeClr val="accent1"/>
          </a:lnRef>
          <a:fillRef idx="1">
            <a:schemeClr val="accent1"/>
          </a:fillRef>
          <a:effectRef idx="1">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 typeface="Arial"/>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sym typeface="Arial"/>
            </a:endParaRPr>
          </a:p>
        </p:txBody>
      </p:sp>
      <p:sp>
        <p:nvSpPr>
          <p:cNvPr id="10" name="Oval 9">
            <a:extLst>
              <a:ext uri="{FF2B5EF4-FFF2-40B4-BE49-F238E27FC236}">
                <a16:creationId xmlns:a16="http://schemas.microsoft.com/office/drawing/2014/main" id="{406F8AF9-C9DA-4D7D-A6D1-FB16D9A95E55}"/>
              </a:ext>
            </a:extLst>
          </p:cNvPr>
          <p:cNvSpPr/>
          <p:nvPr/>
        </p:nvSpPr>
        <p:spPr>
          <a:xfrm>
            <a:off x="-348916" y="-385010"/>
            <a:ext cx="1167063" cy="1167063"/>
          </a:xfrm>
          <a:prstGeom prst="ellipse">
            <a:avLst/>
          </a:prstGeom>
          <a:noFill/>
          <a:ln>
            <a:solidFill>
              <a:schemeClr val="accent2"/>
            </a:solidFill>
          </a:ln>
        </p:spPr>
        <p:style>
          <a:lnRef idx="1">
            <a:schemeClr val="accent1"/>
          </a:lnRef>
          <a:fillRef idx="1">
            <a:schemeClr val="accent1"/>
          </a:fillRef>
          <a:effectRef idx="1">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 typeface="Arial"/>
              <a:buNone/>
              <a:tabLst/>
              <a:defRPr/>
            </a:pPr>
            <a:endParaRPr kumimoji="0" lang="en-US" sz="1800" b="1" i="0" u="none" strike="noStrike" kern="1200" cap="none" spc="0" normalizeH="0" baseline="0" noProof="0" dirty="0">
              <a:ln>
                <a:noFill/>
              </a:ln>
              <a:solidFill>
                <a:prstClr val="white"/>
              </a:solidFill>
              <a:effectLst/>
              <a:uLnTx/>
              <a:uFillTx/>
              <a:latin typeface="Calibri" panose="020F0502020204030204"/>
              <a:ea typeface="+mn-ea"/>
              <a:cs typeface="+mn-cs"/>
              <a:sym typeface="Arial"/>
            </a:endParaRPr>
          </a:p>
        </p:txBody>
      </p:sp>
      <p:sp>
        <p:nvSpPr>
          <p:cNvPr id="11" name="Oval 10">
            <a:extLst>
              <a:ext uri="{FF2B5EF4-FFF2-40B4-BE49-F238E27FC236}">
                <a16:creationId xmlns:a16="http://schemas.microsoft.com/office/drawing/2014/main" id="{5462B1D0-57DB-4F31-B2DA-27C4438BA974}"/>
              </a:ext>
            </a:extLst>
          </p:cNvPr>
          <p:cNvSpPr/>
          <p:nvPr/>
        </p:nvSpPr>
        <p:spPr>
          <a:xfrm>
            <a:off x="-272717" y="-308812"/>
            <a:ext cx="1014663" cy="1014663"/>
          </a:xfrm>
          <a:prstGeom prst="ellipse">
            <a:avLst/>
          </a:prstGeom>
          <a:noFill/>
          <a:ln>
            <a:solidFill>
              <a:schemeClr val="accent2"/>
            </a:solidFill>
          </a:ln>
        </p:spPr>
        <p:style>
          <a:lnRef idx="1">
            <a:schemeClr val="accent1"/>
          </a:lnRef>
          <a:fillRef idx="1">
            <a:schemeClr val="accent1"/>
          </a:fillRef>
          <a:effectRef idx="1">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 typeface="Arial"/>
              <a:buNone/>
              <a:tabLst/>
              <a:defRPr/>
            </a:pPr>
            <a:endParaRPr kumimoji="0" lang="en-US" sz="1800" b="1" i="0" u="none" strike="noStrike" kern="1200" cap="none" spc="0" normalizeH="0" baseline="0" noProof="0" dirty="0">
              <a:ln>
                <a:noFill/>
              </a:ln>
              <a:solidFill>
                <a:prstClr val="white"/>
              </a:solidFill>
              <a:effectLst/>
              <a:uLnTx/>
              <a:uFillTx/>
              <a:latin typeface="Calibri" panose="020F0502020204030204"/>
              <a:ea typeface="+mn-ea"/>
              <a:cs typeface="+mn-cs"/>
              <a:sym typeface="Arial"/>
            </a:endParaRPr>
          </a:p>
        </p:txBody>
      </p:sp>
      <p:sp>
        <p:nvSpPr>
          <p:cNvPr id="12" name="Oval 11">
            <a:extLst>
              <a:ext uri="{FF2B5EF4-FFF2-40B4-BE49-F238E27FC236}">
                <a16:creationId xmlns:a16="http://schemas.microsoft.com/office/drawing/2014/main" id="{54AF622D-9C86-4357-8040-D8FCDC1D7413}"/>
              </a:ext>
            </a:extLst>
          </p:cNvPr>
          <p:cNvSpPr/>
          <p:nvPr/>
        </p:nvSpPr>
        <p:spPr>
          <a:xfrm>
            <a:off x="-204536" y="-212561"/>
            <a:ext cx="822160" cy="822160"/>
          </a:xfrm>
          <a:prstGeom prst="ellipse">
            <a:avLst/>
          </a:prstGeom>
          <a:noFill/>
          <a:ln>
            <a:solidFill>
              <a:schemeClr val="accent2"/>
            </a:solidFill>
          </a:ln>
        </p:spPr>
        <p:style>
          <a:lnRef idx="1">
            <a:schemeClr val="accent1"/>
          </a:lnRef>
          <a:fillRef idx="1">
            <a:schemeClr val="accent1"/>
          </a:fillRef>
          <a:effectRef idx="1">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 typeface="Arial"/>
              <a:buNone/>
              <a:tabLst/>
              <a:defRPr/>
            </a:pPr>
            <a:endParaRPr kumimoji="0" lang="en-US" sz="1800" b="1" i="0" u="none" strike="noStrike" kern="1200" cap="none" spc="0" normalizeH="0" baseline="0" noProof="0" dirty="0">
              <a:ln>
                <a:noFill/>
              </a:ln>
              <a:solidFill>
                <a:prstClr val="white"/>
              </a:solidFill>
              <a:effectLst/>
              <a:uLnTx/>
              <a:uFillTx/>
              <a:latin typeface="Calibri" panose="020F0502020204030204"/>
              <a:ea typeface="+mn-ea"/>
              <a:cs typeface="+mn-cs"/>
              <a:sym typeface="Arial"/>
            </a:endParaRPr>
          </a:p>
        </p:txBody>
      </p:sp>
      <p:sp>
        <p:nvSpPr>
          <p:cNvPr id="13" name="Oval 12">
            <a:extLst>
              <a:ext uri="{FF2B5EF4-FFF2-40B4-BE49-F238E27FC236}">
                <a16:creationId xmlns:a16="http://schemas.microsoft.com/office/drawing/2014/main" id="{01D0EE25-EF99-43F4-875E-C4DF1BCB2AB7}"/>
              </a:ext>
            </a:extLst>
          </p:cNvPr>
          <p:cNvSpPr/>
          <p:nvPr/>
        </p:nvSpPr>
        <p:spPr>
          <a:xfrm>
            <a:off x="-98253" y="-109285"/>
            <a:ext cx="600570" cy="600570"/>
          </a:xfrm>
          <a:prstGeom prst="ellipse">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685800" marR="0" lvl="2" indent="0" algn="ctr" defTabSz="685800" rtl="0" eaLnBrk="1" fontAlgn="auto" latinLnBrk="0" hangingPunct="1">
              <a:lnSpc>
                <a:spcPct val="100000"/>
              </a:lnSpc>
              <a:spcBef>
                <a:spcPts val="0"/>
              </a:spcBef>
              <a:spcAft>
                <a:spcPts val="0"/>
              </a:spcAft>
              <a:buClrTx/>
              <a:buSzTx/>
              <a:buFont typeface="Arial"/>
              <a:buNone/>
              <a:tabLst/>
              <a:defRPr/>
            </a:pPr>
            <a:endParaRPr kumimoji="0" lang="en-US" sz="18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sym typeface="Arial"/>
            </a:endParaRPr>
          </a:p>
        </p:txBody>
      </p:sp>
      <p:sp>
        <p:nvSpPr>
          <p:cNvPr id="15" name="Oval 14">
            <a:extLst>
              <a:ext uri="{FF2B5EF4-FFF2-40B4-BE49-F238E27FC236}">
                <a16:creationId xmlns:a16="http://schemas.microsoft.com/office/drawing/2014/main" id="{166FFF16-654B-4818-9B77-2AE1DF63D9B0}"/>
              </a:ext>
            </a:extLst>
          </p:cNvPr>
          <p:cNvSpPr/>
          <p:nvPr/>
        </p:nvSpPr>
        <p:spPr>
          <a:xfrm>
            <a:off x="8337886" y="4318558"/>
            <a:ext cx="1371601" cy="1371601"/>
          </a:xfrm>
          <a:prstGeom prst="ellipse">
            <a:avLst/>
          </a:prstGeom>
          <a:noFill/>
          <a:ln>
            <a:solidFill>
              <a:schemeClr val="accent2"/>
            </a:solidFill>
          </a:ln>
        </p:spPr>
        <p:style>
          <a:lnRef idx="1">
            <a:schemeClr val="accent1"/>
          </a:lnRef>
          <a:fillRef idx="1">
            <a:schemeClr val="accent1"/>
          </a:fillRef>
          <a:effectRef idx="1">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 typeface="Arial"/>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sym typeface="Arial"/>
            </a:endParaRPr>
          </a:p>
        </p:txBody>
      </p:sp>
      <p:sp>
        <p:nvSpPr>
          <p:cNvPr id="16" name="Oval 15">
            <a:extLst>
              <a:ext uri="{FF2B5EF4-FFF2-40B4-BE49-F238E27FC236}">
                <a16:creationId xmlns:a16="http://schemas.microsoft.com/office/drawing/2014/main" id="{3911B69A-CFF1-4042-BB12-6D9AE80F987A}"/>
              </a:ext>
            </a:extLst>
          </p:cNvPr>
          <p:cNvSpPr/>
          <p:nvPr/>
        </p:nvSpPr>
        <p:spPr>
          <a:xfrm>
            <a:off x="8446169" y="4426841"/>
            <a:ext cx="1167063" cy="1167063"/>
          </a:xfrm>
          <a:prstGeom prst="ellipse">
            <a:avLst/>
          </a:prstGeom>
          <a:noFill/>
          <a:ln>
            <a:solidFill>
              <a:schemeClr val="accent2"/>
            </a:solidFill>
          </a:ln>
        </p:spPr>
        <p:style>
          <a:lnRef idx="1">
            <a:schemeClr val="accent1"/>
          </a:lnRef>
          <a:fillRef idx="1">
            <a:schemeClr val="accent1"/>
          </a:fillRef>
          <a:effectRef idx="1">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 typeface="Arial"/>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sym typeface="Arial"/>
            </a:endParaRPr>
          </a:p>
        </p:txBody>
      </p:sp>
      <p:sp>
        <p:nvSpPr>
          <p:cNvPr id="17" name="Oval 16">
            <a:extLst>
              <a:ext uri="{FF2B5EF4-FFF2-40B4-BE49-F238E27FC236}">
                <a16:creationId xmlns:a16="http://schemas.microsoft.com/office/drawing/2014/main" id="{6159D28D-4E93-4E67-962B-CA980F2DBAE7}"/>
              </a:ext>
            </a:extLst>
          </p:cNvPr>
          <p:cNvSpPr/>
          <p:nvPr/>
        </p:nvSpPr>
        <p:spPr>
          <a:xfrm>
            <a:off x="8522369" y="4503041"/>
            <a:ext cx="1014663" cy="1014663"/>
          </a:xfrm>
          <a:prstGeom prst="ellipse">
            <a:avLst/>
          </a:prstGeom>
          <a:noFill/>
          <a:ln>
            <a:solidFill>
              <a:schemeClr val="accent2"/>
            </a:solidFill>
          </a:ln>
        </p:spPr>
        <p:style>
          <a:lnRef idx="1">
            <a:schemeClr val="accent1"/>
          </a:lnRef>
          <a:fillRef idx="1">
            <a:schemeClr val="accent1"/>
          </a:fillRef>
          <a:effectRef idx="1">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 typeface="Arial"/>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sym typeface="Arial"/>
            </a:endParaRPr>
          </a:p>
        </p:txBody>
      </p:sp>
      <p:sp>
        <p:nvSpPr>
          <p:cNvPr id="18" name="Oval 17">
            <a:extLst>
              <a:ext uri="{FF2B5EF4-FFF2-40B4-BE49-F238E27FC236}">
                <a16:creationId xmlns:a16="http://schemas.microsoft.com/office/drawing/2014/main" id="{272D58D7-D230-4B42-9AB5-ED8BBE194C5A}"/>
              </a:ext>
            </a:extLst>
          </p:cNvPr>
          <p:cNvSpPr/>
          <p:nvPr/>
        </p:nvSpPr>
        <p:spPr>
          <a:xfrm>
            <a:off x="8590550" y="4599291"/>
            <a:ext cx="822160" cy="822160"/>
          </a:xfrm>
          <a:prstGeom prst="ellipse">
            <a:avLst/>
          </a:prstGeom>
          <a:noFill/>
          <a:ln>
            <a:solidFill>
              <a:schemeClr val="accent2"/>
            </a:solidFill>
          </a:ln>
        </p:spPr>
        <p:style>
          <a:lnRef idx="1">
            <a:schemeClr val="accent1"/>
          </a:lnRef>
          <a:fillRef idx="1">
            <a:schemeClr val="accent1"/>
          </a:fillRef>
          <a:effectRef idx="1">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 typeface="Arial"/>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sym typeface="Arial"/>
            </a:endParaRPr>
          </a:p>
        </p:txBody>
      </p:sp>
      <p:sp>
        <p:nvSpPr>
          <p:cNvPr id="19" name="Oval 18">
            <a:extLst>
              <a:ext uri="{FF2B5EF4-FFF2-40B4-BE49-F238E27FC236}">
                <a16:creationId xmlns:a16="http://schemas.microsoft.com/office/drawing/2014/main" id="{1D50D032-0DF1-43F4-988E-6CD44E1D9BFE}"/>
              </a:ext>
            </a:extLst>
          </p:cNvPr>
          <p:cNvSpPr/>
          <p:nvPr/>
        </p:nvSpPr>
        <p:spPr>
          <a:xfrm>
            <a:off x="8696832" y="4702567"/>
            <a:ext cx="600570" cy="600570"/>
          </a:xfrm>
          <a:prstGeom prst="ellipse">
            <a:avLst/>
          </a:prstGeom>
          <a:solidFill>
            <a:srgbClr val="ED7D31"/>
          </a:solidFill>
          <a:ln>
            <a:solidFill>
              <a:schemeClr val="accent2"/>
            </a:solidFill>
          </a:ln>
        </p:spPr>
        <p:style>
          <a:lnRef idx="1">
            <a:schemeClr val="accent1"/>
          </a:lnRef>
          <a:fillRef idx="1">
            <a:schemeClr val="accent1"/>
          </a:fillRef>
          <a:effectRef idx="1">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 typeface="Arial"/>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sym typeface="Arial"/>
            </a:endParaRPr>
          </a:p>
        </p:txBody>
      </p:sp>
      <p:sp>
        <p:nvSpPr>
          <p:cNvPr id="5" name="Rectangle 4">
            <a:extLst>
              <a:ext uri="{FF2B5EF4-FFF2-40B4-BE49-F238E27FC236}">
                <a16:creationId xmlns:a16="http://schemas.microsoft.com/office/drawing/2014/main" id="{97DA4C03-4ABE-4B8F-BE55-1F8B920E0742}"/>
              </a:ext>
            </a:extLst>
          </p:cNvPr>
          <p:cNvSpPr/>
          <p:nvPr/>
        </p:nvSpPr>
        <p:spPr>
          <a:xfrm>
            <a:off x="4102770" y="1048256"/>
            <a:ext cx="4763259" cy="3046988"/>
          </a:xfrm>
          <a:prstGeom prst="rect">
            <a:avLst/>
          </a:prstGeom>
        </p:spPr>
        <p:txBody>
          <a:bodyPr wrap="square">
            <a:spAutoFit/>
          </a:bodyPr>
          <a:lstStyle/>
          <a:p>
            <a:pPr marL="285750" marR="0" lvl="0" indent="-2857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Source Code Pro" panose="020B0509030403020204" pitchFamily="49" charset="0"/>
                <a:ea typeface="Source Code Pro" panose="020B0509030403020204" pitchFamily="49" charset="0"/>
                <a:cs typeface="Arial"/>
                <a:sym typeface="Arial"/>
              </a:rPr>
              <a:t>Customizing fields with arguments returned by a list field</a:t>
            </a:r>
          </a:p>
          <a:p>
            <a:pPr marL="285750" marR="0" lvl="0" indent="-2857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Source Code Pro" panose="020B0509030403020204" pitchFamily="49" charset="0"/>
                <a:ea typeface="Source Code Pro" panose="020B0509030403020204" pitchFamily="49" charset="0"/>
                <a:cs typeface="Arial"/>
                <a:sym typeface="Arial"/>
              </a:rPr>
              <a:t>Renaming fields with aliases</a:t>
            </a:r>
          </a:p>
          <a:p>
            <a:pPr marL="285750" marR="0" lvl="0" indent="-2857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Source Code Pro" panose="020B0509030403020204" pitchFamily="49" charset="0"/>
                <a:ea typeface="Source Code Pro" panose="020B0509030403020204" pitchFamily="49" charset="0"/>
                <a:cs typeface="Arial"/>
                <a:sym typeface="Arial"/>
              </a:rPr>
              <a:t>Customizing responses with directives</a:t>
            </a:r>
          </a:p>
          <a:p>
            <a:pPr marL="285750" marR="0" lvl="0" indent="-2857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1" i="0" u="none" strike="noStrike" kern="1200" cap="none" spc="0" normalizeH="0" baseline="0" noProof="0" dirty="0" err="1">
                <a:ln>
                  <a:noFill/>
                </a:ln>
                <a:solidFill>
                  <a:prstClr val="black"/>
                </a:solidFill>
                <a:effectLst/>
                <a:uLnTx/>
                <a:uFillTx/>
                <a:latin typeface="Source Code Pro" panose="020B0509030403020204" pitchFamily="49" charset="0"/>
                <a:ea typeface="Source Code Pro" panose="020B0509030403020204" pitchFamily="49" charset="0"/>
                <a:cs typeface="Arial"/>
                <a:sym typeface="Arial"/>
              </a:rPr>
              <a:t>GraphQL</a:t>
            </a:r>
            <a:r>
              <a:rPr kumimoji="0" lang="en-US" sz="2400" b="1" i="0" u="none" strike="noStrike" kern="1200" cap="none" spc="0" normalizeH="0" baseline="0" noProof="0" dirty="0">
                <a:ln>
                  <a:noFill/>
                </a:ln>
                <a:solidFill>
                  <a:prstClr val="black"/>
                </a:solidFill>
                <a:effectLst/>
                <a:uLnTx/>
                <a:uFillTx/>
                <a:latin typeface="Source Code Pro" panose="020B0509030403020204" pitchFamily="49" charset="0"/>
                <a:ea typeface="Source Code Pro" panose="020B0509030403020204" pitchFamily="49" charset="0"/>
                <a:cs typeface="Arial"/>
                <a:sym typeface="Arial"/>
              </a:rPr>
              <a:t> fragments</a:t>
            </a:r>
          </a:p>
        </p:txBody>
      </p:sp>
      <p:sp>
        <p:nvSpPr>
          <p:cNvPr id="20" name="Rectangle 19">
            <a:extLst>
              <a:ext uri="{FF2B5EF4-FFF2-40B4-BE49-F238E27FC236}">
                <a16:creationId xmlns:a16="http://schemas.microsoft.com/office/drawing/2014/main" id="{EB5DA4E8-E26B-4E49-9C6B-AAB5916AF78B}"/>
              </a:ext>
            </a:extLst>
          </p:cNvPr>
          <p:cNvSpPr/>
          <p:nvPr/>
        </p:nvSpPr>
        <p:spPr>
          <a:xfrm>
            <a:off x="277971" y="1740753"/>
            <a:ext cx="3586654" cy="830997"/>
          </a:xfrm>
          <a:prstGeom prst="rect">
            <a:avLst/>
          </a:prstGeom>
        </p:spPr>
        <p:txBody>
          <a:bodyPr wrap="square">
            <a:spAutoFit/>
          </a:bodyPr>
          <a:lstStyle/>
          <a:p>
            <a:pPr marL="0" marR="0" lvl="0" indent="0" algn="ctr" defTabSz="685800" rtl="0" eaLnBrk="1" fontAlgn="auto" latinLnBrk="0" hangingPunct="1">
              <a:lnSpc>
                <a:spcPct val="100000"/>
              </a:lnSpc>
              <a:spcBef>
                <a:spcPts val="0"/>
              </a:spcBef>
              <a:spcAft>
                <a:spcPts val="0"/>
              </a:spcAft>
              <a:buClrTx/>
              <a:buSzTx/>
              <a:buFont typeface="Arial"/>
              <a:buNone/>
              <a:tabLst/>
              <a:defRPr/>
            </a:pPr>
            <a:r>
              <a:rPr kumimoji="0" lang="en-US" sz="4800" b="1" i="0" u="none" strike="noStrike" kern="1200" cap="none" spc="0" normalizeH="0" baseline="0" noProof="0" dirty="0">
                <a:ln>
                  <a:noFill/>
                </a:ln>
                <a:solidFill>
                  <a:srgbClr val="ED7D31"/>
                </a:solidFill>
                <a:effectLst/>
                <a:uLnTx/>
                <a:uFillTx/>
                <a:latin typeface="Amatic SC" panose="00000500000000000000" pitchFamily="2" charset="-79"/>
                <a:ea typeface="+mn-ea"/>
                <a:cs typeface="Amatic SC" panose="00000500000000000000" pitchFamily="2" charset="-79"/>
                <a:sym typeface="Arial"/>
              </a:rPr>
              <a:t>Table of Contents</a:t>
            </a:r>
          </a:p>
        </p:txBody>
      </p:sp>
    </p:spTree>
    <p:extLst>
      <p:ext uri="{BB962C8B-B14F-4D97-AF65-F5344CB8AC3E}">
        <p14:creationId xmlns:p14="http://schemas.microsoft.com/office/powerpoint/2010/main" val="392991654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a:xfrm>
            <a:off x="4220309" y="4695092"/>
            <a:ext cx="556408" cy="309266"/>
          </a:xfrm>
        </p:spPr>
        <p:txBody>
          <a:bodyPr/>
          <a:lstStyle/>
          <a:p>
            <a:pPr marL="11207"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900" b="1" i="0" u="none" strike="noStrike" kern="0" cap="none" spc="-9" normalizeH="0" baseline="0" noProof="0" dirty="0">
                <a:ln>
                  <a:noFill/>
                </a:ln>
                <a:solidFill>
                  <a:srgbClr val="FFFFFF"/>
                </a:solidFill>
                <a:effectLst/>
                <a:uLnTx/>
                <a:uFillTx/>
                <a:latin typeface="Arial"/>
                <a:cs typeface="Arial"/>
                <a:sym typeface="Arial"/>
              </a:rPr>
              <a:t>1</a:t>
            </a:r>
            <a:r>
              <a:rPr kumimoji="0" lang="en-US" sz="900" b="1" i="0" u="none" strike="noStrike" kern="0" cap="none" spc="-18" normalizeH="0" baseline="0" noProof="0" dirty="0">
                <a:ln>
                  <a:noFill/>
                </a:ln>
                <a:solidFill>
                  <a:srgbClr val="FFFFFF"/>
                </a:solidFill>
                <a:effectLst/>
                <a:uLnTx/>
                <a:uFillTx/>
                <a:latin typeface="Arial"/>
                <a:cs typeface="Arial"/>
                <a:sym typeface="Arial"/>
              </a:rPr>
              <a:t>-</a:t>
            </a:r>
            <a:fld id="{81D60167-4931-47E6-BA6A-407CBD079E47}" type="slidenum">
              <a:rPr kumimoji="0" sz="900" b="1" i="0" u="none" strike="noStrike" kern="0" cap="none" spc="0" normalizeH="0" baseline="0" noProof="0" smtClean="0">
                <a:ln>
                  <a:noFill/>
                </a:ln>
                <a:solidFill>
                  <a:srgbClr val="FFFFFF"/>
                </a:solidFill>
                <a:effectLst/>
                <a:uLnTx/>
                <a:uFillTx/>
                <a:latin typeface="Calibri Light"/>
                <a:cs typeface="Calibri Light"/>
                <a:sym typeface="Arial"/>
              </a:rPr>
              <a:pPr marL="11207" marR="0" lvl="0" indent="0" algn="r" defTabSz="914400" rtl="0" eaLnBrk="1" fontAlgn="auto" latinLnBrk="0" hangingPunct="1">
                <a:lnSpc>
                  <a:spcPct val="100000"/>
                </a:lnSpc>
                <a:spcBef>
                  <a:spcPts val="0"/>
                </a:spcBef>
                <a:spcAft>
                  <a:spcPts val="0"/>
                </a:spcAft>
                <a:buClr>
                  <a:srgbClr val="000000"/>
                </a:buClr>
                <a:buSzTx/>
                <a:buFont typeface="Arial"/>
                <a:buNone/>
                <a:tabLst/>
                <a:defRPr/>
              </a:pPr>
              <a:t>39</a:t>
            </a:fld>
            <a:endParaRPr kumimoji="0" sz="900" b="1" i="0" u="none" strike="noStrike" kern="0" cap="none" spc="0" normalizeH="0" baseline="0" noProof="0" dirty="0">
              <a:ln>
                <a:noFill/>
              </a:ln>
              <a:solidFill>
                <a:srgbClr val="FFFFFF"/>
              </a:solidFill>
              <a:effectLst/>
              <a:uLnTx/>
              <a:uFillTx/>
              <a:latin typeface="Calibri Light"/>
              <a:cs typeface="Calibri Light"/>
              <a:sym typeface="Arial"/>
            </a:endParaRPr>
          </a:p>
        </p:txBody>
      </p:sp>
      <p:sp>
        <p:nvSpPr>
          <p:cNvPr id="5" name="Arrow: Pentagon 4">
            <a:extLst>
              <a:ext uri="{FF2B5EF4-FFF2-40B4-BE49-F238E27FC236}">
                <a16:creationId xmlns:a16="http://schemas.microsoft.com/office/drawing/2014/main" id="{A57708DE-E8EF-47A1-B55A-5F10C256E44D}"/>
              </a:ext>
            </a:extLst>
          </p:cNvPr>
          <p:cNvSpPr/>
          <p:nvPr/>
        </p:nvSpPr>
        <p:spPr>
          <a:xfrm>
            <a:off x="773589" y="230865"/>
            <a:ext cx="8370411" cy="697832"/>
          </a:xfrm>
          <a:prstGeom prst="homePlate">
            <a:avLst/>
          </a:prstGeom>
          <a:noFill/>
          <a:ln>
            <a:noFill/>
          </a:ln>
        </p:spPr>
        <p:style>
          <a:lnRef idx="1">
            <a:schemeClr val="accent1"/>
          </a:lnRef>
          <a:fillRef idx="1">
            <a:schemeClr val="accent1"/>
          </a:fillRef>
          <a:effectRef idx="1">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
                <a:srgbClr val="000000">
                  <a:lumMod val="50000"/>
                  <a:lumOff val="50000"/>
                </a:srgbClr>
              </a:buClr>
              <a:buSzTx/>
              <a:buFont typeface="Arial"/>
              <a:buNone/>
              <a:tabLst/>
              <a:defRPr/>
            </a:pPr>
            <a:r>
              <a:rPr kumimoji="0" lang="en-US" sz="4400" b="1" i="0" u="none" strike="noStrike" kern="0" cap="none" spc="0" normalizeH="0" baseline="0" noProof="0">
                <a:ln>
                  <a:noFill/>
                </a:ln>
                <a:solidFill>
                  <a:srgbClr val="ED7D31"/>
                </a:solidFill>
                <a:effectLst/>
                <a:uLnTx/>
                <a:uFillTx/>
                <a:latin typeface="Amatic SC" panose="020B0604020202020204" pitchFamily="2" charset="-79"/>
                <a:ea typeface="+mn-ea"/>
                <a:cs typeface="Amatic SC" panose="020B0604020202020204" pitchFamily="2" charset="-79"/>
                <a:sym typeface="Arial"/>
              </a:rPr>
              <a:t> GraphQL fragments</a:t>
            </a:r>
            <a:endParaRPr kumimoji="0" lang="en-US" sz="4400" b="1" i="0" u="none" strike="noStrike" kern="0" cap="none" spc="0" normalizeH="0" baseline="0" noProof="0" dirty="0">
              <a:ln>
                <a:noFill/>
              </a:ln>
              <a:solidFill>
                <a:srgbClr val="ED7D31"/>
              </a:solidFill>
              <a:effectLst/>
              <a:uLnTx/>
              <a:uFillTx/>
              <a:latin typeface="Amatic SC" panose="020B0604020202020204" pitchFamily="2" charset="-79"/>
              <a:ea typeface="+mn-ea"/>
              <a:cs typeface="Amatic SC" panose="020B0604020202020204" pitchFamily="2" charset="-79"/>
              <a:sym typeface="Arial"/>
            </a:endParaRPr>
          </a:p>
        </p:txBody>
      </p:sp>
      <p:sp>
        <p:nvSpPr>
          <p:cNvPr id="4" name="object 2">
            <a:extLst>
              <a:ext uri="{FF2B5EF4-FFF2-40B4-BE49-F238E27FC236}">
                <a16:creationId xmlns:a16="http://schemas.microsoft.com/office/drawing/2014/main" id="{59C6EB5B-81CF-43FA-BC18-BF25A7F8CDD9}"/>
              </a:ext>
            </a:extLst>
          </p:cNvPr>
          <p:cNvSpPr txBox="1"/>
          <p:nvPr/>
        </p:nvSpPr>
        <p:spPr>
          <a:xfrm>
            <a:off x="942118" y="1176532"/>
            <a:ext cx="7669198" cy="3089948"/>
          </a:xfrm>
          <a:prstGeom prst="rect">
            <a:avLst/>
          </a:prstGeom>
        </p:spPr>
        <p:txBody>
          <a:bodyPr vert="horz" wrap="square" lIns="0" tIns="12065" rIns="0" bIns="0" rtlCol="0">
            <a:spAutoFit/>
          </a:bodyPr>
          <a:lstStyle/>
          <a:p>
            <a:pPr marR="0" lvl="0" algn="l" defTabSz="914400" rtl="0" eaLnBrk="1" fontAlgn="auto" latinLnBrk="0" hangingPunct="1">
              <a:lnSpc>
                <a:spcPct val="100000"/>
              </a:lnSpc>
              <a:spcBef>
                <a:spcPts val="0"/>
              </a:spcBef>
              <a:spcAft>
                <a:spcPts val="0"/>
              </a:spcAft>
              <a:buClr>
                <a:srgbClr val="000000"/>
              </a:buClr>
              <a:buSzTx/>
              <a:tabLst/>
              <a:defRPr/>
            </a:pPr>
            <a:r>
              <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Why fragments?</a:t>
            </a:r>
          </a:p>
          <a:p>
            <a:pPr marR="0" lvl="0" algn="l" defTabSz="914400" rtl="0" eaLnBrk="1" fontAlgn="auto" latinLnBrk="0" hangingPunct="1">
              <a:lnSpc>
                <a:spcPct val="100000"/>
              </a:lnSpc>
              <a:spcBef>
                <a:spcPts val="0"/>
              </a:spcBef>
              <a:spcAft>
                <a:spcPts val="0"/>
              </a:spcAft>
              <a:buClr>
                <a:srgbClr val="000000"/>
              </a:buClr>
              <a:buSzTx/>
              <a:tabLst/>
              <a:defRPr/>
            </a:pPr>
            <a:endPar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endParaRPr>
          </a:p>
          <a:p>
            <a:pPr marL="342900" marR="0" lvl="0" indent="-34290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US" sz="2000" b="0" i="0" u="none" strike="noStrike" kern="0" cap="none" spc="0" normalizeH="0" baseline="0" noProof="0" dirty="0">
                <a:ln>
                  <a:noFill/>
                </a:ln>
                <a:solidFill>
                  <a:srgbClr val="000000"/>
                </a:solidFill>
                <a:effectLst/>
                <a:uLnTx/>
                <a:uFillTx/>
                <a:latin typeface="Source Code Pro" panose="020B0509030403020204" pitchFamily="49" charset="0"/>
                <a:ea typeface="Source Code Pro" panose="020B0509030403020204" pitchFamily="49" charset="0"/>
                <a:cs typeface="Arial"/>
                <a:sym typeface="Arial"/>
              </a:rPr>
              <a:t>To build anything complicated, the truly helpful strategy is to split what needs to be built into smaller parts and then focus on one part at a time. </a:t>
            </a:r>
          </a:p>
          <a:p>
            <a:pPr marL="342900" marR="0" lvl="0" indent="-34290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US" sz="2000" b="0" i="0" u="none" strike="noStrike" kern="0" cap="none" spc="0" normalizeH="0" baseline="0" noProof="0" dirty="0">
                <a:ln>
                  <a:noFill/>
                </a:ln>
                <a:solidFill>
                  <a:srgbClr val="000000"/>
                </a:solidFill>
                <a:effectLst/>
                <a:uLnTx/>
                <a:uFillTx/>
                <a:latin typeface="Source Code Pro" panose="020B0509030403020204" pitchFamily="49" charset="0"/>
                <a:ea typeface="Source Code Pro" panose="020B0509030403020204" pitchFamily="49" charset="0"/>
                <a:cs typeface="Arial"/>
                <a:sym typeface="Arial"/>
              </a:rPr>
              <a:t>Ideally, the smaller parts should be designed in a way that does not couple them with each other. </a:t>
            </a:r>
          </a:p>
          <a:p>
            <a:pPr marL="342900" marR="0" lvl="0" indent="-34290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US" sz="2000" b="0" i="0" u="none" strike="noStrike" kern="0" cap="none" spc="0" normalizeH="0" baseline="0" noProof="0" dirty="0">
                <a:ln>
                  <a:noFill/>
                </a:ln>
                <a:solidFill>
                  <a:srgbClr val="000000"/>
                </a:solidFill>
                <a:effectLst/>
                <a:uLnTx/>
                <a:uFillTx/>
                <a:latin typeface="Source Code Pro" panose="020B0509030403020204" pitchFamily="49" charset="0"/>
                <a:ea typeface="Source Code Pro" panose="020B0509030403020204" pitchFamily="49" charset="0"/>
                <a:cs typeface="Arial"/>
                <a:sym typeface="Arial"/>
              </a:rPr>
              <a:t>They should be testable on their own, and they should also be reusable. </a:t>
            </a:r>
            <a:endPar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endParaRPr>
          </a:p>
        </p:txBody>
      </p:sp>
    </p:spTree>
    <p:extLst>
      <p:ext uri="{BB962C8B-B14F-4D97-AF65-F5344CB8AC3E}">
        <p14:creationId xmlns:p14="http://schemas.microsoft.com/office/powerpoint/2010/main" val="28379350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a:xfrm>
            <a:off x="4220309" y="4695092"/>
            <a:ext cx="556408" cy="309266"/>
          </a:xfrm>
        </p:spPr>
        <p:txBody>
          <a:bodyPr/>
          <a:lstStyle/>
          <a:p>
            <a:pPr marL="11207"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900" b="1" i="0" u="none" strike="noStrike" kern="0" cap="none" spc="-9" normalizeH="0" baseline="0" noProof="0" dirty="0">
                <a:ln>
                  <a:noFill/>
                </a:ln>
                <a:solidFill>
                  <a:srgbClr val="FFFFFF"/>
                </a:solidFill>
                <a:effectLst/>
                <a:uLnTx/>
                <a:uFillTx/>
                <a:latin typeface="Arial"/>
                <a:cs typeface="Arial"/>
                <a:sym typeface="Arial"/>
              </a:rPr>
              <a:t>1</a:t>
            </a:r>
            <a:r>
              <a:rPr kumimoji="0" lang="en-US" sz="900" b="1" i="0" u="none" strike="noStrike" kern="0" cap="none" spc="-18" normalizeH="0" baseline="0" noProof="0" dirty="0">
                <a:ln>
                  <a:noFill/>
                </a:ln>
                <a:solidFill>
                  <a:srgbClr val="FFFFFF"/>
                </a:solidFill>
                <a:effectLst/>
                <a:uLnTx/>
                <a:uFillTx/>
                <a:latin typeface="Arial"/>
                <a:cs typeface="Arial"/>
                <a:sym typeface="Arial"/>
              </a:rPr>
              <a:t>-</a:t>
            </a:r>
            <a:fld id="{81D60167-4931-47E6-BA6A-407CBD079E47}" type="slidenum">
              <a:rPr kumimoji="0" sz="900" b="1" i="0" u="none" strike="noStrike" kern="0" cap="none" spc="0" normalizeH="0" baseline="0" noProof="0" smtClean="0">
                <a:ln>
                  <a:noFill/>
                </a:ln>
                <a:solidFill>
                  <a:srgbClr val="FFFFFF"/>
                </a:solidFill>
                <a:effectLst/>
                <a:uLnTx/>
                <a:uFillTx/>
                <a:latin typeface="Calibri Light"/>
                <a:cs typeface="Calibri Light"/>
                <a:sym typeface="Arial"/>
              </a:rPr>
              <a:pPr marL="11207" marR="0" lvl="0" indent="0" algn="r" defTabSz="914400" rtl="0" eaLnBrk="1" fontAlgn="auto" latinLnBrk="0" hangingPunct="1">
                <a:lnSpc>
                  <a:spcPct val="100000"/>
                </a:lnSpc>
                <a:spcBef>
                  <a:spcPts val="0"/>
                </a:spcBef>
                <a:spcAft>
                  <a:spcPts val="0"/>
                </a:spcAft>
                <a:buClr>
                  <a:srgbClr val="000000"/>
                </a:buClr>
                <a:buSzTx/>
                <a:buFont typeface="Arial"/>
                <a:buNone/>
                <a:tabLst/>
                <a:defRPr/>
              </a:pPr>
              <a:t>4</a:t>
            </a:fld>
            <a:endParaRPr kumimoji="0" sz="900" b="1" i="0" u="none" strike="noStrike" kern="0" cap="none" spc="0" normalizeH="0" baseline="0" noProof="0" dirty="0">
              <a:ln>
                <a:noFill/>
              </a:ln>
              <a:solidFill>
                <a:srgbClr val="FFFFFF"/>
              </a:solidFill>
              <a:effectLst/>
              <a:uLnTx/>
              <a:uFillTx/>
              <a:latin typeface="Calibri Light"/>
              <a:cs typeface="Calibri Light"/>
              <a:sym typeface="Arial"/>
            </a:endParaRPr>
          </a:p>
        </p:txBody>
      </p:sp>
      <p:sp>
        <p:nvSpPr>
          <p:cNvPr id="5" name="Arrow: Pentagon 4">
            <a:extLst>
              <a:ext uri="{FF2B5EF4-FFF2-40B4-BE49-F238E27FC236}">
                <a16:creationId xmlns:a16="http://schemas.microsoft.com/office/drawing/2014/main" id="{A57708DE-E8EF-47A1-B55A-5F10C256E44D}"/>
              </a:ext>
            </a:extLst>
          </p:cNvPr>
          <p:cNvSpPr/>
          <p:nvPr/>
        </p:nvSpPr>
        <p:spPr>
          <a:xfrm>
            <a:off x="773589" y="230865"/>
            <a:ext cx="8370411" cy="697832"/>
          </a:xfrm>
          <a:prstGeom prst="homePlate">
            <a:avLst/>
          </a:prstGeom>
          <a:noFill/>
          <a:ln>
            <a:noFill/>
          </a:ln>
        </p:spPr>
        <p:style>
          <a:lnRef idx="1">
            <a:schemeClr val="accent1"/>
          </a:lnRef>
          <a:fillRef idx="1">
            <a:schemeClr val="accent1"/>
          </a:fillRef>
          <a:effectRef idx="1">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
                <a:srgbClr val="000000">
                  <a:lumMod val="50000"/>
                  <a:lumOff val="50000"/>
                </a:srgbClr>
              </a:buClr>
              <a:buSzTx/>
              <a:buFont typeface="Arial"/>
              <a:buNone/>
              <a:tabLst/>
              <a:defRPr/>
            </a:pPr>
            <a:r>
              <a:rPr kumimoji="0" lang="en-US" sz="4400" b="1" i="0" u="none" strike="noStrike" kern="0" cap="none" spc="0" normalizeH="0" baseline="0" noProof="0">
                <a:ln>
                  <a:noFill/>
                </a:ln>
                <a:solidFill>
                  <a:srgbClr val="ED7D31"/>
                </a:solidFill>
                <a:effectLst/>
                <a:uLnTx/>
                <a:uFillTx/>
                <a:latin typeface="Amatic SC" panose="020B0604020202020204" pitchFamily="2" charset="-79"/>
                <a:ea typeface="+mn-ea"/>
                <a:cs typeface="Amatic SC" panose="020B0604020202020204" pitchFamily="2" charset="-79"/>
                <a:sym typeface="Arial"/>
              </a:rPr>
              <a:t>Customizing fields with arguments</a:t>
            </a:r>
            <a:endParaRPr kumimoji="0" lang="en-US" sz="4400" b="1" i="0" u="none" strike="noStrike" kern="0" cap="none" spc="0" normalizeH="0" baseline="0" noProof="0" dirty="0">
              <a:ln>
                <a:noFill/>
              </a:ln>
              <a:solidFill>
                <a:srgbClr val="ED7D31"/>
              </a:solidFill>
              <a:effectLst/>
              <a:uLnTx/>
              <a:uFillTx/>
              <a:latin typeface="Amatic SC" panose="020B0604020202020204" pitchFamily="2" charset="-79"/>
              <a:ea typeface="+mn-ea"/>
              <a:cs typeface="Amatic SC" panose="020B0604020202020204" pitchFamily="2" charset="-79"/>
              <a:sym typeface="Arial"/>
            </a:endParaRPr>
          </a:p>
        </p:txBody>
      </p:sp>
      <p:sp>
        <p:nvSpPr>
          <p:cNvPr id="4" name="object 2">
            <a:extLst>
              <a:ext uri="{FF2B5EF4-FFF2-40B4-BE49-F238E27FC236}">
                <a16:creationId xmlns:a16="http://schemas.microsoft.com/office/drawing/2014/main" id="{59C6EB5B-81CF-43FA-BC18-BF25A7F8CDD9}"/>
              </a:ext>
            </a:extLst>
          </p:cNvPr>
          <p:cNvSpPr txBox="1"/>
          <p:nvPr/>
        </p:nvSpPr>
        <p:spPr>
          <a:xfrm>
            <a:off x="773589" y="1420808"/>
            <a:ext cx="7596822" cy="2782172"/>
          </a:xfrm>
          <a:prstGeom prst="rect">
            <a:avLst/>
          </a:prstGeom>
        </p:spPr>
        <p:txBody>
          <a:bodyPr vert="horz" wrap="square" lIns="0" tIns="12065" rIns="0" bIns="0" rtlCol="0">
            <a:spAutoFit/>
          </a:bodyPr>
          <a:lstStyle/>
          <a:p>
            <a:pPr marL="342900" marR="0" lvl="0" indent="-34290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US" sz="2000" b="0" i="0" u="none" strike="noStrike" kern="0" cap="none" spc="0" normalizeH="0" baseline="0" noProof="0" dirty="0">
                <a:ln>
                  <a:noFill/>
                </a:ln>
                <a:solidFill>
                  <a:srgbClr val="000000"/>
                </a:solidFill>
                <a:effectLst/>
                <a:uLnTx/>
                <a:uFillTx/>
                <a:latin typeface="Source Code Pro" panose="020B0509030403020204" pitchFamily="49" charset="0"/>
                <a:ea typeface="Source Code Pro" panose="020B0509030403020204" pitchFamily="49" charset="0"/>
                <a:cs typeface="Arial"/>
                <a:sym typeface="Arial"/>
              </a:rPr>
              <a:t>The fields in a </a:t>
            </a:r>
            <a:r>
              <a:rPr kumimoji="0" lang="en-US" sz="2000" b="0" i="0" u="none" strike="noStrike" kern="0" cap="none" spc="0" normalizeH="0" baseline="0" noProof="0" dirty="0" err="1">
                <a:ln>
                  <a:noFill/>
                </a:ln>
                <a:solidFill>
                  <a:srgbClr val="000000"/>
                </a:solidFill>
                <a:effectLst/>
                <a:uLnTx/>
                <a:uFillTx/>
                <a:latin typeface="Source Code Pro" panose="020B0509030403020204" pitchFamily="49" charset="0"/>
                <a:ea typeface="Source Code Pro" panose="020B0509030403020204" pitchFamily="49" charset="0"/>
                <a:cs typeface="Arial"/>
                <a:sym typeface="Arial"/>
              </a:rPr>
              <a:t>GraphQL</a:t>
            </a:r>
            <a:r>
              <a:rPr kumimoji="0" lang="en-US" sz="2000" b="0" i="0" u="none" strike="noStrike" kern="0" cap="none" spc="0" normalizeH="0" baseline="0" noProof="0" dirty="0">
                <a:ln>
                  <a:noFill/>
                </a:ln>
                <a:solidFill>
                  <a:srgbClr val="000000"/>
                </a:solidFill>
                <a:effectLst/>
                <a:uLnTx/>
                <a:uFillTx/>
                <a:latin typeface="Source Code Pro" panose="020B0509030403020204" pitchFamily="49" charset="0"/>
                <a:ea typeface="Source Code Pro" panose="020B0509030403020204" pitchFamily="49" charset="0"/>
                <a:cs typeface="Arial"/>
                <a:sym typeface="Arial"/>
              </a:rPr>
              <a:t> operation are similar to functions. They map input to output. </a:t>
            </a:r>
          </a:p>
          <a:p>
            <a:pPr marL="342900" marR="0" lvl="0" indent="-34290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US" sz="2000" b="0" i="0" u="none" strike="noStrike" kern="0" cap="none" spc="0" normalizeH="0" baseline="0" noProof="0" dirty="0">
                <a:ln>
                  <a:noFill/>
                </a:ln>
                <a:solidFill>
                  <a:srgbClr val="000000"/>
                </a:solidFill>
                <a:effectLst/>
                <a:uLnTx/>
                <a:uFillTx/>
                <a:latin typeface="Source Code Pro" panose="020B0509030403020204" pitchFamily="49" charset="0"/>
                <a:ea typeface="Source Code Pro" panose="020B0509030403020204" pitchFamily="49" charset="0"/>
                <a:cs typeface="Arial"/>
                <a:sym typeface="Arial"/>
              </a:rPr>
              <a:t>A function input is received as a list of argument values. </a:t>
            </a:r>
          </a:p>
          <a:p>
            <a:pPr marL="342900" marR="0" lvl="0" indent="-34290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US" sz="2000" b="0" i="0" u="none" strike="noStrike" kern="0" cap="none" spc="0" normalizeH="0" baseline="0" noProof="0" dirty="0">
                <a:ln>
                  <a:noFill/>
                </a:ln>
                <a:solidFill>
                  <a:srgbClr val="000000"/>
                </a:solidFill>
                <a:effectLst/>
                <a:uLnTx/>
                <a:uFillTx/>
                <a:latin typeface="Source Code Pro" panose="020B0509030403020204" pitchFamily="49" charset="0"/>
                <a:ea typeface="Source Code Pro" panose="020B0509030403020204" pitchFamily="49" charset="0"/>
                <a:cs typeface="Arial"/>
                <a:sym typeface="Arial"/>
              </a:rPr>
              <a:t>Just like functions, we can pass any </a:t>
            </a:r>
            <a:r>
              <a:rPr kumimoji="0" lang="en-US" sz="2000" b="0" i="0" u="none" strike="noStrike" kern="0" cap="none" spc="0" normalizeH="0" baseline="0" noProof="0" dirty="0" err="1">
                <a:ln>
                  <a:noFill/>
                </a:ln>
                <a:solidFill>
                  <a:srgbClr val="000000"/>
                </a:solidFill>
                <a:effectLst/>
                <a:uLnTx/>
                <a:uFillTx/>
                <a:latin typeface="Source Code Pro" panose="020B0509030403020204" pitchFamily="49" charset="0"/>
                <a:ea typeface="Source Code Pro" panose="020B0509030403020204" pitchFamily="49" charset="0"/>
                <a:cs typeface="Arial"/>
                <a:sym typeface="Arial"/>
              </a:rPr>
              <a:t>GraphQL</a:t>
            </a:r>
            <a:r>
              <a:rPr kumimoji="0" lang="en-US" sz="2000" b="0" i="0" u="none" strike="noStrike" kern="0" cap="none" spc="0" normalizeH="0" baseline="0" noProof="0" dirty="0">
                <a:ln>
                  <a:noFill/>
                </a:ln>
                <a:solidFill>
                  <a:srgbClr val="000000"/>
                </a:solidFill>
                <a:effectLst/>
                <a:uLnTx/>
                <a:uFillTx/>
                <a:latin typeface="Source Code Pro" panose="020B0509030403020204" pitchFamily="49" charset="0"/>
                <a:ea typeface="Source Code Pro" panose="020B0509030403020204" pitchFamily="49" charset="0"/>
                <a:cs typeface="Arial"/>
                <a:sym typeface="Arial"/>
              </a:rPr>
              <a:t> field a list of argument values. </a:t>
            </a:r>
          </a:p>
          <a:p>
            <a:pPr marL="342900" marR="0" lvl="0" indent="-34290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US" sz="2000" b="0" i="0" u="none" strike="noStrike" kern="0" cap="none" spc="0" normalizeH="0" baseline="0" noProof="0" dirty="0">
                <a:ln>
                  <a:noFill/>
                </a:ln>
                <a:solidFill>
                  <a:srgbClr val="000000"/>
                </a:solidFill>
                <a:effectLst/>
                <a:uLnTx/>
                <a:uFillTx/>
                <a:latin typeface="Source Code Pro" panose="020B0509030403020204" pitchFamily="49" charset="0"/>
                <a:ea typeface="Source Code Pro" panose="020B0509030403020204" pitchFamily="49" charset="0"/>
                <a:cs typeface="Arial"/>
                <a:sym typeface="Arial"/>
              </a:rPr>
              <a:t>A </a:t>
            </a:r>
            <a:r>
              <a:rPr kumimoji="0" lang="en-US" sz="2000" b="0" i="0" u="none" strike="noStrike" kern="0" cap="none" spc="0" normalizeH="0" baseline="0" noProof="0" dirty="0" err="1">
                <a:ln>
                  <a:noFill/>
                </a:ln>
                <a:solidFill>
                  <a:srgbClr val="000000"/>
                </a:solidFill>
                <a:effectLst/>
                <a:uLnTx/>
                <a:uFillTx/>
                <a:latin typeface="Source Code Pro" panose="020B0509030403020204" pitchFamily="49" charset="0"/>
                <a:ea typeface="Source Code Pro" panose="020B0509030403020204" pitchFamily="49" charset="0"/>
                <a:cs typeface="Arial"/>
                <a:sym typeface="Arial"/>
              </a:rPr>
              <a:t>GraphQL</a:t>
            </a:r>
            <a:r>
              <a:rPr kumimoji="0" lang="en-US" sz="2000" b="0" i="0" u="none" strike="noStrike" kern="0" cap="none" spc="0" normalizeH="0" baseline="0" noProof="0" dirty="0">
                <a:ln>
                  <a:noFill/>
                </a:ln>
                <a:solidFill>
                  <a:srgbClr val="000000"/>
                </a:solidFill>
                <a:effectLst/>
                <a:uLnTx/>
                <a:uFillTx/>
                <a:latin typeface="Source Code Pro" panose="020B0509030403020204" pitchFamily="49" charset="0"/>
                <a:ea typeface="Source Code Pro" panose="020B0509030403020204" pitchFamily="49" charset="0"/>
                <a:cs typeface="Arial"/>
                <a:sym typeface="Arial"/>
              </a:rPr>
              <a:t> schema on the backend can access these values and use them to customize the response it returns for that field.</a:t>
            </a:r>
          </a:p>
        </p:txBody>
      </p:sp>
    </p:spTree>
    <p:extLst>
      <p:ext uri="{BB962C8B-B14F-4D97-AF65-F5344CB8AC3E}">
        <p14:creationId xmlns:p14="http://schemas.microsoft.com/office/powerpoint/2010/main" val="295287410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a:xfrm>
            <a:off x="4220309" y="4695092"/>
            <a:ext cx="556408" cy="309266"/>
          </a:xfrm>
        </p:spPr>
        <p:txBody>
          <a:bodyPr/>
          <a:lstStyle/>
          <a:p>
            <a:pPr marL="11207"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900" b="1" i="0" u="none" strike="noStrike" kern="0" cap="none" spc="-9" normalizeH="0" baseline="0" noProof="0" dirty="0">
                <a:ln>
                  <a:noFill/>
                </a:ln>
                <a:solidFill>
                  <a:srgbClr val="FFFFFF"/>
                </a:solidFill>
                <a:effectLst/>
                <a:uLnTx/>
                <a:uFillTx/>
                <a:latin typeface="Arial"/>
                <a:cs typeface="Arial"/>
                <a:sym typeface="Arial"/>
              </a:rPr>
              <a:t>1</a:t>
            </a:r>
            <a:r>
              <a:rPr kumimoji="0" lang="en-US" sz="900" b="1" i="0" u="none" strike="noStrike" kern="0" cap="none" spc="-18" normalizeH="0" baseline="0" noProof="0" dirty="0">
                <a:ln>
                  <a:noFill/>
                </a:ln>
                <a:solidFill>
                  <a:srgbClr val="FFFFFF"/>
                </a:solidFill>
                <a:effectLst/>
                <a:uLnTx/>
                <a:uFillTx/>
                <a:latin typeface="Arial"/>
                <a:cs typeface="Arial"/>
                <a:sym typeface="Arial"/>
              </a:rPr>
              <a:t>-</a:t>
            </a:r>
            <a:fld id="{81D60167-4931-47E6-BA6A-407CBD079E47}" type="slidenum">
              <a:rPr kumimoji="0" sz="900" b="1" i="0" u="none" strike="noStrike" kern="0" cap="none" spc="0" normalizeH="0" baseline="0" noProof="0" smtClean="0">
                <a:ln>
                  <a:noFill/>
                </a:ln>
                <a:solidFill>
                  <a:srgbClr val="FFFFFF"/>
                </a:solidFill>
                <a:effectLst/>
                <a:uLnTx/>
                <a:uFillTx/>
                <a:latin typeface="Calibri Light"/>
                <a:cs typeface="Calibri Light"/>
                <a:sym typeface="Arial"/>
              </a:rPr>
              <a:pPr marL="11207" marR="0" lvl="0" indent="0" algn="r" defTabSz="914400" rtl="0" eaLnBrk="1" fontAlgn="auto" latinLnBrk="0" hangingPunct="1">
                <a:lnSpc>
                  <a:spcPct val="100000"/>
                </a:lnSpc>
                <a:spcBef>
                  <a:spcPts val="0"/>
                </a:spcBef>
                <a:spcAft>
                  <a:spcPts val="0"/>
                </a:spcAft>
                <a:buClr>
                  <a:srgbClr val="000000"/>
                </a:buClr>
                <a:buSzTx/>
                <a:buFont typeface="Arial"/>
                <a:buNone/>
                <a:tabLst/>
                <a:defRPr/>
              </a:pPr>
              <a:t>40</a:t>
            </a:fld>
            <a:endParaRPr kumimoji="0" sz="900" b="1" i="0" u="none" strike="noStrike" kern="0" cap="none" spc="0" normalizeH="0" baseline="0" noProof="0" dirty="0">
              <a:ln>
                <a:noFill/>
              </a:ln>
              <a:solidFill>
                <a:srgbClr val="FFFFFF"/>
              </a:solidFill>
              <a:effectLst/>
              <a:uLnTx/>
              <a:uFillTx/>
              <a:latin typeface="Calibri Light"/>
              <a:cs typeface="Calibri Light"/>
              <a:sym typeface="Arial"/>
            </a:endParaRPr>
          </a:p>
        </p:txBody>
      </p:sp>
      <p:sp>
        <p:nvSpPr>
          <p:cNvPr id="5" name="Arrow: Pentagon 4">
            <a:extLst>
              <a:ext uri="{FF2B5EF4-FFF2-40B4-BE49-F238E27FC236}">
                <a16:creationId xmlns:a16="http://schemas.microsoft.com/office/drawing/2014/main" id="{A57708DE-E8EF-47A1-B55A-5F10C256E44D}"/>
              </a:ext>
            </a:extLst>
          </p:cNvPr>
          <p:cNvSpPr/>
          <p:nvPr/>
        </p:nvSpPr>
        <p:spPr>
          <a:xfrm>
            <a:off x="773589" y="230865"/>
            <a:ext cx="8370411" cy="697832"/>
          </a:xfrm>
          <a:prstGeom prst="homePlate">
            <a:avLst/>
          </a:prstGeom>
          <a:noFill/>
          <a:ln>
            <a:noFill/>
          </a:ln>
        </p:spPr>
        <p:style>
          <a:lnRef idx="1">
            <a:schemeClr val="accent1"/>
          </a:lnRef>
          <a:fillRef idx="1">
            <a:schemeClr val="accent1"/>
          </a:fillRef>
          <a:effectRef idx="1">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
                <a:srgbClr val="000000">
                  <a:lumMod val="50000"/>
                  <a:lumOff val="50000"/>
                </a:srgbClr>
              </a:buClr>
              <a:buSzTx/>
              <a:buFont typeface="Arial"/>
              <a:buNone/>
              <a:tabLst/>
              <a:defRPr/>
            </a:pPr>
            <a:r>
              <a:rPr kumimoji="0" lang="en-US" sz="4400" b="1" i="0" u="none" strike="noStrike" kern="0" cap="none" spc="0" normalizeH="0" baseline="0" noProof="0">
                <a:ln>
                  <a:noFill/>
                </a:ln>
                <a:solidFill>
                  <a:srgbClr val="ED7D31"/>
                </a:solidFill>
                <a:effectLst/>
                <a:uLnTx/>
                <a:uFillTx/>
                <a:latin typeface="Amatic SC" panose="020B0604020202020204" pitchFamily="2" charset="-79"/>
                <a:ea typeface="+mn-ea"/>
                <a:cs typeface="Amatic SC" panose="020B0604020202020204" pitchFamily="2" charset="-79"/>
                <a:sym typeface="Arial"/>
              </a:rPr>
              <a:t>Defining and using fragments</a:t>
            </a:r>
          </a:p>
        </p:txBody>
      </p:sp>
      <p:sp>
        <p:nvSpPr>
          <p:cNvPr id="4" name="object 2">
            <a:extLst>
              <a:ext uri="{FF2B5EF4-FFF2-40B4-BE49-F238E27FC236}">
                <a16:creationId xmlns:a16="http://schemas.microsoft.com/office/drawing/2014/main" id="{59C6EB5B-81CF-43FA-BC18-BF25A7F8CDD9}"/>
              </a:ext>
            </a:extLst>
          </p:cNvPr>
          <p:cNvSpPr txBox="1"/>
          <p:nvPr/>
        </p:nvSpPr>
        <p:spPr>
          <a:xfrm>
            <a:off x="737401" y="1266920"/>
            <a:ext cx="7669198" cy="3089948"/>
          </a:xfrm>
          <a:prstGeom prst="rect">
            <a:avLst/>
          </a:prstGeom>
        </p:spPr>
        <p:txBody>
          <a:bodyPr vert="horz" wrap="square" lIns="0" tIns="12065" rIns="0" bIns="0" rtlCol="0">
            <a:spAutoFit/>
          </a:bodyPr>
          <a:lstStyle/>
          <a:p>
            <a:pPr marL="342900" marR="0" lvl="0" indent="-34290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US" sz="2000" b="0" i="0" u="none" strike="noStrike" kern="0" cap="none" spc="0" normalizeH="0" baseline="0" noProof="0" dirty="0">
                <a:ln>
                  <a:noFill/>
                </a:ln>
                <a:solidFill>
                  <a:srgbClr val="000000"/>
                </a:solidFill>
                <a:effectLst/>
                <a:uLnTx/>
                <a:uFillTx/>
                <a:latin typeface="Source Code Pro" panose="020B0509030403020204" pitchFamily="49" charset="0"/>
                <a:ea typeface="Source Code Pro" panose="020B0509030403020204" pitchFamily="49" charset="0"/>
                <a:cs typeface="Arial"/>
                <a:sym typeface="Arial"/>
              </a:rPr>
              <a:t>For example, let’s take the simple GitHub organization information query example:</a:t>
            </a:r>
          </a:p>
          <a:p>
            <a:pPr marL="342900" marR="0" lvl="0" indent="-34290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endParaRPr kumimoji="0" lang="en-US" sz="2000" b="0" i="0" u="none" strike="noStrike" kern="0" cap="none" spc="0" normalizeH="0" baseline="0" noProof="0" dirty="0">
              <a:ln>
                <a:noFill/>
              </a:ln>
              <a:solidFill>
                <a:srgbClr val="000000"/>
              </a:solidFill>
              <a:effectLst/>
              <a:uLnTx/>
              <a:uFillTx/>
              <a:latin typeface="Source Code Pro" panose="020B0509030403020204" pitchFamily="49" charset="0"/>
              <a:ea typeface="Source Code Pro" panose="020B0509030403020204" pitchFamily="49" charset="0"/>
              <a:cs typeface="Arial"/>
              <a:sym typeface="Arial"/>
            </a:endParaRPr>
          </a:p>
          <a:p>
            <a:pPr marR="0" lvl="0" algn="l" defTabSz="914400" rtl="0" eaLnBrk="1" fontAlgn="auto" latinLnBrk="0" hangingPunct="1">
              <a:lnSpc>
                <a:spcPct val="100000"/>
              </a:lnSpc>
              <a:spcBef>
                <a:spcPts val="0"/>
              </a:spcBef>
              <a:spcAft>
                <a:spcPts val="0"/>
              </a:spcAft>
              <a:buClr>
                <a:srgbClr val="000000"/>
              </a:buClr>
              <a:buSzTx/>
              <a:tabLst/>
              <a:defRPr/>
            </a:pPr>
            <a:r>
              <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query </a:t>
            </a:r>
            <a:r>
              <a:rPr kumimoji="0" lang="en-US" sz="2000" b="0" i="0" u="none" strike="noStrike" kern="0" cap="none" spc="0" normalizeH="0" baseline="0" noProof="0" dirty="0" err="1">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OrgInfo</a:t>
            </a:r>
            <a:r>
              <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a:t>
            </a:r>
          </a:p>
          <a:p>
            <a:pPr marR="0" lvl="0" algn="l" defTabSz="914400" rtl="0" eaLnBrk="1" fontAlgn="auto" latinLnBrk="0" hangingPunct="1">
              <a:lnSpc>
                <a:spcPct val="100000"/>
              </a:lnSpc>
              <a:spcBef>
                <a:spcPts val="0"/>
              </a:spcBef>
              <a:spcAft>
                <a:spcPts val="0"/>
              </a:spcAft>
              <a:buClr>
                <a:srgbClr val="000000"/>
              </a:buClr>
              <a:buSzTx/>
              <a:tabLst/>
              <a:defRPr/>
            </a:pPr>
            <a:r>
              <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organization(login: "</a:t>
            </a:r>
            <a:r>
              <a:rPr kumimoji="0" lang="en-US" sz="2000" b="0" i="0" u="none" strike="noStrike" kern="0" cap="none" spc="0" normalizeH="0" baseline="0" noProof="0" dirty="0" err="1">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fenago</a:t>
            </a:r>
            <a:r>
              <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a:t>
            </a:r>
          </a:p>
          <a:p>
            <a:pPr marR="0" lvl="0" algn="l" defTabSz="914400" rtl="0" eaLnBrk="1" fontAlgn="auto" latinLnBrk="0" hangingPunct="1">
              <a:lnSpc>
                <a:spcPct val="100000"/>
              </a:lnSpc>
              <a:spcBef>
                <a:spcPts val="0"/>
              </a:spcBef>
              <a:spcAft>
                <a:spcPts val="0"/>
              </a:spcAft>
              <a:buClr>
                <a:srgbClr val="000000"/>
              </a:buClr>
              <a:buSzTx/>
              <a:tabLst/>
              <a:defRPr/>
            </a:pPr>
            <a:r>
              <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name</a:t>
            </a:r>
          </a:p>
          <a:p>
            <a:pPr marR="0" lvl="0" algn="l" defTabSz="914400" rtl="0" eaLnBrk="1" fontAlgn="auto" latinLnBrk="0" hangingPunct="1">
              <a:lnSpc>
                <a:spcPct val="100000"/>
              </a:lnSpc>
              <a:spcBef>
                <a:spcPts val="0"/>
              </a:spcBef>
              <a:spcAft>
                <a:spcPts val="0"/>
              </a:spcAft>
              <a:buClr>
                <a:srgbClr val="000000"/>
              </a:buClr>
              <a:buSzTx/>
              <a:tabLst/>
              <a:defRPr/>
            </a:pPr>
            <a:r>
              <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description</a:t>
            </a:r>
          </a:p>
          <a:p>
            <a:pPr marR="0" lvl="0" algn="l" defTabSz="914400" rtl="0" eaLnBrk="1" fontAlgn="auto" latinLnBrk="0" hangingPunct="1">
              <a:lnSpc>
                <a:spcPct val="100000"/>
              </a:lnSpc>
              <a:spcBef>
                <a:spcPts val="0"/>
              </a:spcBef>
              <a:spcAft>
                <a:spcPts val="0"/>
              </a:spcAft>
              <a:buClr>
                <a:srgbClr val="000000"/>
              </a:buClr>
              <a:buSzTx/>
              <a:tabLst/>
              <a:defRPr/>
            </a:pPr>
            <a:r>
              <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a:t>
            </a:r>
            <a:r>
              <a:rPr kumimoji="0" lang="en-US" sz="2000" b="0" i="0" u="none" strike="noStrike" kern="0" cap="none" spc="0" normalizeH="0" baseline="0" noProof="0" dirty="0" err="1">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websiteUrl</a:t>
            </a:r>
            <a:endPar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endParaRPr>
          </a:p>
          <a:p>
            <a:pPr marR="0" lvl="0" algn="l" defTabSz="914400" rtl="0" eaLnBrk="1" fontAlgn="auto" latinLnBrk="0" hangingPunct="1">
              <a:lnSpc>
                <a:spcPct val="100000"/>
              </a:lnSpc>
              <a:spcBef>
                <a:spcPts val="0"/>
              </a:spcBef>
              <a:spcAft>
                <a:spcPts val="0"/>
              </a:spcAft>
              <a:buClr>
                <a:srgbClr val="000000"/>
              </a:buClr>
              <a:buSzTx/>
              <a:tabLst/>
              <a:defRPr/>
            </a:pPr>
            <a:r>
              <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a:t>
            </a:r>
          </a:p>
          <a:p>
            <a:pPr marR="0" lvl="0" algn="l" defTabSz="914400" rtl="0" eaLnBrk="1" fontAlgn="auto" latinLnBrk="0" hangingPunct="1">
              <a:lnSpc>
                <a:spcPct val="100000"/>
              </a:lnSpc>
              <a:spcBef>
                <a:spcPts val="0"/>
              </a:spcBef>
              <a:spcAft>
                <a:spcPts val="0"/>
              </a:spcAft>
              <a:buClr>
                <a:srgbClr val="000000"/>
              </a:buClr>
              <a:buSzTx/>
              <a:tabLst/>
              <a:defRPr/>
            </a:pPr>
            <a:r>
              <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a:t>
            </a:r>
          </a:p>
        </p:txBody>
      </p:sp>
    </p:spTree>
    <p:extLst>
      <p:ext uri="{BB962C8B-B14F-4D97-AF65-F5344CB8AC3E}">
        <p14:creationId xmlns:p14="http://schemas.microsoft.com/office/powerpoint/2010/main" val="146171561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a:xfrm>
            <a:off x="4220309" y="4695092"/>
            <a:ext cx="556408" cy="309266"/>
          </a:xfrm>
        </p:spPr>
        <p:txBody>
          <a:bodyPr/>
          <a:lstStyle/>
          <a:p>
            <a:pPr marL="11207"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900" b="1" i="0" u="none" strike="noStrike" kern="0" cap="none" spc="-9" normalizeH="0" baseline="0" noProof="0" dirty="0">
                <a:ln>
                  <a:noFill/>
                </a:ln>
                <a:solidFill>
                  <a:srgbClr val="FFFFFF"/>
                </a:solidFill>
                <a:effectLst/>
                <a:uLnTx/>
                <a:uFillTx/>
                <a:latin typeface="Arial"/>
                <a:cs typeface="Arial"/>
                <a:sym typeface="Arial"/>
              </a:rPr>
              <a:t>1</a:t>
            </a:r>
            <a:r>
              <a:rPr kumimoji="0" lang="en-US" sz="900" b="1" i="0" u="none" strike="noStrike" kern="0" cap="none" spc="-18" normalizeH="0" baseline="0" noProof="0" dirty="0">
                <a:ln>
                  <a:noFill/>
                </a:ln>
                <a:solidFill>
                  <a:srgbClr val="FFFFFF"/>
                </a:solidFill>
                <a:effectLst/>
                <a:uLnTx/>
                <a:uFillTx/>
                <a:latin typeface="Arial"/>
                <a:cs typeface="Arial"/>
                <a:sym typeface="Arial"/>
              </a:rPr>
              <a:t>-</a:t>
            </a:r>
            <a:fld id="{81D60167-4931-47E6-BA6A-407CBD079E47}" type="slidenum">
              <a:rPr kumimoji="0" sz="900" b="1" i="0" u="none" strike="noStrike" kern="0" cap="none" spc="0" normalizeH="0" baseline="0" noProof="0" smtClean="0">
                <a:ln>
                  <a:noFill/>
                </a:ln>
                <a:solidFill>
                  <a:srgbClr val="FFFFFF"/>
                </a:solidFill>
                <a:effectLst/>
                <a:uLnTx/>
                <a:uFillTx/>
                <a:latin typeface="Calibri Light"/>
                <a:cs typeface="Calibri Light"/>
                <a:sym typeface="Arial"/>
              </a:rPr>
              <a:pPr marL="11207" marR="0" lvl="0" indent="0" algn="r" defTabSz="914400" rtl="0" eaLnBrk="1" fontAlgn="auto" latinLnBrk="0" hangingPunct="1">
                <a:lnSpc>
                  <a:spcPct val="100000"/>
                </a:lnSpc>
                <a:spcBef>
                  <a:spcPts val="0"/>
                </a:spcBef>
                <a:spcAft>
                  <a:spcPts val="0"/>
                </a:spcAft>
                <a:buClr>
                  <a:srgbClr val="000000"/>
                </a:buClr>
                <a:buSzTx/>
                <a:buFont typeface="Arial"/>
                <a:buNone/>
                <a:tabLst/>
                <a:defRPr/>
              </a:pPr>
              <a:t>41</a:t>
            </a:fld>
            <a:endParaRPr kumimoji="0" sz="900" b="1" i="0" u="none" strike="noStrike" kern="0" cap="none" spc="0" normalizeH="0" baseline="0" noProof="0" dirty="0">
              <a:ln>
                <a:noFill/>
              </a:ln>
              <a:solidFill>
                <a:srgbClr val="FFFFFF"/>
              </a:solidFill>
              <a:effectLst/>
              <a:uLnTx/>
              <a:uFillTx/>
              <a:latin typeface="Calibri Light"/>
              <a:cs typeface="Calibri Light"/>
              <a:sym typeface="Arial"/>
            </a:endParaRPr>
          </a:p>
        </p:txBody>
      </p:sp>
      <p:sp>
        <p:nvSpPr>
          <p:cNvPr id="5" name="Arrow: Pentagon 4">
            <a:extLst>
              <a:ext uri="{FF2B5EF4-FFF2-40B4-BE49-F238E27FC236}">
                <a16:creationId xmlns:a16="http://schemas.microsoft.com/office/drawing/2014/main" id="{A57708DE-E8EF-47A1-B55A-5F10C256E44D}"/>
              </a:ext>
            </a:extLst>
          </p:cNvPr>
          <p:cNvSpPr/>
          <p:nvPr/>
        </p:nvSpPr>
        <p:spPr>
          <a:xfrm>
            <a:off x="773589" y="230865"/>
            <a:ext cx="8370411" cy="697832"/>
          </a:xfrm>
          <a:prstGeom prst="homePlate">
            <a:avLst/>
          </a:prstGeom>
          <a:noFill/>
          <a:ln>
            <a:noFill/>
          </a:ln>
        </p:spPr>
        <p:style>
          <a:lnRef idx="1">
            <a:schemeClr val="accent1"/>
          </a:lnRef>
          <a:fillRef idx="1">
            <a:schemeClr val="accent1"/>
          </a:fillRef>
          <a:effectRef idx="1">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
                <a:srgbClr val="000000">
                  <a:lumMod val="50000"/>
                  <a:lumOff val="50000"/>
                </a:srgbClr>
              </a:buClr>
              <a:buSzTx/>
              <a:buFont typeface="Arial"/>
              <a:buNone/>
              <a:tabLst/>
              <a:defRPr/>
            </a:pPr>
            <a:r>
              <a:rPr kumimoji="0" lang="en-US" sz="4400" b="1" i="0" u="none" strike="noStrike" kern="0" cap="none" spc="0" normalizeH="0" baseline="0" noProof="0">
                <a:ln>
                  <a:noFill/>
                </a:ln>
                <a:solidFill>
                  <a:srgbClr val="ED7D31"/>
                </a:solidFill>
                <a:effectLst/>
                <a:uLnTx/>
                <a:uFillTx/>
                <a:latin typeface="Amatic SC" panose="020B0604020202020204" pitchFamily="2" charset="-79"/>
                <a:ea typeface="+mn-ea"/>
                <a:cs typeface="Amatic SC" panose="020B0604020202020204" pitchFamily="2" charset="-79"/>
                <a:sym typeface="Arial"/>
              </a:rPr>
              <a:t>Defining and using fragments</a:t>
            </a:r>
          </a:p>
        </p:txBody>
      </p:sp>
      <p:sp>
        <p:nvSpPr>
          <p:cNvPr id="4" name="object 2">
            <a:extLst>
              <a:ext uri="{FF2B5EF4-FFF2-40B4-BE49-F238E27FC236}">
                <a16:creationId xmlns:a16="http://schemas.microsoft.com/office/drawing/2014/main" id="{59C6EB5B-81CF-43FA-BC18-BF25A7F8CDD9}"/>
              </a:ext>
            </a:extLst>
          </p:cNvPr>
          <p:cNvSpPr txBox="1"/>
          <p:nvPr/>
        </p:nvSpPr>
        <p:spPr>
          <a:xfrm>
            <a:off x="737401" y="1574697"/>
            <a:ext cx="7669198" cy="2474395"/>
          </a:xfrm>
          <a:prstGeom prst="rect">
            <a:avLst/>
          </a:prstGeom>
        </p:spPr>
        <p:txBody>
          <a:bodyPr vert="horz" wrap="square" lIns="0" tIns="12065" rIns="0" bIns="0" rtlCol="0">
            <a:spAutoFit/>
          </a:bodyPr>
          <a:lstStyle/>
          <a:p>
            <a:pPr marL="342900" marR="0" lvl="0" indent="-34290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US" sz="2000" b="0" i="0" u="none" strike="noStrike" kern="0" cap="none" spc="0" normalizeH="0" baseline="0" noProof="0" dirty="0">
                <a:ln>
                  <a:noFill/>
                </a:ln>
                <a:solidFill>
                  <a:srgbClr val="000000"/>
                </a:solidFill>
                <a:effectLst/>
                <a:uLnTx/>
                <a:uFillTx/>
                <a:latin typeface="Source Code Pro" panose="020B0509030403020204" pitchFamily="49" charset="0"/>
                <a:ea typeface="Source Code Pro" panose="020B0509030403020204" pitchFamily="49" charset="0"/>
                <a:cs typeface="Arial"/>
                <a:sym typeface="Arial"/>
              </a:rPr>
              <a:t>To make this query use a fragment, you first need to define the fragment.</a:t>
            </a:r>
          </a:p>
          <a:p>
            <a:pPr marL="342900" marR="0" lvl="0" indent="-34290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endParaRPr lang="en-US" sz="2000" dirty="0">
              <a:latin typeface="Source Code Pro" panose="020B0509030403020204" pitchFamily="49" charset="0"/>
              <a:ea typeface="Source Code Pro" panose="020B0509030403020204" pitchFamily="49" charset="0"/>
            </a:endParaRPr>
          </a:p>
          <a:p>
            <a:pPr marR="0" lvl="0" algn="l" defTabSz="914400" rtl="0" eaLnBrk="1" fontAlgn="auto" latinLnBrk="0" hangingPunct="1">
              <a:lnSpc>
                <a:spcPct val="100000"/>
              </a:lnSpc>
              <a:spcBef>
                <a:spcPts val="0"/>
              </a:spcBef>
              <a:spcAft>
                <a:spcPts val="0"/>
              </a:spcAft>
              <a:buClr>
                <a:srgbClr val="000000"/>
              </a:buClr>
              <a:buSzTx/>
              <a:tabLst/>
              <a:defRPr/>
            </a:pPr>
            <a:r>
              <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fragment </a:t>
            </a:r>
            <a:r>
              <a:rPr kumimoji="0" lang="en-US" sz="2000" b="0" i="0" u="none" strike="noStrike" kern="0" cap="none" spc="0" normalizeH="0" baseline="0" noProof="0" dirty="0" err="1">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orgFields</a:t>
            </a:r>
            <a:r>
              <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on Organization {</a:t>
            </a:r>
          </a:p>
          <a:p>
            <a:pPr marR="0" lvl="0" algn="l" defTabSz="914400" rtl="0" eaLnBrk="1" fontAlgn="auto" latinLnBrk="0" hangingPunct="1">
              <a:lnSpc>
                <a:spcPct val="100000"/>
              </a:lnSpc>
              <a:spcBef>
                <a:spcPts val="0"/>
              </a:spcBef>
              <a:spcAft>
                <a:spcPts val="0"/>
              </a:spcAft>
              <a:buClr>
                <a:srgbClr val="000000"/>
              </a:buClr>
              <a:buSzTx/>
              <a:tabLst/>
              <a:defRPr/>
            </a:pPr>
            <a:r>
              <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name</a:t>
            </a:r>
          </a:p>
          <a:p>
            <a:pPr marR="0" lvl="0" algn="l" defTabSz="914400" rtl="0" eaLnBrk="1" fontAlgn="auto" latinLnBrk="0" hangingPunct="1">
              <a:lnSpc>
                <a:spcPct val="100000"/>
              </a:lnSpc>
              <a:spcBef>
                <a:spcPts val="0"/>
              </a:spcBef>
              <a:spcAft>
                <a:spcPts val="0"/>
              </a:spcAft>
              <a:buClr>
                <a:srgbClr val="000000"/>
              </a:buClr>
              <a:buSzTx/>
              <a:tabLst/>
              <a:defRPr/>
            </a:pPr>
            <a:r>
              <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description</a:t>
            </a:r>
          </a:p>
          <a:p>
            <a:pPr marR="0" lvl="0" algn="l" defTabSz="914400" rtl="0" eaLnBrk="1" fontAlgn="auto" latinLnBrk="0" hangingPunct="1">
              <a:lnSpc>
                <a:spcPct val="100000"/>
              </a:lnSpc>
              <a:spcBef>
                <a:spcPts val="0"/>
              </a:spcBef>
              <a:spcAft>
                <a:spcPts val="0"/>
              </a:spcAft>
              <a:buClr>
                <a:srgbClr val="000000"/>
              </a:buClr>
              <a:buSzTx/>
              <a:tabLst/>
              <a:defRPr/>
            </a:pPr>
            <a:r>
              <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a:t>
            </a:r>
            <a:r>
              <a:rPr kumimoji="0" lang="en-US" sz="2000" b="0" i="0" u="none" strike="noStrike" kern="0" cap="none" spc="0" normalizeH="0" baseline="0" noProof="0" dirty="0" err="1">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websiteUrl</a:t>
            </a:r>
            <a:endPar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endParaRPr>
          </a:p>
          <a:p>
            <a:pPr marR="0" lvl="0" algn="l" defTabSz="914400" rtl="0" eaLnBrk="1" fontAlgn="auto" latinLnBrk="0" hangingPunct="1">
              <a:lnSpc>
                <a:spcPct val="100000"/>
              </a:lnSpc>
              <a:spcBef>
                <a:spcPts val="0"/>
              </a:spcBef>
              <a:spcAft>
                <a:spcPts val="0"/>
              </a:spcAft>
              <a:buClr>
                <a:srgbClr val="000000"/>
              </a:buClr>
              <a:buSzTx/>
              <a:tabLst/>
              <a:defRPr/>
            </a:pPr>
            <a:r>
              <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a:t>
            </a:r>
          </a:p>
        </p:txBody>
      </p:sp>
    </p:spTree>
    <p:extLst>
      <p:ext uri="{BB962C8B-B14F-4D97-AF65-F5344CB8AC3E}">
        <p14:creationId xmlns:p14="http://schemas.microsoft.com/office/powerpoint/2010/main" val="104810208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a:xfrm>
            <a:off x="4220309" y="4695092"/>
            <a:ext cx="556408" cy="309266"/>
          </a:xfrm>
        </p:spPr>
        <p:txBody>
          <a:bodyPr/>
          <a:lstStyle/>
          <a:p>
            <a:pPr marL="11207"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900" b="1" i="0" u="none" strike="noStrike" kern="0" cap="none" spc="-9" normalizeH="0" baseline="0" noProof="0" dirty="0">
                <a:ln>
                  <a:noFill/>
                </a:ln>
                <a:solidFill>
                  <a:srgbClr val="FFFFFF"/>
                </a:solidFill>
                <a:effectLst/>
                <a:uLnTx/>
                <a:uFillTx/>
                <a:latin typeface="Arial"/>
                <a:cs typeface="Arial"/>
                <a:sym typeface="Arial"/>
              </a:rPr>
              <a:t>1</a:t>
            </a:r>
            <a:r>
              <a:rPr kumimoji="0" lang="en-US" sz="900" b="1" i="0" u="none" strike="noStrike" kern="0" cap="none" spc="-18" normalizeH="0" baseline="0" noProof="0" dirty="0">
                <a:ln>
                  <a:noFill/>
                </a:ln>
                <a:solidFill>
                  <a:srgbClr val="FFFFFF"/>
                </a:solidFill>
                <a:effectLst/>
                <a:uLnTx/>
                <a:uFillTx/>
                <a:latin typeface="Arial"/>
                <a:cs typeface="Arial"/>
                <a:sym typeface="Arial"/>
              </a:rPr>
              <a:t>-</a:t>
            </a:r>
            <a:fld id="{81D60167-4931-47E6-BA6A-407CBD079E47}" type="slidenum">
              <a:rPr kumimoji="0" sz="900" b="1" i="0" u="none" strike="noStrike" kern="0" cap="none" spc="0" normalizeH="0" baseline="0" noProof="0" smtClean="0">
                <a:ln>
                  <a:noFill/>
                </a:ln>
                <a:solidFill>
                  <a:srgbClr val="FFFFFF"/>
                </a:solidFill>
                <a:effectLst/>
                <a:uLnTx/>
                <a:uFillTx/>
                <a:latin typeface="Calibri Light"/>
                <a:cs typeface="Calibri Light"/>
                <a:sym typeface="Arial"/>
              </a:rPr>
              <a:pPr marL="11207" marR="0" lvl="0" indent="0" algn="r" defTabSz="914400" rtl="0" eaLnBrk="1" fontAlgn="auto" latinLnBrk="0" hangingPunct="1">
                <a:lnSpc>
                  <a:spcPct val="100000"/>
                </a:lnSpc>
                <a:spcBef>
                  <a:spcPts val="0"/>
                </a:spcBef>
                <a:spcAft>
                  <a:spcPts val="0"/>
                </a:spcAft>
                <a:buClr>
                  <a:srgbClr val="000000"/>
                </a:buClr>
                <a:buSzTx/>
                <a:buFont typeface="Arial"/>
                <a:buNone/>
                <a:tabLst/>
                <a:defRPr/>
              </a:pPr>
              <a:t>42</a:t>
            </a:fld>
            <a:endParaRPr kumimoji="0" sz="900" b="1" i="0" u="none" strike="noStrike" kern="0" cap="none" spc="0" normalizeH="0" baseline="0" noProof="0" dirty="0">
              <a:ln>
                <a:noFill/>
              </a:ln>
              <a:solidFill>
                <a:srgbClr val="FFFFFF"/>
              </a:solidFill>
              <a:effectLst/>
              <a:uLnTx/>
              <a:uFillTx/>
              <a:latin typeface="Calibri Light"/>
              <a:cs typeface="Calibri Light"/>
              <a:sym typeface="Arial"/>
            </a:endParaRPr>
          </a:p>
        </p:txBody>
      </p:sp>
      <p:sp>
        <p:nvSpPr>
          <p:cNvPr id="5" name="Arrow: Pentagon 4">
            <a:extLst>
              <a:ext uri="{FF2B5EF4-FFF2-40B4-BE49-F238E27FC236}">
                <a16:creationId xmlns:a16="http://schemas.microsoft.com/office/drawing/2014/main" id="{A57708DE-E8EF-47A1-B55A-5F10C256E44D}"/>
              </a:ext>
            </a:extLst>
          </p:cNvPr>
          <p:cNvSpPr/>
          <p:nvPr/>
        </p:nvSpPr>
        <p:spPr>
          <a:xfrm>
            <a:off x="773589" y="230865"/>
            <a:ext cx="8370411" cy="697832"/>
          </a:xfrm>
          <a:prstGeom prst="homePlate">
            <a:avLst/>
          </a:prstGeom>
          <a:noFill/>
          <a:ln>
            <a:noFill/>
          </a:ln>
        </p:spPr>
        <p:style>
          <a:lnRef idx="1">
            <a:schemeClr val="accent1"/>
          </a:lnRef>
          <a:fillRef idx="1">
            <a:schemeClr val="accent1"/>
          </a:fillRef>
          <a:effectRef idx="1">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
                <a:srgbClr val="000000">
                  <a:lumMod val="50000"/>
                  <a:lumOff val="50000"/>
                </a:srgbClr>
              </a:buClr>
              <a:buSzTx/>
              <a:buFont typeface="Arial"/>
              <a:buNone/>
              <a:tabLst/>
              <a:defRPr/>
            </a:pPr>
            <a:r>
              <a:rPr kumimoji="0" lang="en-US" sz="4400" b="1" i="0" u="none" strike="noStrike" kern="0" cap="none" spc="0" normalizeH="0" baseline="0" noProof="0">
                <a:ln>
                  <a:noFill/>
                </a:ln>
                <a:solidFill>
                  <a:srgbClr val="ED7D31"/>
                </a:solidFill>
                <a:effectLst/>
                <a:uLnTx/>
                <a:uFillTx/>
                <a:latin typeface="Amatic SC" panose="020B0604020202020204" pitchFamily="2" charset="-79"/>
                <a:ea typeface="+mn-ea"/>
                <a:cs typeface="Amatic SC" panose="020B0604020202020204" pitchFamily="2" charset="-79"/>
                <a:sym typeface="Arial"/>
              </a:rPr>
              <a:t>Defining and using fragments</a:t>
            </a:r>
          </a:p>
        </p:txBody>
      </p:sp>
      <p:sp>
        <p:nvSpPr>
          <p:cNvPr id="4" name="object 2">
            <a:extLst>
              <a:ext uri="{FF2B5EF4-FFF2-40B4-BE49-F238E27FC236}">
                <a16:creationId xmlns:a16="http://schemas.microsoft.com/office/drawing/2014/main" id="{59C6EB5B-81CF-43FA-BC18-BF25A7F8CDD9}"/>
              </a:ext>
            </a:extLst>
          </p:cNvPr>
          <p:cNvSpPr txBox="1"/>
          <p:nvPr/>
        </p:nvSpPr>
        <p:spPr>
          <a:xfrm>
            <a:off x="942118" y="1468632"/>
            <a:ext cx="7669198" cy="2474395"/>
          </a:xfrm>
          <a:prstGeom prst="rect">
            <a:avLst/>
          </a:prstGeom>
        </p:spPr>
        <p:txBody>
          <a:bodyPr vert="horz" wrap="square" lIns="0" tIns="12065" rIns="0" bIns="0" rtlCol="0">
            <a:spAutoFit/>
          </a:bodyPr>
          <a:lstStyle/>
          <a:p>
            <a:pPr marL="342900" marR="0" lvl="0" indent="-34290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US" sz="2000" b="0" i="0" u="none" strike="noStrike" kern="0" cap="none" spc="0" normalizeH="0" baseline="0" noProof="0" dirty="0">
                <a:ln>
                  <a:noFill/>
                </a:ln>
                <a:solidFill>
                  <a:srgbClr val="000000"/>
                </a:solidFill>
                <a:effectLst/>
                <a:uLnTx/>
                <a:uFillTx/>
                <a:latin typeface="Source Code Pro" panose="020B0509030403020204" pitchFamily="49" charset="0"/>
                <a:ea typeface="Source Code Pro" panose="020B0509030403020204" pitchFamily="49" charset="0"/>
                <a:cs typeface="Arial"/>
                <a:sym typeface="Arial"/>
              </a:rPr>
              <a:t>To use the fragment, you “spread” its name where the fields were originally used in the query.</a:t>
            </a:r>
          </a:p>
          <a:p>
            <a:pPr marL="342900" marR="0" lvl="0" indent="-34290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endParaRPr lang="en-US" sz="2000" dirty="0">
              <a:latin typeface="Source Code Pro" panose="020B0509030403020204" pitchFamily="49" charset="0"/>
              <a:ea typeface="Source Code Pro" panose="020B0509030403020204" pitchFamily="49" charset="0"/>
            </a:endParaRPr>
          </a:p>
          <a:p>
            <a:pPr marR="0" lvl="0" algn="l" defTabSz="914400" rtl="0" eaLnBrk="1" fontAlgn="auto" latinLnBrk="0" hangingPunct="1">
              <a:lnSpc>
                <a:spcPct val="100000"/>
              </a:lnSpc>
              <a:spcBef>
                <a:spcPts val="0"/>
              </a:spcBef>
              <a:spcAft>
                <a:spcPts val="0"/>
              </a:spcAft>
              <a:buClr>
                <a:srgbClr val="000000"/>
              </a:buClr>
              <a:buSzTx/>
              <a:tabLst/>
              <a:defRPr/>
            </a:pPr>
            <a:r>
              <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query </a:t>
            </a:r>
            <a:r>
              <a:rPr kumimoji="0" lang="en-US" sz="2000" b="0" i="0" u="none" strike="noStrike" kern="0" cap="none" spc="0" normalizeH="0" baseline="0" noProof="0" dirty="0" err="1">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OrgInfoWithFragment</a:t>
            </a:r>
            <a:r>
              <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a:t>
            </a:r>
          </a:p>
          <a:p>
            <a:pPr marR="0" lvl="0" algn="l" defTabSz="914400" rtl="0" eaLnBrk="1" fontAlgn="auto" latinLnBrk="0" hangingPunct="1">
              <a:lnSpc>
                <a:spcPct val="100000"/>
              </a:lnSpc>
              <a:spcBef>
                <a:spcPts val="0"/>
              </a:spcBef>
              <a:spcAft>
                <a:spcPts val="0"/>
              </a:spcAft>
              <a:buClr>
                <a:srgbClr val="000000"/>
              </a:buClr>
              <a:buSzTx/>
              <a:tabLst/>
              <a:defRPr/>
            </a:pPr>
            <a:r>
              <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organization(login: "</a:t>
            </a:r>
            <a:r>
              <a:rPr kumimoji="0" lang="en-US" sz="2000" b="0" i="0" u="none" strike="noStrike" kern="0" cap="none" spc="0" normalizeH="0" baseline="0" noProof="0" dirty="0" err="1">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fenago</a:t>
            </a:r>
            <a:r>
              <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a:t>
            </a:r>
          </a:p>
          <a:p>
            <a:pPr marR="0" lvl="0" algn="l" defTabSz="914400" rtl="0" eaLnBrk="1" fontAlgn="auto" latinLnBrk="0" hangingPunct="1">
              <a:lnSpc>
                <a:spcPct val="100000"/>
              </a:lnSpc>
              <a:spcBef>
                <a:spcPts val="0"/>
              </a:spcBef>
              <a:spcAft>
                <a:spcPts val="0"/>
              </a:spcAft>
              <a:buClr>
                <a:srgbClr val="000000"/>
              </a:buClr>
              <a:buSzTx/>
              <a:tabLst/>
              <a:defRPr/>
            </a:pPr>
            <a:r>
              <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a:t>
            </a:r>
            <a:r>
              <a:rPr kumimoji="0" lang="en-US" sz="2000" b="0" i="0" u="none" strike="noStrike" kern="0" cap="none" spc="0" normalizeH="0" baseline="0" noProof="0" dirty="0" err="1">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orgFields</a:t>
            </a:r>
            <a:endPar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endParaRPr>
          </a:p>
          <a:p>
            <a:pPr marR="0" lvl="0" algn="l" defTabSz="914400" rtl="0" eaLnBrk="1" fontAlgn="auto" latinLnBrk="0" hangingPunct="1">
              <a:lnSpc>
                <a:spcPct val="100000"/>
              </a:lnSpc>
              <a:spcBef>
                <a:spcPts val="0"/>
              </a:spcBef>
              <a:spcAft>
                <a:spcPts val="0"/>
              </a:spcAft>
              <a:buClr>
                <a:srgbClr val="000000"/>
              </a:buClr>
              <a:buSzTx/>
              <a:tabLst/>
              <a:defRPr/>
            </a:pPr>
            <a:r>
              <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a:t>
            </a:r>
          </a:p>
          <a:p>
            <a:pPr marR="0" lvl="0" algn="l" defTabSz="914400" rtl="0" eaLnBrk="1" fontAlgn="auto" latinLnBrk="0" hangingPunct="1">
              <a:lnSpc>
                <a:spcPct val="100000"/>
              </a:lnSpc>
              <a:spcBef>
                <a:spcPts val="0"/>
              </a:spcBef>
              <a:spcAft>
                <a:spcPts val="0"/>
              </a:spcAft>
              <a:buClr>
                <a:srgbClr val="000000"/>
              </a:buClr>
              <a:buSzTx/>
              <a:tabLst/>
              <a:defRPr/>
            </a:pPr>
            <a:r>
              <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a:t>
            </a:r>
          </a:p>
        </p:txBody>
      </p:sp>
    </p:spTree>
    <p:extLst>
      <p:ext uri="{BB962C8B-B14F-4D97-AF65-F5344CB8AC3E}">
        <p14:creationId xmlns:p14="http://schemas.microsoft.com/office/powerpoint/2010/main" val="89512826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a:xfrm>
            <a:off x="4220309" y="4695092"/>
            <a:ext cx="556408" cy="309266"/>
          </a:xfrm>
        </p:spPr>
        <p:txBody>
          <a:bodyPr/>
          <a:lstStyle/>
          <a:p>
            <a:pPr marL="11207"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900" b="1" i="0" u="none" strike="noStrike" kern="0" cap="none" spc="-9" normalizeH="0" baseline="0" noProof="0" dirty="0">
                <a:ln>
                  <a:noFill/>
                </a:ln>
                <a:solidFill>
                  <a:srgbClr val="FFFFFF"/>
                </a:solidFill>
                <a:effectLst/>
                <a:uLnTx/>
                <a:uFillTx/>
                <a:latin typeface="Arial"/>
                <a:cs typeface="Arial"/>
                <a:sym typeface="Arial"/>
              </a:rPr>
              <a:t>1</a:t>
            </a:r>
            <a:r>
              <a:rPr kumimoji="0" lang="en-US" sz="900" b="1" i="0" u="none" strike="noStrike" kern="0" cap="none" spc="-18" normalizeH="0" baseline="0" noProof="0" dirty="0">
                <a:ln>
                  <a:noFill/>
                </a:ln>
                <a:solidFill>
                  <a:srgbClr val="FFFFFF"/>
                </a:solidFill>
                <a:effectLst/>
                <a:uLnTx/>
                <a:uFillTx/>
                <a:latin typeface="Arial"/>
                <a:cs typeface="Arial"/>
                <a:sym typeface="Arial"/>
              </a:rPr>
              <a:t>-</a:t>
            </a:r>
            <a:fld id="{81D60167-4931-47E6-BA6A-407CBD079E47}" type="slidenum">
              <a:rPr kumimoji="0" sz="900" b="1" i="0" u="none" strike="noStrike" kern="0" cap="none" spc="0" normalizeH="0" baseline="0" noProof="0" smtClean="0">
                <a:ln>
                  <a:noFill/>
                </a:ln>
                <a:solidFill>
                  <a:srgbClr val="FFFFFF"/>
                </a:solidFill>
                <a:effectLst/>
                <a:uLnTx/>
                <a:uFillTx/>
                <a:latin typeface="Calibri Light"/>
                <a:cs typeface="Calibri Light"/>
                <a:sym typeface="Arial"/>
              </a:rPr>
              <a:pPr marL="11207" marR="0" lvl="0" indent="0" algn="r" defTabSz="914400" rtl="0" eaLnBrk="1" fontAlgn="auto" latinLnBrk="0" hangingPunct="1">
                <a:lnSpc>
                  <a:spcPct val="100000"/>
                </a:lnSpc>
                <a:spcBef>
                  <a:spcPts val="0"/>
                </a:spcBef>
                <a:spcAft>
                  <a:spcPts val="0"/>
                </a:spcAft>
                <a:buClr>
                  <a:srgbClr val="000000"/>
                </a:buClr>
                <a:buSzTx/>
                <a:buFont typeface="Arial"/>
                <a:buNone/>
                <a:tabLst/>
                <a:defRPr/>
              </a:pPr>
              <a:t>43</a:t>
            </a:fld>
            <a:endParaRPr kumimoji="0" sz="900" b="1" i="0" u="none" strike="noStrike" kern="0" cap="none" spc="0" normalizeH="0" baseline="0" noProof="0" dirty="0">
              <a:ln>
                <a:noFill/>
              </a:ln>
              <a:solidFill>
                <a:srgbClr val="FFFFFF"/>
              </a:solidFill>
              <a:effectLst/>
              <a:uLnTx/>
              <a:uFillTx/>
              <a:latin typeface="Calibri Light"/>
              <a:cs typeface="Calibri Light"/>
              <a:sym typeface="Arial"/>
            </a:endParaRPr>
          </a:p>
        </p:txBody>
      </p:sp>
      <p:sp>
        <p:nvSpPr>
          <p:cNvPr id="5" name="Arrow: Pentagon 4">
            <a:extLst>
              <a:ext uri="{FF2B5EF4-FFF2-40B4-BE49-F238E27FC236}">
                <a16:creationId xmlns:a16="http://schemas.microsoft.com/office/drawing/2014/main" id="{A57708DE-E8EF-47A1-B55A-5F10C256E44D}"/>
              </a:ext>
            </a:extLst>
          </p:cNvPr>
          <p:cNvSpPr/>
          <p:nvPr/>
        </p:nvSpPr>
        <p:spPr>
          <a:xfrm>
            <a:off x="773589" y="230865"/>
            <a:ext cx="8370411" cy="697832"/>
          </a:xfrm>
          <a:prstGeom prst="homePlate">
            <a:avLst/>
          </a:prstGeom>
          <a:noFill/>
          <a:ln>
            <a:noFill/>
          </a:ln>
        </p:spPr>
        <p:style>
          <a:lnRef idx="1">
            <a:schemeClr val="accent1"/>
          </a:lnRef>
          <a:fillRef idx="1">
            <a:schemeClr val="accent1"/>
          </a:fillRef>
          <a:effectRef idx="1">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
                <a:srgbClr val="000000">
                  <a:lumMod val="50000"/>
                  <a:lumOff val="50000"/>
                </a:srgbClr>
              </a:buClr>
              <a:buSzTx/>
              <a:buFont typeface="Arial"/>
              <a:buNone/>
              <a:tabLst/>
              <a:defRPr/>
            </a:pPr>
            <a:r>
              <a:rPr kumimoji="0" lang="en-US" sz="4400" b="1" i="0" u="none" strike="noStrike" kern="0" cap="none" spc="0" normalizeH="0" baseline="0" noProof="0">
                <a:ln>
                  <a:noFill/>
                </a:ln>
                <a:solidFill>
                  <a:srgbClr val="ED7D31"/>
                </a:solidFill>
                <a:effectLst/>
                <a:uLnTx/>
                <a:uFillTx/>
                <a:latin typeface="Amatic SC" panose="020B0604020202020204" pitchFamily="2" charset="-79"/>
                <a:ea typeface="+mn-ea"/>
                <a:cs typeface="Amatic SC" panose="020B0604020202020204" pitchFamily="2" charset="-79"/>
                <a:sym typeface="Arial"/>
              </a:rPr>
              <a:t>Defining and using fragments</a:t>
            </a:r>
          </a:p>
        </p:txBody>
      </p:sp>
      <p:pic>
        <p:nvPicPr>
          <p:cNvPr id="3" name="Picture 2">
            <a:extLst>
              <a:ext uri="{FF2B5EF4-FFF2-40B4-BE49-F238E27FC236}">
                <a16:creationId xmlns:a16="http://schemas.microsoft.com/office/drawing/2014/main" id="{A9E95172-1E62-4E70-B8F5-31090317E0CF}"/>
              </a:ext>
            </a:extLst>
          </p:cNvPr>
          <p:cNvPicPr>
            <a:picLocks noChangeAspect="1"/>
          </p:cNvPicPr>
          <p:nvPr/>
        </p:nvPicPr>
        <p:blipFill>
          <a:blip r:embed="rId3"/>
          <a:stretch>
            <a:fillRect/>
          </a:stretch>
        </p:blipFill>
        <p:spPr>
          <a:xfrm>
            <a:off x="957262" y="964044"/>
            <a:ext cx="7229475" cy="3695700"/>
          </a:xfrm>
          <a:prstGeom prst="rect">
            <a:avLst/>
          </a:prstGeom>
        </p:spPr>
      </p:pic>
    </p:spTree>
    <p:extLst>
      <p:ext uri="{BB962C8B-B14F-4D97-AF65-F5344CB8AC3E}">
        <p14:creationId xmlns:p14="http://schemas.microsoft.com/office/powerpoint/2010/main" val="311556708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a:xfrm>
            <a:off x="4220309" y="4695092"/>
            <a:ext cx="556408" cy="309266"/>
          </a:xfrm>
        </p:spPr>
        <p:txBody>
          <a:bodyPr/>
          <a:lstStyle/>
          <a:p>
            <a:pPr marL="11207"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900" b="1" i="0" u="none" strike="noStrike" kern="0" cap="none" spc="-9" normalizeH="0" baseline="0" noProof="0" dirty="0">
                <a:ln>
                  <a:noFill/>
                </a:ln>
                <a:solidFill>
                  <a:srgbClr val="FFFFFF"/>
                </a:solidFill>
                <a:effectLst/>
                <a:uLnTx/>
                <a:uFillTx/>
                <a:latin typeface="Arial"/>
                <a:cs typeface="Arial"/>
                <a:sym typeface="Arial"/>
              </a:rPr>
              <a:t>1</a:t>
            </a:r>
            <a:r>
              <a:rPr kumimoji="0" lang="en-US" sz="900" b="1" i="0" u="none" strike="noStrike" kern="0" cap="none" spc="-18" normalizeH="0" baseline="0" noProof="0" dirty="0">
                <a:ln>
                  <a:noFill/>
                </a:ln>
                <a:solidFill>
                  <a:srgbClr val="FFFFFF"/>
                </a:solidFill>
                <a:effectLst/>
                <a:uLnTx/>
                <a:uFillTx/>
                <a:latin typeface="Arial"/>
                <a:cs typeface="Arial"/>
                <a:sym typeface="Arial"/>
              </a:rPr>
              <a:t>-</a:t>
            </a:r>
            <a:fld id="{81D60167-4931-47E6-BA6A-407CBD079E47}" type="slidenum">
              <a:rPr kumimoji="0" sz="900" b="1" i="0" u="none" strike="noStrike" kern="0" cap="none" spc="0" normalizeH="0" baseline="0" noProof="0" smtClean="0">
                <a:ln>
                  <a:noFill/>
                </a:ln>
                <a:solidFill>
                  <a:srgbClr val="FFFFFF"/>
                </a:solidFill>
                <a:effectLst/>
                <a:uLnTx/>
                <a:uFillTx/>
                <a:latin typeface="Calibri Light"/>
                <a:cs typeface="Calibri Light"/>
                <a:sym typeface="Arial"/>
              </a:rPr>
              <a:pPr marL="11207" marR="0" lvl="0" indent="0" algn="r" defTabSz="914400" rtl="0" eaLnBrk="1" fontAlgn="auto" latinLnBrk="0" hangingPunct="1">
                <a:lnSpc>
                  <a:spcPct val="100000"/>
                </a:lnSpc>
                <a:spcBef>
                  <a:spcPts val="0"/>
                </a:spcBef>
                <a:spcAft>
                  <a:spcPts val="0"/>
                </a:spcAft>
                <a:buClr>
                  <a:srgbClr val="000000"/>
                </a:buClr>
                <a:buSzTx/>
                <a:buFont typeface="Arial"/>
                <a:buNone/>
                <a:tabLst/>
                <a:defRPr/>
              </a:pPr>
              <a:t>44</a:t>
            </a:fld>
            <a:endParaRPr kumimoji="0" sz="900" b="1" i="0" u="none" strike="noStrike" kern="0" cap="none" spc="0" normalizeH="0" baseline="0" noProof="0" dirty="0">
              <a:ln>
                <a:noFill/>
              </a:ln>
              <a:solidFill>
                <a:srgbClr val="FFFFFF"/>
              </a:solidFill>
              <a:effectLst/>
              <a:uLnTx/>
              <a:uFillTx/>
              <a:latin typeface="Calibri Light"/>
              <a:cs typeface="Calibri Light"/>
              <a:sym typeface="Arial"/>
            </a:endParaRPr>
          </a:p>
        </p:txBody>
      </p:sp>
      <p:sp>
        <p:nvSpPr>
          <p:cNvPr id="5" name="Arrow: Pentagon 4">
            <a:extLst>
              <a:ext uri="{FF2B5EF4-FFF2-40B4-BE49-F238E27FC236}">
                <a16:creationId xmlns:a16="http://schemas.microsoft.com/office/drawing/2014/main" id="{A57708DE-E8EF-47A1-B55A-5F10C256E44D}"/>
              </a:ext>
            </a:extLst>
          </p:cNvPr>
          <p:cNvSpPr/>
          <p:nvPr/>
        </p:nvSpPr>
        <p:spPr>
          <a:xfrm>
            <a:off x="773589" y="230865"/>
            <a:ext cx="8370411" cy="697832"/>
          </a:xfrm>
          <a:prstGeom prst="homePlate">
            <a:avLst/>
          </a:prstGeom>
          <a:noFill/>
          <a:ln>
            <a:noFill/>
          </a:ln>
        </p:spPr>
        <p:style>
          <a:lnRef idx="1">
            <a:schemeClr val="accent1"/>
          </a:lnRef>
          <a:fillRef idx="1">
            <a:schemeClr val="accent1"/>
          </a:fillRef>
          <a:effectRef idx="1">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
                <a:srgbClr val="000000">
                  <a:lumMod val="50000"/>
                  <a:lumOff val="50000"/>
                </a:srgbClr>
              </a:buClr>
              <a:buSzTx/>
              <a:buFont typeface="Arial"/>
              <a:buNone/>
              <a:tabLst/>
              <a:defRPr/>
            </a:pPr>
            <a:r>
              <a:rPr kumimoji="0" lang="en-US" sz="4400" b="1" i="0" u="none" strike="noStrike" kern="0" cap="none" spc="0" normalizeH="0" baseline="0" noProof="0">
                <a:ln>
                  <a:noFill/>
                </a:ln>
                <a:solidFill>
                  <a:srgbClr val="ED7D31"/>
                </a:solidFill>
                <a:effectLst/>
                <a:uLnTx/>
                <a:uFillTx/>
                <a:latin typeface="Amatic SC" panose="020B0604020202020204" pitchFamily="2" charset="-79"/>
                <a:ea typeface="+mn-ea"/>
                <a:cs typeface="Amatic SC" panose="020B0604020202020204" pitchFamily="2" charset="-79"/>
                <a:sym typeface="Arial"/>
              </a:rPr>
              <a:t>Defining and using fragments</a:t>
            </a:r>
          </a:p>
        </p:txBody>
      </p:sp>
      <p:pic>
        <p:nvPicPr>
          <p:cNvPr id="3" name="Picture 2">
            <a:extLst>
              <a:ext uri="{FF2B5EF4-FFF2-40B4-BE49-F238E27FC236}">
                <a16:creationId xmlns:a16="http://schemas.microsoft.com/office/drawing/2014/main" id="{CBDA1BC9-AD80-4413-BFBC-F92DAB53930B}"/>
              </a:ext>
            </a:extLst>
          </p:cNvPr>
          <p:cNvPicPr>
            <a:picLocks noChangeAspect="1"/>
          </p:cNvPicPr>
          <p:nvPr/>
        </p:nvPicPr>
        <p:blipFill>
          <a:blip r:embed="rId3"/>
          <a:stretch>
            <a:fillRect/>
          </a:stretch>
        </p:blipFill>
        <p:spPr>
          <a:xfrm>
            <a:off x="981075" y="1054532"/>
            <a:ext cx="7181850" cy="3514725"/>
          </a:xfrm>
          <a:prstGeom prst="rect">
            <a:avLst/>
          </a:prstGeom>
        </p:spPr>
      </p:pic>
    </p:spTree>
    <p:extLst>
      <p:ext uri="{BB962C8B-B14F-4D97-AF65-F5344CB8AC3E}">
        <p14:creationId xmlns:p14="http://schemas.microsoft.com/office/powerpoint/2010/main" val="17741997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a:xfrm>
            <a:off x="4220309" y="4695092"/>
            <a:ext cx="556408" cy="309266"/>
          </a:xfrm>
        </p:spPr>
        <p:txBody>
          <a:bodyPr/>
          <a:lstStyle/>
          <a:p>
            <a:pPr marL="11207"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900" b="1" i="0" u="none" strike="noStrike" kern="0" cap="none" spc="-9" normalizeH="0" baseline="0" noProof="0" dirty="0">
                <a:ln>
                  <a:noFill/>
                </a:ln>
                <a:solidFill>
                  <a:srgbClr val="FFFFFF"/>
                </a:solidFill>
                <a:effectLst/>
                <a:uLnTx/>
                <a:uFillTx/>
                <a:latin typeface="Arial"/>
                <a:cs typeface="Arial"/>
                <a:sym typeface="Arial"/>
              </a:rPr>
              <a:t>1</a:t>
            </a:r>
            <a:r>
              <a:rPr kumimoji="0" lang="en-US" sz="900" b="1" i="0" u="none" strike="noStrike" kern="0" cap="none" spc="-18" normalizeH="0" baseline="0" noProof="0" dirty="0">
                <a:ln>
                  <a:noFill/>
                </a:ln>
                <a:solidFill>
                  <a:srgbClr val="FFFFFF"/>
                </a:solidFill>
                <a:effectLst/>
                <a:uLnTx/>
                <a:uFillTx/>
                <a:latin typeface="Arial"/>
                <a:cs typeface="Arial"/>
                <a:sym typeface="Arial"/>
              </a:rPr>
              <a:t>-</a:t>
            </a:r>
            <a:fld id="{81D60167-4931-47E6-BA6A-407CBD079E47}" type="slidenum">
              <a:rPr kumimoji="0" sz="900" b="1" i="0" u="none" strike="noStrike" kern="0" cap="none" spc="0" normalizeH="0" baseline="0" noProof="0" smtClean="0">
                <a:ln>
                  <a:noFill/>
                </a:ln>
                <a:solidFill>
                  <a:srgbClr val="FFFFFF"/>
                </a:solidFill>
                <a:effectLst/>
                <a:uLnTx/>
                <a:uFillTx/>
                <a:latin typeface="Calibri Light"/>
                <a:cs typeface="Calibri Light"/>
                <a:sym typeface="Arial"/>
              </a:rPr>
              <a:pPr marL="11207" marR="0" lvl="0" indent="0" algn="r" defTabSz="914400" rtl="0" eaLnBrk="1" fontAlgn="auto" latinLnBrk="0" hangingPunct="1">
                <a:lnSpc>
                  <a:spcPct val="100000"/>
                </a:lnSpc>
                <a:spcBef>
                  <a:spcPts val="0"/>
                </a:spcBef>
                <a:spcAft>
                  <a:spcPts val="0"/>
                </a:spcAft>
                <a:buClr>
                  <a:srgbClr val="000000"/>
                </a:buClr>
                <a:buSzTx/>
                <a:buFont typeface="Arial"/>
                <a:buNone/>
                <a:tabLst/>
                <a:defRPr/>
              </a:pPr>
              <a:t>45</a:t>
            </a:fld>
            <a:endParaRPr kumimoji="0" sz="900" b="1" i="0" u="none" strike="noStrike" kern="0" cap="none" spc="0" normalizeH="0" baseline="0" noProof="0" dirty="0">
              <a:ln>
                <a:noFill/>
              </a:ln>
              <a:solidFill>
                <a:srgbClr val="FFFFFF"/>
              </a:solidFill>
              <a:effectLst/>
              <a:uLnTx/>
              <a:uFillTx/>
              <a:latin typeface="Calibri Light"/>
              <a:cs typeface="Calibri Light"/>
              <a:sym typeface="Arial"/>
            </a:endParaRPr>
          </a:p>
        </p:txBody>
      </p:sp>
      <p:sp>
        <p:nvSpPr>
          <p:cNvPr id="5" name="Arrow: Pentagon 4">
            <a:extLst>
              <a:ext uri="{FF2B5EF4-FFF2-40B4-BE49-F238E27FC236}">
                <a16:creationId xmlns:a16="http://schemas.microsoft.com/office/drawing/2014/main" id="{A57708DE-E8EF-47A1-B55A-5F10C256E44D}"/>
              </a:ext>
            </a:extLst>
          </p:cNvPr>
          <p:cNvSpPr/>
          <p:nvPr/>
        </p:nvSpPr>
        <p:spPr>
          <a:xfrm>
            <a:off x="773589" y="230865"/>
            <a:ext cx="8370411" cy="697832"/>
          </a:xfrm>
          <a:prstGeom prst="homePlate">
            <a:avLst/>
          </a:prstGeom>
          <a:noFill/>
          <a:ln>
            <a:noFill/>
          </a:ln>
        </p:spPr>
        <p:style>
          <a:lnRef idx="1">
            <a:schemeClr val="accent1"/>
          </a:lnRef>
          <a:fillRef idx="1">
            <a:schemeClr val="accent1"/>
          </a:fillRef>
          <a:effectRef idx="1">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
                <a:srgbClr val="000000">
                  <a:lumMod val="50000"/>
                  <a:lumOff val="50000"/>
                </a:srgbClr>
              </a:buClr>
              <a:buSzTx/>
              <a:buFont typeface="Arial"/>
              <a:buNone/>
              <a:tabLst/>
              <a:defRPr/>
            </a:pPr>
            <a:r>
              <a:rPr kumimoji="0" lang="en-US" sz="4400" b="1" i="0" u="none" strike="noStrike" kern="0" cap="none" spc="0" normalizeH="0" baseline="0" noProof="0">
                <a:ln>
                  <a:noFill/>
                </a:ln>
                <a:solidFill>
                  <a:srgbClr val="ED7D31"/>
                </a:solidFill>
                <a:effectLst/>
                <a:uLnTx/>
                <a:uFillTx/>
                <a:latin typeface="Amatic SC" panose="020B0604020202020204" pitchFamily="2" charset="-79"/>
                <a:ea typeface="+mn-ea"/>
                <a:cs typeface="Amatic SC" panose="020B0604020202020204" pitchFamily="2" charset="-79"/>
                <a:sym typeface="Arial"/>
              </a:rPr>
              <a:t>Summary</a:t>
            </a:r>
            <a:endParaRPr kumimoji="0" lang="en-US" sz="4400" b="1" i="0" u="none" strike="noStrike" kern="0" cap="none" spc="0" normalizeH="0" baseline="0" noProof="0" dirty="0">
              <a:ln>
                <a:noFill/>
              </a:ln>
              <a:solidFill>
                <a:srgbClr val="ED7D31"/>
              </a:solidFill>
              <a:effectLst/>
              <a:uLnTx/>
              <a:uFillTx/>
              <a:latin typeface="Amatic SC" panose="020B0604020202020204" pitchFamily="2" charset="-79"/>
              <a:ea typeface="+mn-ea"/>
              <a:cs typeface="Amatic SC" panose="020B0604020202020204" pitchFamily="2" charset="-79"/>
              <a:sym typeface="Arial"/>
            </a:endParaRPr>
          </a:p>
        </p:txBody>
      </p:sp>
      <p:sp>
        <p:nvSpPr>
          <p:cNvPr id="4" name="object 2">
            <a:extLst>
              <a:ext uri="{FF2B5EF4-FFF2-40B4-BE49-F238E27FC236}">
                <a16:creationId xmlns:a16="http://schemas.microsoft.com/office/drawing/2014/main" id="{59C6EB5B-81CF-43FA-BC18-BF25A7F8CDD9}"/>
              </a:ext>
            </a:extLst>
          </p:cNvPr>
          <p:cNvSpPr txBox="1"/>
          <p:nvPr/>
        </p:nvSpPr>
        <p:spPr>
          <a:xfrm>
            <a:off x="737401" y="1420808"/>
            <a:ext cx="7669198" cy="2782172"/>
          </a:xfrm>
          <a:prstGeom prst="rect">
            <a:avLst/>
          </a:prstGeom>
        </p:spPr>
        <p:txBody>
          <a:bodyPr vert="horz" wrap="square" lIns="0" tIns="12065" rIns="0" bIns="0" rtlCol="0">
            <a:spAutoFit/>
          </a:bodyPr>
          <a:lstStyle/>
          <a:p>
            <a:pPr marL="342900" marR="0" lvl="0" indent="-34290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US" sz="2000" b="0" i="0" u="none" strike="noStrike" kern="0" cap="none" spc="0" normalizeH="0" baseline="0" noProof="0" dirty="0">
                <a:ln>
                  <a:noFill/>
                </a:ln>
                <a:solidFill>
                  <a:srgbClr val="000000"/>
                </a:solidFill>
                <a:effectLst/>
                <a:uLnTx/>
                <a:uFillTx/>
                <a:latin typeface="Source Code Pro" panose="020B0509030403020204" pitchFamily="49" charset="0"/>
                <a:ea typeface="Source Code Pro" panose="020B0509030403020204" pitchFamily="49" charset="0"/>
                <a:cs typeface="Arial"/>
                <a:sym typeface="Arial"/>
              </a:rPr>
              <a:t>You can pass arguments to </a:t>
            </a:r>
            <a:r>
              <a:rPr kumimoji="0" lang="en-US" sz="2000" b="0" i="0" u="none" strike="noStrike" kern="0" cap="none" spc="0" normalizeH="0" baseline="0" noProof="0" dirty="0" err="1">
                <a:ln>
                  <a:noFill/>
                </a:ln>
                <a:solidFill>
                  <a:srgbClr val="000000"/>
                </a:solidFill>
                <a:effectLst/>
                <a:uLnTx/>
                <a:uFillTx/>
                <a:latin typeface="Source Code Pro" panose="020B0509030403020204" pitchFamily="49" charset="0"/>
                <a:ea typeface="Source Code Pro" panose="020B0509030403020204" pitchFamily="49" charset="0"/>
                <a:cs typeface="Arial"/>
                <a:sym typeface="Arial"/>
              </a:rPr>
              <a:t>GraphQL</a:t>
            </a:r>
            <a:r>
              <a:rPr kumimoji="0" lang="en-US" sz="2000" b="0" i="0" u="none" strike="noStrike" kern="0" cap="none" spc="0" normalizeH="0" baseline="0" noProof="0" dirty="0">
                <a:ln>
                  <a:noFill/>
                </a:ln>
                <a:solidFill>
                  <a:srgbClr val="000000"/>
                </a:solidFill>
                <a:effectLst/>
                <a:uLnTx/>
                <a:uFillTx/>
                <a:latin typeface="Source Code Pro" panose="020B0509030403020204" pitchFamily="49" charset="0"/>
                <a:ea typeface="Source Code Pro" panose="020B0509030403020204" pitchFamily="49" charset="0"/>
                <a:cs typeface="Arial"/>
                <a:sym typeface="Arial"/>
              </a:rPr>
              <a:t> fields when sending requests. </a:t>
            </a:r>
          </a:p>
          <a:p>
            <a:pPr marL="342900" marR="0" lvl="0" indent="-34290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endParaRPr lang="en-US" sz="2000" dirty="0">
              <a:latin typeface="Source Code Pro" panose="020B0509030403020204" pitchFamily="49" charset="0"/>
              <a:ea typeface="Source Code Pro" panose="020B0509030403020204" pitchFamily="49" charset="0"/>
            </a:endParaRPr>
          </a:p>
          <a:p>
            <a:pPr marL="342900" marR="0" lvl="0" indent="-34290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US" sz="2000" b="0" i="0" u="none" strike="noStrike" kern="0" cap="none" spc="0" normalizeH="0" baseline="0" noProof="0" dirty="0" err="1">
                <a:ln>
                  <a:noFill/>
                </a:ln>
                <a:solidFill>
                  <a:srgbClr val="000000"/>
                </a:solidFill>
                <a:effectLst/>
                <a:uLnTx/>
                <a:uFillTx/>
                <a:latin typeface="Source Code Pro" panose="020B0509030403020204" pitchFamily="49" charset="0"/>
                <a:ea typeface="Source Code Pro" panose="020B0509030403020204" pitchFamily="49" charset="0"/>
                <a:cs typeface="Arial"/>
                <a:sym typeface="Arial"/>
              </a:rPr>
              <a:t>GraphQL</a:t>
            </a:r>
            <a:r>
              <a:rPr kumimoji="0" lang="en-US" sz="2000" b="0" i="0" u="none" strike="noStrike" kern="0" cap="none" spc="0" normalizeH="0" baseline="0" noProof="0" dirty="0">
                <a:ln>
                  <a:noFill/>
                </a:ln>
                <a:solidFill>
                  <a:srgbClr val="000000"/>
                </a:solidFill>
                <a:effectLst/>
                <a:uLnTx/>
                <a:uFillTx/>
                <a:latin typeface="Source Code Pro" panose="020B0509030403020204" pitchFamily="49" charset="0"/>
                <a:ea typeface="Source Code Pro" panose="020B0509030403020204" pitchFamily="49" charset="0"/>
                <a:cs typeface="Arial"/>
                <a:sym typeface="Arial"/>
              </a:rPr>
              <a:t> servers can use these arguments to support features like identifying a single record, limiting the number of records returned by a list field, ordering records and paginating through them, searching and filtering, and providing input values for mutations.</a:t>
            </a:r>
          </a:p>
        </p:txBody>
      </p:sp>
    </p:spTree>
    <p:extLst>
      <p:ext uri="{BB962C8B-B14F-4D97-AF65-F5344CB8AC3E}">
        <p14:creationId xmlns:p14="http://schemas.microsoft.com/office/powerpoint/2010/main" val="252151686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a:xfrm>
            <a:off x="4220309" y="4695092"/>
            <a:ext cx="556408" cy="309266"/>
          </a:xfrm>
        </p:spPr>
        <p:txBody>
          <a:bodyPr/>
          <a:lstStyle/>
          <a:p>
            <a:pPr marL="11207"/>
            <a:r>
              <a:rPr lang="en-US" spc="-9" dirty="0">
                <a:uFillTx/>
              </a:rPr>
              <a:t>1</a:t>
            </a:r>
            <a:r>
              <a:rPr lang="en-US" spc="-18" dirty="0">
                <a:uFillTx/>
              </a:rPr>
              <a:t>-</a:t>
            </a:r>
            <a:fld id="{81D60167-4931-47E6-BA6A-407CBD079E47}" type="slidenum">
              <a:rPr smtClean="0">
                <a:uFillTx/>
                <a:latin typeface="Calibri Light"/>
                <a:cs typeface="Calibri Light"/>
              </a:rPr>
              <a:pPr marL="11207"/>
              <a:t>46</a:t>
            </a:fld>
            <a:endParaRPr dirty="0">
              <a:uFillTx/>
              <a:latin typeface="Calibri Light"/>
              <a:cs typeface="Calibri Light"/>
            </a:endParaRPr>
          </a:p>
        </p:txBody>
      </p:sp>
      <p:sp>
        <p:nvSpPr>
          <p:cNvPr id="4" name="object 2">
            <a:extLst>
              <a:ext uri="{FF2B5EF4-FFF2-40B4-BE49-F238E27FC236}">
                <a16:creationId xmlns:a16="http://schemas.microsoft.com/office/drawing/2014/main" id="{59C6EB5B-81CF-43FA-BC18-BF25A7F8CDD9}"/>
              </a:ext>
            </a:extLst>
          </p:cNvPr>
          <p:cNvSpPr txBox="1"/>
          <p:nvPr/>
        </p:nvSpPr>
        <p:spPr>
          <a:xfrm>
            <a:off x="2118912" y="1888550"/>
            <a:ext cx="7596822" cy="1366400"/>
          </a:xfrm>
          <a:prstGeom prst="rect">
            <a:avLst/>
          </a:prstGeom>
        </p:spPr>
        <p:txBody>
          <a:bodyPr vert="horz" wrap="square" lIns="0" tIns="12065" rIns="0" bIns="0" rtlCol="0">
            <a:spAutoFit/>
          </a:bodyPr>
          <a:lstStyle/>
          <a:p>
            <a:pPr algn="ctr"/>
            <a:r>
              <a:rPr lang="en-US" sz="8800" b="1" dirty="0">
                <a:solidFill>
                  <a:srgbClr val="ED7D31"/>
                </a:solidFill>
                <a:latin typeface="Amatic SC" panose="00000500000000000000" pitchFamily="2" charset="-79"/>
                <a:cs typeface="Amatic SC" panose="00000500000000000000" pitchFamily="2" charset="-79"/>
              </a:rPr>
              <a:t>"Complete Lab"</a:t>
            </a:r>
          </a:p>
        </p:txBody>
      </p:sp>
      <p:pic>
        <p:nvPicPr>
          <p:cNvPr id="5" name="Picture 2" descr="Man Sticker For Ios Android Giphy Cartoon Person On Computer - LowGif">
            <a:extLst>
              <a:ext uri="{FF2B5EF4-FFF2-40B4-BE49-F238E27FC236}">
                <a16:creationId xmlns:a16="http://schemas.microsoft.com/office/drawing/2014/main" id="{BB31BB4D-C633-4BD4-BE5F-05A35D096663}"/>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515006" y="1047750"/>
            <a:ext cx="3048000" cy="304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06711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a:xfrm>
            <a:off x="4220309" y="4695092"/>
            <a:ext cx="556408" cy="309266"/>
          </a:xfrm>
        </p:spPr>
        <p:txBody>
          <a:bodyPr/>
          <a:lstStyle/>
          <a:p>
            <a:pPr marL="11207"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900" b="1" i="0" u="none" strike="noStrike" kern="0" cap="none" spc="-9" normalizeH="0" baseline="0" noProof="0" dirty="0">
                <a:ln>
                  <a:noFill/>
                </a:ln>
                <a:solidFill>
                  <a:srgbClr val="FFFFFF"/>
                </a:solidFill>
                <a:effectLst/>
                <a:uLnTx/>
                <a:uFillTx/>
                <a:latin typeface="Arial"/>
                <a:cs typeface="Arial"/>
                <a:sym typeface="Arial"/>
              </a:rPr>
              <a:t>1</a:t>
            </a:r>
            <a:r>
              <a:rPr kumimoji="0" lang="en-US" sz="900" b="1" i="0" u="none" strike="noStrike" kern="0" cap="none" spc="-18" normalizeH="0" baseline="0" noProof="0" dirty="0">
                <a:ln>
                  <a:noFill/>
                </a:ln>
                <a:solidFill>
                  <a:srgbClr val="FFFFFF"/>
                </a:solidFill>
                <a:effectLst/>
                <a:uLnTx/>
                <a:uFillTx/>
                <a:latin typeface="Arial"/>
                <a:cs typeface="Arial"/>
                <a:sym typeface="Arial"/>
              </a:rPr>
              <a:t>-</a:t>
            </a:r>
            <a:fld id="{81D60167-4931-47E6-BA6A-407CBD079E47}" type="slidenum">
              <a:rPr kumimoji="0" sz="900" b="1" i="0" u="none" strike="noStrike" kern="0" cap="none" spc="0" normalizeH="0" baseline="0" noProof="0" smtClean="0">
                <a:ln>
                  <a:noFill/>
                </a:ln>
                <a:solidFill>
                  <a:srgbClr val="FFFFFF"/>
                </a:solidFill>
                <a:effectLst/>
                <a:uLnTx/>
                <a:uFillTx/>
                <a:latin typeface="Calibri Light"/>
                <a:cs typeface="Calibri Light"/>
                <a:sym typeface="Arial"/>
              </a:rPr>
              <a:pPr marL="11207" marR="0" lvl="0" indent="0" algn="r" defTabSz="914400" rtl="0" eaLnBrk="1" fontAlgn="auto" latinLnBrk="0" hangingPunct="1">
                <a:lnSpc>
                  <a:spcPct val="100000"/>
                </a:lnSpc>
                <a:spcBef>
                  <a:spcPts val="0"/>
                </a:spcBef>
                <a:spcAft>
                  <a:spcPts val="0"/>
                </a:spcAft>
                <a:buClr>
                  <a:srgbClr val="000000"/>
                </a:buClr>
                <a:buSzTx/>
                <a:buFont typeface="Arial"/>
                <a:buNone/>
                <a:tabLst/>
                <a:defRPr/>
              </a:pPr>
              <a:t>5</a:t>
            </a:fld>
            <a:endParaRPr kumimoji="0" sz="900" b="1" i="0" u="none" strike="noStrike" kern="0" cap="none" spc="0" normalizeH="0" baseline="0" noProof="0" dirty="0">
              <a:ln>
                <a:noFill/>
              </a:ln>
              <a:solidFill>
                <a:srgbClr val="FFFFFF"/>
              </a:solidFill>
              <a:effectLst/>
              <a:uLnTx/>
              <a:uFillTx/>
              <a:latin typeface="Calibri Light"/>
              <a:cs typeface="Calibri Light"/>
              <a:sym typeface="Arial"/>
            </a:endParaRPr>
          </a:p>
        </p:txBody>
      </p:sp>
      <p:sp>
        <p:nvSpPr>
          <p:cNvPr id="5" name="Arrow: Pentagon 4">
            <a:extLst>
              <a:ext uri="{FF2B5EF4-FFF2-40B4-BE49-F238E27FC236}">
                <a16:creationId xmlns:a16="http://schemas.microsoft.com/office/drawing/2014/main" id="{A57708DE-E8EF-47A1-B55A-5F10C256E44D}"/>
              </a:ext>
            </a:extLst>
          </p:cNvPr>
          <p:cNvSpPr/>
          <p:nvPr/>
        </p:nvSpPr>
        <p:spPr>
          <a:xfrm>
            <a:off x="773589" y="230865"/>
            <a:ext cx="8370411" cy="697832"/>
          </a:xfrm>
          <a:prstGeom prst="homePlate">
            <a:avLst/>
          </a:prstGeom>
          <a:noFill/>
          <a:ln>
            <a:noFill/>
          </a:ln>
        </p:spPr>
        <p:style>
          <a:lnRef idx="1">
            <a:schemeClr val="accent1"/>
          </a:lnRef>
          <a:fillRef idx="1">
            <a:schemeClr val="accent1"/>
          </a:fillRef>
          <a:effectRef idx="1">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
                <a:srgbClr val="000000">
                  <a:lumMod val="50000"/>
                  <a:lumOff val="50000"/>
                </a:srgbClr>
              </a:buClr>
              <a:buSzTx/>
              <a:buFont typeface="Arial"/>
              <a:buNone/>
              <a:tabLst/>
              <a:defRPr/>
            </a:pPr>
            <a:r>
              <a:rPr kumimoji="0" lang="en-US" sz="4400" b="1" i="0" u="none" strike="noStrike" kern="0" cap="none" spc="0" normalizeH="0" baseline="0" noProof="0">
                <a:ln>
                  <a:noFill/>
                </a:ln>
                <a:solidFill>
                  <a:srgbClr val="ED7D31"/>
                </a:solidFill>
                <a:effectLst/>
                <a:uLnTx/>
                <a:uFillTx/>
                <a:latin typeface="Amatic SC" panose="020B0604020202020204" pitchFamily="2" charset="-79"/>
                <a:ea typeface="+mn-ea"/>
                <a:cs typeface="Amatic SC" panose="020B0604020202020204" pitchFamily="2" charset="-79"/>
                <a:sym typeface="Arial"/>
              </a:rPr>
              <a:t> Identifying a single record to return</a:t>
            </a:r>
            <a:endParaRPr kumimoji="0" lang="en-US" sz="4400" b="1" i="0" u="none" strike="noStrike" kern="0" cap="none" spc="0" normalizeH="0" baseline="0" noProof="0" dirty="0">
              <a:ln>
                <a:noFill/>
              </a:ln>
              <a:solidFill>
                <a:srgbClr val="ED7D31"/>
              </a:solidFill>
              <a:effectLst/>
              <a:uLnTx/>
              <a:uFillTx/>
              <a:latin typeface="Amatic SC" panose="020B0604020202020204" pitchFamily="2" charset="-79"/>
              <a:ea typeface="+mn-ea"/>
              <a:cs typeface="Amatic SC" panose="020B0604020202020204" pitchFamily="2" charset="-79"/>
              <a:sym typeface="Arial"/>
            </a:endParaRPr>
          </a:p>
        </p:txBody>
      </p:sp>
      <p:sp>
        <p:nvSpPr>
          <p:cNvPr id="4" name="object 2">
            <a:extLst>
              <a:ext uri="{FF2B5EF4-FFF2-40B4-BE49-F238E27FC236}">
                <a16:creationId xmlns:a16="http://schemas.microsoft.com/office/drawing/2014/main" id="{59C6EB5B-81CF-43FA-BC18-BF25A7F8CDD9}"/>
              </a:ext>
            </a:extLst>
          </p:cNvPr>
          <p:cNvSpPr txBox="1"/>
          <p:nvPr/>
        </p:nvSpPr>
        <p:spPr>
          <a:xfrm>
            <a:off x="877902" y="1266920"/>
            <a:ext cx="7596822" cy="3089948"/>
          </a:xfrm>
          <a:prstGeom prst="rect">
            <a:avLst/>
          </a:prstGeom>
        </p:spPr>
        <p:txBody>
          <a:bodyPr vert="horz" wrap="square" lIns="0" tIns="12065" rIns="0" bIns="0" rtlCol="0">
            <a:spAutoFit/>
          </a:bodyPr>
          <a:lstStyle/>
          <a:p>
            <a:pPr marL="342900" marR="0" lvl="0" indent="-34290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lang="en-US" sz="2000" dirty="0">
                <a:latin typeface="Source Code Pro" panose="020B0509030403020204" pitchFamily="49" charset="0"/>
                <a:ea typeface="Source Code Pro" panose="020B0509030403020204" pitchFamily="49" charset="0"/>
              </a:rPr>
              <a:t>E</a:t>
            </a:r>
            <a:r>
              <a:rPr kumimoji="0" lang="en-US" sz="2000" b="0" i="0" u="none" strike="noStrike" kern="0" cap="none" spc="0" normalizeH="0" baseline="0" noProof="0" dirty="0" err="1">
                <a:ln>
                  <a:noFill/>
                </a:ln>
                <a:solidFill>
                  <a:srgbClr val="000000"/>
                </a:solidFill>
                <a:effectLst/>
                <a:uLnTx/>
                <a:uFillTx/>
                <a:latin typeface="Source Code Pro" panose="020B0509030403020204" pitchFamily="49" charset="0"/>
                <a:ea typeface="Source Code Pro" panose="020B0509030403020204" pitchFamily="49" charset="0"/>
                <a:cs typeface="Arial"/>
                <a:sym typeface="Arial"/>
              </a:rPr>
              <a:t>xample</a:t>
            </a:r>
            <a:r>
              <a:rPr kumimoji="0" lang="en-US" sz="2000" b="0" i="0" u="none" strike="noStrike" kern="0" cap="none" spc="0" normalizeH="0" baseline="0" noProof="0" dirty="0">
                <a:ln>
                  <a:noFill/>
                </a:ln>
                <a:solidFill>
                  <a:srgbClr val="000000"/>
                </a:solidFill>
                <a:effectLst/>
                <a:uLnTx/>
                <a:uFillTx/>
                <a:latin typeface="Source Code Pro" panose="020B0509030403020204" pitchFamily="49" charset="0"/>
                <a:ea typeface="Source Code Pro" panose="020B0509030403020204" pitchFamily="49" charset="0"/>
                <a:cs typeface="Arial"/>
                <a:sym typeface="Arial"/>
              </a:rPr>
              <a:t> query that asks for information about the user whose email address is jane@doe.name.</a:t>
            </a:r>
          </a:p>
          <a:p>
            <a:pPr marL="342900" marR="0" lvl="0" indent="-34290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endParaRPr kumimoji="0" lang="en-US" sz="2000" b="0" i="0" u="none" strike="noStrike" kern="0" cap="none" spc="0" normalizeH="0" baseline="0" noProof="0" dirty="0">
              <a:ln>
                <a:noFill/>
              </a:ln>
              <a:solidFill>
                <a:srgbClr val="000000"/>
              </a:solidFill>
              <a:effectLst/>
              <a:uLnTx/>
              <a:uFillTx/>
              <a:latin typeface="Source Code Pro" panose="020B0509030403020204" pitchFamily="49" charset="0"/>
              <a:ea typeface="Source Code Pro" panose="020B0509030403020204" pitchFamily="49" charset="0"/>
              <a:cs typeface="Arial"/>
              <a:sym typeface="Arial"/>
            </a:endParaRPr>
          </a:p>
          <a:p>
            <a:pPr marR="0" lvl="0" algn="l" defTabSz="914400" rtl="0" eaLnBrk="1" fontAlgn="auto" latinLnBrk="0" hangingPunct="1">
              <a:lnSpc>
                <a:spcPct val="100000"/>
              </a:lnSpc>
              <a:spcBef>
                <a:spcPts val="0"/>
              </a:spcBef>
              <a:spcAft>
                <a:spcPts val="0"/>
              </a:spcAft>
              <a:buClr>
                <a:srgbClr val="000000"/>
              </a:buClr>
              <a:buSzTx/>
              <a:tabLst/>
              <a:defRPr/>
            </a:pPr>
            <a:r>
              <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query </a:t>
            </a:r>
            <a:r>
              <a:rPr kumimoji="0" lang="en-US" sz="2000" b="0" i="0" u="none" strike="noStrike" kern="0" cap="none" spc="0" normalizeH="0" baseline="0" noProof="0" dirty="0" err="1">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UserInfo</a:t>
            </a:r>
            <a:r>
              <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a:t>
            </a:r>
          </a:p>
          <a:p>
            <a:pPr marR="0" lvl="0" algn="l" defTabSz="914400" rtl="0" eaLnBrk="1" fontAlgn="auto" latinLnBrk="0" hangingPunct="1">
              <a:lnSpc>
                <a:spcPct val="100000"/>
              </a:lnSpc>
              <a:spcBef>
                <a:spcPts val="0"/>
              </a:spcBef>
              <a:spcAft>
                <a:spcPts val="0"/>
              </a:spcAft>
              <a:buClr>
                <a:srgbClr val="000000"/>
              </a:buClr>
              <a:buSzTx/>
              <a:tabLst/>
              <a:defRPr/>
            </a:pPr>
            <a:r>
              <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user(email: "jane@doe.name") {</a:t>
            </a:r>
          </a:p>
          <a:p>
            <a:pPr marR="0" lvl="0" algn="l" defTabSz="914400" rtl="0" eaLnBrk="1" fontAlgn="auto" latinLnBrk="0" hangingPunct="1">
              <a:lnSpc>
                <a:spcPct val="100000"/>
              </a:lnSpc>
              <a:spcBef>
                <a:spcPts val="0"/>
              </a:spcBef>
              <a:spcAft>
                <a:spcPts val="0"/>
              </a:spcAft>
              <a:buClr>
                <a:srgbClr val="000000"/>
              </a:buClr>
              <a:buSzTx/>
              <a:tabLst/>
              <a:defRPr/>
            </a:pPr>
            <a:r>
              <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a:t>
            </a:r>
            <a:r>
              <a:rPr kumimoji="0" lang="en-US" sz="2000" b="0" i="0" u="none" strike="noStrike" kern="0" cap="none" spc="0" normalizeH="0" baseline="0" noProof="0" dirty="0" err="1">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firstName</a:t>
            </a:r>
            <a:endPar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endParaRPr>
          </a:p>
          <a:p>
            <a:pPr marR="0" lvl="0" algn="l" defTabSz="914400" rtl="0" eaLnBrk="1" fontAlgn="auto" latinLnBrk="0" hangingPunct="1">
              <a:lnSpc>
                <a:spcPct val="100000"/>
              </a:lnSpc>
              <a:spcBef>
                <a:spcPts val="0"/>
              </a:spcBef>
              <a:spcAft>
                <a:spcPts val="0"/>
              </a:spcAft>
              <a:buClr>
                <a:srgbClr val="000000"/>
              </a:buClr>
              <a:buSzTx/>
              <a:tabLst/>
              <a:defRPr/>
            </a:pPr>
            <a:r>
              <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a:t>
            </a:r>
            <a:r>
              <a:rPr kumimoji="0" lang="en-US" sz="2000" b="0" i="0" u="none" strike="noStrike" kern="0" cap="none" spc="0" normalizeH="0" baseline="0" noProof="0" dirty="0" err="1">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lastName</a:t>
            </a:r>
            <a:endPar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endParaRPr>
          </a:p>
          <a:p>
            <a:pPr marR="0" lvl="0" algn="l" defTabSz="914400" rtl="0" eaLnBrk="1" fontAlgn="auto" latinLnBrk="0" hangingPunct="1">
              <a:lnSpc>
                <a:spcPct val="100000"/>
              </a:lnSpc>
              <a:spcBef>
                <a:spcPts val="0"/>
              </a:spcBef>
              <a:spcAft>
                <a:spcPts val="0"/>
              </a:spcAft>
              <a:buClr>
                <a:srgbClr val="000000"/>
              </a:buClr>
              <a:buSzTx/>
              <a:tabLst/>
              <a:defRPr/>
            </a:pPr>
            <a:r>
              <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username</a:t>
            </a:r>
          </a:p>
          <a:p>
            <a:pPr marR="0" lvl="0" algn="l" defTabSz="914400" rtl="0" eaLnBrk="1" fontAlgn="auto" latinLnBrk="0" hangingPunct="1">
              <a:lnSpc>
                <a:spcPct val="100000"/>
              </a:lnSpc>
              <a:spcBef>
                <a:spcPts val="0"/>
              </a:spcBef>
              <a:spcAft>
                <a:spcPts val="0"/>
              </a:spcAft>
              <a:buClr>
                <a:srgbClr val="000000"/>
              </a:buClr>
              <a:buSzTx/>
              <a:tabLst/>
              <a:defRPr/>
            </a:pPr>
            <a:r>
              <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a:t>
            </a:r>
          </a:p>
          <a:p>
            <a:pPr marR="0" lvl="0" algn="l" defTabSz="914400" rtl="0" eaLnBrk="1" fontAlgn="auto" latinLnBrk="0" hangingPunct="1">
              <a:lnSpc>
                <a:spcPct val="100000"/>
              </a:lnSpc>
              <a:spcBef>
                <a:spcPts val="0"/>
              </a:spcBef>
              <a:spcAft>
                <a:spcPts val="0"/>
              </a:spcAft>
              <a:buClr>
                <a:srgbClr val="000000"/>
              </a:buClr>
              <a:buSzTx/>
              <a:tabLst/>
              <a:defRPr/>
            </a:pPr>
            <a:r>
              <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a:t>
            </a:r>
          </a:p>
        </p:txBody>
      </p:sp>
    </p:spTree>
    <p:extLst>
      <p:ext uri="{BB962C8B-B14F-4D97-AF65-F5344CB8AC3E}">
        <p14:creationId xmlns:p14="http://schemas.microsoft.com/office/powerpoint/2010/main" val="11604700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a:xfrm>
            <a:off x="4220309" y="4695092"/>
            <a:ext cx="556408" cy="309266"/>
          </a:xfrm>
        </p:spPr>
        <p:txBody>
          <a:bodyPr/>
          <a:lstStyle/>
          <a:p>
            <a:pPr marL="11207"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900" b="1" i="0" u="none" strike="noStrike" kern="0" cap="none" spc="-9" normalizeH="0" baseline="0" noProof="0" dirty="0">
                <a:ln>
                  <a:noFill/>
                </a:ln>
                <a:solidFill>
                  <a:srgbClr val="FFFFFF"/>
                </a:solidFill>
                <a:effectLst/>
                <a:uLnTx/>
                <a:uFillTx/>
                <a:latin typeface="Arial"/>
                <a:cs typeface="Arial"/>
                <a:sym typeface="Arial"/>
              </a:rPr>
              <a:t>1</a:t>
            </a:r>
            <a:r>
              <a:rPr kumimoji="0" lang="en-US" sz="900" b="1" i="0" u="none" strike="noStrike" kern="0" cap="none" spc="-18" normalizeH="0" baseline="0" noProof="0" dirty="0">
                <a:ln>
                  <a:noFill/>
                </a:ln>
                <a:solidFill>
                  <a:srgbClr val="FFFFFF"/>
                </a:solidFill>
                <a:effectLst/>
                <a:uLnTx/>
                <a:uFillTx/>
                <a:latin typeface="Arial"/>
                <a:cs typeface="Arial"/>
                <a:sym typeface="Arial"/>
              </a:rPr>
              <a:t>-</a:t>
            </a:r>
            <a:fld id="{81D60167-4931-47E6-BA6A-407CBD079E47}" type="slidenum">
              <a:rPr kumimoji="0" sz="900" b="1" i="0" u="none" strike="noStrike" kern="0" cap="none" spc="0" normalizeH="0" baseline="0" noProof="0" smtClean="0">
                <a:ln>
                  <a:noFill/>
                </a:ln>
                <a:solidFill>
                  <a:srgbClr val="FFFFFF"/>
                </a:solidFill>
                <a:effectLst/>
                <a:uLnTx/>
                <a:uFillTx/>
                <a:latin typeface="Calibri Light"/>
                <a:cs typeface="Calibri Light"/>
                <a:sym typeface="Arial"/>
              </a:rPr>
              <a:pPr marL="11207" marR="0" lvl="0" indent="0" algn="r" defTabSz="914400" rtl="0" eaLnBrk="1" fontAlgn="auto" latinLnBrk="0" hangingPunct="1">
                <a:lnSpc>
                  <a:spcPct val="100000"/>
                </a:lnSpc>
                <a:spcBef>
                  <a:spcPts val="0"/>
                </a:spcBef>
                <a:spcAft>
                  <a:spcPts val="0"/>
                </a:spcAft>
                <a:buClr>
                  <a:srgbClr val="000000"/>
                </a:buClr>
                <a:buSzTx/>
                <a:buFont typeface="Arial"/>
                <a:buNone/>
                <a:tabLst/>
                <a:defRPr/>
              </a:pPr>
              <a:t>6</a:t>
            </a:fld>
            <a:endParaRPr kumimoji="0" sz="900" b="1" i="0" u="none" strike="noStrike" kern="0" cap="none" spc="0" normalizeH="0" baseline="0" noProof="0" dirty="0">
              <a:ln>
                <a:noFill/>
              </a:ln>
              <a:solidFill>
                <a:srgbClr val="FFFFFF"/>
              </a:solidFill>
              <a:effectLst/>
              <a:uLnTx/>
              <a:uFillTx/>
              <a:latin typeface="Calibri Light"/>
              <a:cs typeface="Calibri Light"/>
              <a:sym typeface="Arial"/>
            </a:endParaRPr>
          </a:p>
        </p:txBody>
      </p:sp>
      <p:sp>
        <p:nvSpPr>
          <p:cNvPr id="5" name="Arrow: Pentagon 4">
            <a:extLst>
              <a:ext uri="{FF2B5EF4-FFF2-40B4-BE49-F238E27FC236}">
                <a16:creationId xmlns:a16="http://schemas.microsoft.com/office/drawing/2014/main" id="{A57708DE-E8EF-47A1-B55A-5F10C256E44D}"/>
              </a:ext>
            </a:extLst>
          </p:cNvPr>
          <p:cNvSpPr/>
          <p:nvPr/>
        </p:nvSpPr>
        <p:spPr>
          <a:xfrm>
            <a:off x="773589" y="230865"/>
            <a:ext cx="8370411" cy="697832"/>
          </a:xfrm>
          <a:prstGeom prst="homePlate">
            <a:avLst/>
          </a:prstGeom>
          <a:noFill/>
          <a:ln>
            <a:noFill/>
          </a:ln>
        </p:spPr>
        <p:style>
          <a:lnRef idx="1">
            <a:schemeClr val="accent1"/>
          </a:lnRef>
          <a:fillRef idx="1">
            <a:schemeClr val="accent1"/>
          </a:fillRef>
          <a:effectRef idx="1">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
                <a:srgbClr val="000000">
                  <a:lumMod val="50000"/>
                  <a:lumOff val="50000"/>
                </a:srgbClr>
              </a:buClr>
              <a:buSzTx/>
              <a:buFont typeface="Arial"/>
              <a:buNone/>
              <a:tabLst/>
              <a:defRPr/>
            </a:pPr>
            <a:r>
              <a:rPr kumimoji="0" lang="en-US" sz="4400" b="1" i="0" u="none" strike="noStrike" kern="0" cap="none" spc="0" normalizeH="0" baseline="0" noProof="0">
                <a:ln>
                  <a:noFill/>
                </a:ln>
                <a:solidFill>
                  <a:srgbClr val="ED7D31"/>
                </a:solidFill>
                <a:effectLst/>
                <a:uLnTx/>
                <a:uFillTx/>
                <a:latin typeface="Amatic SC" panose="020B0604020202020204" pitchFamily="2" charset="-79"/>
                <a:ea typeface="+mn-ea"/>
                <a:cs typeface="Amatic SC" panose="020B0604020202020204" pitchFamily="2" charset="-79"/>
                <a:sym typeface="Arial"/>
              </a:rPr>
              <a:t> Identifying a single record to return</a:t>
            </a:r>
            <a:endParaRPr kumimoji="0" lang="en-US" sz="4400" b="1" i="0" u="none" strike="noStrike" kern="0" cap="none" spc="0" normalizeH="0" baseline="0" noProof="0" dirty="0">
              <a:ln>
                <a:noFill/>
              </a:ln>
              <a:solidFill>
                <a:srgbClr val="ED7D31"/>
              </a:solidFill>
              <a:effectLst/>
              <a:uLnTx/>
              <a:uFillTx/>
              <a:latin typeface="Amatic SC" panose="020B0604020202020204" pitchFamily="2" charset="-79"/>
              <a:ea typeface="+mn-ea"/>
              <a:cs typeface="Amatic SC" panose="020B0604020202020204" pitchFamily="2" charset="-79"/>
              <a:sym typeface="Arial"/>
            </a:endParaRPr>
          </a:p>
        </p:txBody>
      </p:sp>
      <p:sp>
        <p:nvSpPr>
          <p:cNvPr id="4" name="object 2">
            <a:extLst>
              <a:ext uri="{FF2B5EF4-FFF2-40B4-BE49-F238E27FC236}">
                <a16:creationId xmlns:a16="http://schemas.microsoft.com/office/drawing/2014/main" id="{59C6EB5B-81CF-43FA-BC18-BF25A7F8CDD9}"/>
              </a:ext>
            </a:extLst>
          </p:cNvPr>
          <p:cNvSpPr txBox="1"/>
          <p:nvPr/>
        </p:nvSpPr>
        <p:spPr>
          <a:xfrm>
            <a:off x="773589" y="1266920"/>
            <a:ext cx="7596822" cy="3089948"/>
          </a:xfrm>
          <a:prstGeom prst="rect">
            <a:avLst/>
          </a:prstGeom>
        </p:spPr>
        <p:txBody>
          <a:bodyPr vert="horz" wrap="square" lIns="0" tIns="12065" rIns="0" bIns="0" rtlCol="0">
            <a:spAutoFit/>
          </a:bodyPr>
          <a:lstStyle/>
          <a:p>
            <a:pPr marR="0" lvl="0" algn="l" defTabSz="914400" rtl="0" eaLnBrk="1" fontAlgn="auto" latinLnBrk="0" hangingPunct="1">
              <a:lnSpc>
                <a:spcPct val="100000"/>
              </a:lnSpc>
              <a:spcBef>
                <a:spcPts val="0"/>
              </a:spcBef>
              <a:spcAft>
                <a:spcPts val="0"/>
              </a:spcAft>
              <a:buClr>
                <a:srgbClr val="000000"/>
              </a:buClr>
              <a:buSzTx/>
              <a:tabLst/>
              <a:defRPr/>
            </a:pPr>
            <a:r>
              <a:rPr kumimoji="0" lang="en-US" sz="2000" b="0" i="0" u="none" strike="noStrike" kern="0" cap="none" spc="0" normalizeH="0" baseline="0" noProof="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query NodeInfo {</a:t>
            </a:r>
          </a:p>
          <a:p>
            <a:pPr marR="0" lvl="0" algn="l" defTabSz="914400" rtl="0" eaLnBrk="1" fontAlgn="auto" latinLnBrk="0" hangingPunct="1">
              <a:lnSpc>
                <a:spcPct val="100000"/>
              </a:lnSpc>
              <a:spcBef>
                <a:spcPts val="0"/>
              </a:spcBef>
              <a:spcAft>
                <a:spcPts val="0"/>
              </a:spcAft>
              <a:buClr>
                <a:srgbClr val="000000"/>
              </a:buClr>
              <a:buSzTx/>
              <a:tabLst/>
              <a:defRPr/>
            </a:pPr>
            <a:r>
              <a:rPr kumimoji="0" lang="en-US" sz="2000" b="0" i="0" u="none" strike="noStrike" kern="0" cap="none" spc="0" normalizeH="0" baseline="0" noProof="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node(id: "A-GLOBALLY-UNIQUE-ID-HERE") {</a:t>
            </a:r>
          </a:p>
          <a:p>
            <a:pPr marR="0" lvl="0" algn="l" defTabSz="914400" rtl="0" eaLnBrk="1" fontAlgn="auto" latinLnBrk="0" hangingPunct="1">
              <a:lnSpc>
                <a:spcPct val="100000"/>
              </a:lnSpc>
              <a:spcBef>
                <a:spcPts val="0"/>
              </a:spcBef>
              <a:spcAft>
                <a:spcPts val="0"/>
              </a:spcAft>
              <a:buClr>
                <a:srgbClr val="000000"/>
              </a:buClr>
              <a:buSzTx/>
              <a:tabLst/>
              <a:defRPr/>
            </a:pPr>
            <a:r>
              <a:rPr kumimoji="0" lang="en-US" sz="2000" b="0" i="0" u="none" strike="noStrike" kern="0" cap="none" spc="0" normalizeH="0" baseline="0" noProof="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...on USER {</a:t>
            </a:r>
          </a:p>
          <a:p>
            <a:pPr marR="0" lvl="0" algn="l" defTabSz="914400" rtl="0" eaLnBrk="1" fontAlgn="auto" latinLnBrk="0" hangingPunct="1">
              <a:lnSpc>
                <a:spcPct val="100000"/>
              </a:lnSpc>
              <a:spcBef>
                <a:spcPts val="0"/>
              </a:spcBef>
              <a:spcAft>
                <a:spcPts val="0"/>
              </a:spcAft>
              <a:buClr>
                <a:srgbClr val="000000"/>
              </a:buClr>
              <a:buSzTx/>
              <a:tabLst/>
              <a:defRPr/>
            </a:pPr>
            <a:r>
              <a:rPr kumimoji="0" lang="en-US" sz="2000" b="0" i="0" u="none" strike="noStrike" kern="0" cap="none" spc="0" normalizeH="0" baseline="0" noProof="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firstName</a:t>
            </a:r>
          </a:p>
          <a:p>
            <a:pPr marR="0" lvl="0" algn="l" defTabSz="914400" rtl="0" eaLnBrk="1" fontAlgn="auto" latinLnBrk="0" hangingPunct="1">
              <a:lnSpc>
                <a:spcPct val="100000"/>
              </a:lnSpc>
              <a:spcBef>
                <a:spcPts val="0"/>
              </a:spcBef>
              <a:spcAft>
                <a:spcPts val="0"/>
              </a:spcAft>
              <a:buClr>
                <a:srgbClr val="000000"/>
              </a:buClr>
              <a:buSzTx/>
              <a:tabLst/>
              <a:defRPr/>
            </a:pPr>
            <a:r>
              <a:rPr kumimoji="0" lang="en-US" sz="2000" b="0" i="0" u="none" strike="noStrike" kern="0" cap="none" spc="0" normalizeH="0" baseline="0" noProof="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lastName</a:t>
            </a:r>
          </a:p>
          <a:p>
            <a:pPr marR="0" lvl="0" algn="l" defTabSz="914400" rtl="0" eaLnBrk="1" fontAlgn="auto" latinLnBrk="0" hangingPunct="1">
              <a:lnSpc>
                <a:spcPct val="100000"/>
              </a:lnSpc>
              <a:spcBef>
                <a:spcPts val="0"/>
              </a:spcBef>
              <a:spcAft>
                <a:spcPts val="0"/>
              </a:spcAft>
              <a:buClr>
                <a:srgbClr val="000000"/>
              </a:buClr>
              <a:buSzTx/>
              <a:tabLst/>
              <a:defRPr/>
            </a:pPr>
            <a:r>
              <a:rPr kumimoji="0" lang="en-US" sz="2000" b="0" i="0" u="none" strike="noStrike" kern="0" cap="none" spc="0" normalizeH="0" baseline="0" noProof="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username</a:t>
            </a:r>
          </a:p>
          <a:p>
            <a:pPr marR="0" lvl="0" algn="l" defTabSz="914400" rtl="0" eaLnBrk="1" fontAlgn="auto" latinLnBrk="0" hangingPunct="1">
              <a:lnSpc>
                <a:spcPct val="100000"/>
              </a:lnSpc>
              <a:spcBef>
                <a:spcPts val="0"/>
              </a:spcBef>
              <a:spcAft>
                <a:spcPts val="0"/>
              </a:spcAft>
              <a:buClr>
                <a:srgbClr val="000000"/>
              </a:buClr>
              <a:buSzTx/>
              <a:tabLst/>
              <a:defRPr/>
            </a:pPr>
            <a:r>
              <a:rPr kumimoji="0" lang="en-US" sz="2000" b="0" i="0" u="none" strike="noStrike" kern="0" cap="none" spc="0" normalizeH="0" baseline="0" noProof="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email</a:t>
            </a:r>
          </a:p>
          <a:p>
            <a:pPr marR="0" lvl="0" algn="l" defTabSz="914400" rtl="0" eaLnBrk="1" fontAlgn="auto" latinLnBrk="0" hangingPunct="1">
              <a:lnSpc>
                <a:spcPct val="100000"/>
              </a:lnSpc>
              <a:spcBef>
                <a:spcPts val="0"/>
              </a:spcBef>
              <a:spcAft>
                <a:spcPts val="0"/>
              </a:spcAft>
              <a:buClr>
                <a:srgbClr val="000000"/>
              </a:buClr>
              <a:buSzTx/>
              <a:tabLst/>
              <a:defRPr/>
            </a:pPr>
            <a:r>
              <a:rPr kumimoji="0" lang="en-US" sz="2000" b="0" i="0" u="none" strike="noStrike" kern="0" cap="none" spc="0" normalizeH="0" baseline="0" noProof="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a:t>
            </a:r>
          </a:p>
          <a:p>
            <a:pPr marR="0" lvl="0" algn="l" defTabSz="914400" rtl="0" eaLnBrk="1" fontAlgn="auto" latinLnBrk="0" hangingPunct="1">
              <a:lnSpc>
                <a:spcPct val="100000"/>
              </a:lnSpc>
              <a:spcBef>
                <a:spcPts val="0"/>
              </a:spcBef>
              <a:spcAft>
                <a:spcPts val="0"/>
              </a:spcAft>
              <a:buClr>
                <a:srgbClr val="000000"/>
              </a:buClr>
              <a:buSzTx/>
              <a:tabLst/>
              <a:defRPr/>
            </a:pPr>
            <a:r>
              <a:rPr kumimoji="0" lang="en-US" sz="2000" b="0" i="0" u="none" strike="noStrike" kern="0" cap="none" spc="0" normalizeH="0" baseline="0" noProof="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a:t>
            </a:r>
          </a:p>
          <a:p>
            <a:pPr marR="0" lvl="0" algn="l" defTabSz="914400" rtl="0" eaLnBrk="1" fontAlgn="auto" latinLnBrk="0" hangingPunct="1">
              <a:lnSpc>
                <a:spcPct val="100000"/>
              </a:lnSpc>
              <a:spcBef>
                <a:spcPts val="0"/>
              </a:spcBef>
              <a:spcAft>
                <a:spcPts val="0"/>
              </a:spcAft>
              <a:buClr>
                <a:srgbClr val="000000"/>
              </a:buClr>
              <a:buSzTx/>
              <a:tabLst/>
              <a:defRPr/>
            </a:pPr>
            <a:r>
              <a:rPr kumimoji="0" lang="en-US" sz="2000" b="0" i="0" u="none" strike="noStrike" kern="0" cap="none" spc="0" normalizeH="0" baseline="0" noProof="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a:t>
            </a:r>
            <a:endPar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endParaRPr>
          </a:p>
        </p:txBody>
      </p:sp>
    </p:spTree>
    <p:extLst>
      <p:ext uri="{BB962C8B-B14F-4D97-AF65-F5344CB8AC3E}">
        <p14:creationId xmlns:p14="http://schemas.microsoft.com/office/powerpoint/2010/main" val="16147761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a:xfrm>
            <a:off x="4220309" y="4695092"/>
            <a:ext cx="556408" cy="309266"/>
          </a:xfrm>
        </p:spPr>
        <p:txBody>
          <a:bodyPr/>
          <a:lstStyle/>
          <a:p>
            <a:pPr marL="11207"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900" b="1" i="0" u="none" strike="noStrike" kern="0" cap="none" spc="-9" normalizeH="0" baseline="0" noProof="0" dirty="0">
                <a:ln>
                  <a:noFill/>
                </a:ln>
                <a:solidFill>
                  <a:srgbClr val="FFFFFF"/>
                </a:solidFill>
                <a:effectLst/>
                <a:uLnTx/>
                <a:uFillTx/>
                <a:latin typeface="Arial"/>
                <a:cs typeface="Arial"/>
                <a:sym typeface="Arial"/>
              </a:rPr>
              <a:t>1</a:t>
            </a:r>
            <a:r>
              <a:rPr kumimoji="0" lang="en-US" sz="900" b="1" i="0" u="none" strike="noStrike" kern="0" cap="none" spc="-18" normalizeH="0" baseline="0" noProof="0" dirty="0">
                <a:ln>
                  <a:noFill/>
                </a:ln>
                <a:solidFill>
                  <a:srgbClr val="FFFFFF"/>
                </a:solidFill>
                <a:effectLst/>
                <a:uLnTx/>
                <a:uFillTx/>
                <a:latin typeface="Arial"/>
                <a:cs typeface="Arial"/>
                <a:sym typeface="Arial"/>
              </a:rPr>
              <a:t>-</a:t>
            </a:r>
            <a:fld id="{81D60167-4931-47E6-BA6A-407CBD079E47}" type="slidenum">
              <a:rPr kumimoji="0" sz="900" b="1" i="0" u="none" strike="noStrike" kern="0" cap="none" spc="0" normalizeH="0" baseline="0" noProof="0" smtClean="0">
                <a:ln>
                  <a:noFill/>
                </a:ln>
                <a:solidFill>
                  <a:srgbClr val="FFFFFF"/>
                </a:solidFill>
                <a:effectLst/>
                <a:uLnTx/>
                <a:uFillTx/>
                <a:latin typeface="Calibri Light"/>
                <a:cs typeface="Calibri Light"/>
                <a:sym typeface="Arial"/>
              </a:rPr>
              <a:pPr marL="11207" marR="0" lvl="0" indent="0" algn="r" defTabSz="914400" rtl="0" eaLnBrk="1" fontAlgn="auto" latinLnBrk="0" hangingPunct="1">
                <a:lnSpc>
                  <a:spcPct val="100000"/>
                </a:lnSpc>
                <a:spcBef>
                  <a:spcPts val="0"/>
                </a:spcBef>
                <a:spcAft>
                  <a:spcPts val="0"/>
                </a:spcAft>
                <a:buClr>
                  <a:srgbClr val="000000"/>
                </a:buClr>
                <a:buSzTx/>
                <a:buFont typeface="Arial"/>
                <a:buNone/>
                <a:tabLst/>
                <a:defRPr/>
              </a:pPr>
              <a:t>7</a:t>
            </a:fld>
            <a:endParaRPr kumimoji="0" sz="900" b="1" i="0" u="none" strike="noStrike" kern="0" cap="none" spc="0" normalizeH="0" baseline="0" noProof="0" dirty="0">
              <a:ln>
                <a:noFill/>
              </a:ln>
              <a:solidFill>
                <a:srgbClr val="FFFFFF"/>
              </a:solidFill>
              <a:effectLst/>
              <a:uLnTx/>
              <a:uFillTx/>
              <a:latin typeface="Calibri Light"/>
              <a:cs typeface="Calibri Light"/>
              <a:sym typeface="Arial"/>
            </a:endParaRPr>
          </a:p>
        </p:txBody>
      </p:sp>
      <p:sp>
        <p:nvSpPr>
          <p:cNvPr id="5" name="Arrow: Pentagon 4">
            <a:extLst>
              <a:ext uri="{FF2B5EF4-FFF2-40B4-BE49-F238E27FC236}">
                <a16:creationId xmlns:a16="http://schemas.microsoft.com/office/drawing/2014/main" id="{A57708DE-E8EF-47A1-B55A-5F10C256E44D}"/>
              </a:ext>
            </a:extLst>
          </p:cNvPr>
          <p:cNvSpPr/>
          <p:nvPr/>
        </p:nvSpPr>
        <p:spPr>
          <a:xfrm>
            <a:off x="773589" y="230865"/>
            <a:ext cx="8370411" cy="697832"/>
          </a:xfrm>
          <a:prstGeom prst="homePlate">
            <a:avLst/>
          </a:prstGeom>
          <a:noFill/>
          <a:ln>
            <a:noFill/>
          </a:ln>
        </p:spPr>
        <p:style>
          <a:lnRef idx="1">
            <a:schemeClr val="accent1"/>
          </a:lnRef>
          <a:fillRef idx="1">
            <a:schemeClr val="accent1"/>
          </a:fillRef>
          <a:effectRef idx="1">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
                <a:srgbClr val="000000">
                  <a:lumMod val="50000"/>
                  <a:lumOff val="50000"/>
                </a:srgbClr>
              </a:buClr>
              <a:buSzTx/>
              <a:buFont typeface="Arial"/>
              <a:buNone/>
              <a:tabLst/>
              <a:defRPr/>
            </a:pPr>
            <a:r>
              <a:rPr kumimoji="0" lang="en-US" sz="4400" b="1" i="0" u="none" strike="noStrike" kern="0" cap="none" spc="0" normalizeH="0" baseline="0" noProof="0">
                <a:ln>
                  <a:noFill/>
                </a:ln>
                <a:solidFill>
                  <a:srgbClr val="ED7D31"/>
                </a:solidFill>
                <a:effectLst/>
                <a:uLnTx/>
                <a:uFillTx/>
                <a:latin typeface="Amatic SC" panose="020B0604020202020204" pitchFamily="2" charset="-79"/>
                <a:ea typeface="+mn-ea"/>
                <a:cs typeface="Amatic SC" panose="020B0604020202020204" pitchFamily="2" charset="-79"/>
                <a:sym typeface="Arial"/>
              </a:rPr>
              <a:t> Identifying a single record to return</a:t>
            </a:r>
            <a:endParaRPr kumimoji="0" lang="en-US" sz="4400" b="1" i="0" u="none" strike="noStrike" kern="0" cap="none" spc="0" normalizeH="0" baseline="0" noProof="0" dirty="0">
              <a:ln>
                <a:noFill/>
              </a:ln>
              <a:solidFill>
                <a:srgbClr val="ED7D31"/>
              </a:solidFill>
              <a:effectLst/>
              <a:uLnTx/>
              <a:uFillTx/>
              <a:latin typeface="Amatic SC" panose="020B0604020202020204" pitchFamily="2" charset="-79"/>
              <a:ea typeface="+mn-ea"/>
              <a:cs typeface="Amatic SC" panose="020B0604020202020204" pitchFamily="2" charset="-79"/>
              <a:sym typeface="Arial"/>
            </a:endParaRPr>
          </a:p>
        </p:txBody>
      </p:sp>
      <p:sp>
        <p:nvSpPr>
          <p:cNvPr id="4" name="object 2">
            <a:extLst>
              <a:ext uri="{FF2B5EF4-FFF2-40B4-BE49-F238E27FC236}">
                <a16:creationId xmlns:a16="http://schemas.microsoft.com/office/drawing/2014/main" id="{59C6EB5B-81CF-43FA-BC18-BF25A7F8CDD9}"/>
              </a:ext>
            </a:extLst>
          </p:cNvPr>
          <p:cNvSpPr txBox="1"/>
          <p:nvPr/>
        </p:nvSpPr>
        <p:spPr>
          <a:xfrm>
            <a:off x="773589" y="1728585"/>
            <a:ext cx="7596822" cy="2166619"/>
          </a:xfrm>
          <a:prstGeom prst="rect">
            <a:avLst/>
          </a:prstGeom>
        </p:spPr>
        <p:txBody>
          <a:bodyPr vert="horz" wrap="square" lIns="0" tIns="12065" rIns="0" bIns="0" rtlCol="0">
            <a:spAutoFit/>
          </a:bodyPr>
          <a:lstStyle/>
          <a:p>
            <a:pPr marR="0" lvl="0" algn="l" defTabSz="914400" rtl="0" eaLnBrk="1" fontAlgn="auto" latinLnBrk="0" hangingPunct="1">
              <a:lnSpc>
                <a:spcPct val="100000"/>
              </a:lnSpc>
              <a:spcBef>
                <a:spcPts val="0"/>
              </a:spcBef>
              <a:spcAft>
                <a:spcPts val="0"/>
              </a:spcAft>
              <a:buClr>
                <a:srgbClr val="000000"/>
              </a:buClr>
              <a:buSzTx/>
              <a:tabLst/>
              <a:defRPr/>
            </a:pPr>
            <a:r>
              <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query </a:t>
            </a:r>
            <a:r>
              <a:rPr kumimoji="0" lang="en-US" sz="2000" b="0" i="0" u="none" strike="noStrike" kern="0" cap="none" spc="0" normalizeH="0" baseline="0" noProof="0" dirty="0" err="1">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OrgInfo</a:t>
            </a:r>
            <a:r>
              <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a:t>
            </a:r>
          </a:p>
          <a:p>
            <a:pPr marR="0" lvl="0" algn="l" defTabSz="914400" rtl="0" eaLnBrk="1" fontAlgn="auto" latinLnBrk="0" hangingPunct="1">
              <a:lnSpc>
                <a:spcPct val="100000"/>
              </a:lnSpc>
              <a:spcBef>
                <a:spcPts val="0"/>
              </a:spcBef>
              <a:spcAft>
                <a:spcPts val="0"/>
              </a:spcAft>
              <a:buClr>
                <a:srgbClr val="000000"/>
              </a:buClr>
              <a:buSzTx/>
              <a:tabLst/>
              <a:defRPr/>
            </a:pPr>
            <a:r>
              <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organization(login: "</a:t>
            </a:r>
            <a:r>
              <a:rPr kumimoji="0" lang="en-US" sz="2000" b="0" i="0" u="none" strike="noStrike" kern="0" cap="none" spc="0" normalizeH="0" baseline="0" noProof="0" dirty="0" err="1">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fenago</a:t>
            </a:r>
            <a:r>
              <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a:t>
            </a:r>
          </a:p>
          <a:p>
            <a:pPr marR="0" lvl="0" algn="l" defTabSz="914400" rtl="0" eaLnBrk="1" fontAlgn="auto" latinLnBrk="0" hangingPunct="1">
              <a:lnSpc>
                <a:spcPct val="100000"/>
              </a:lnSpc>
              <a:spcBef>
                <a:spcPts val="0"/>
              </a:spcBef>
              <a:spcAft>
                <a:spcPts val="0"/>
              </a:spcAft>
              <a:buClr>
                <a:srgbClr val="000000"/>
              </a:buClr>
              <a:buSzTx/>
              <a:tabLst/>
              <a:defRPr/>
            </a:pPr>
            <a:r>
              <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name</a:t>
            </a:r>
          </a:p>
          <a:p>
            <a:pPr marR="0" lvl="0" algn="l" defTabSz="914400" rtl="0" eaLnBrk="1" fontAlgn="auto" latinLnBrk="0" hangingPunct="1">
              <a:lnSpc>
                <a:spcPct val="100000"/>
              </a:lnSpc>
              <a:spcBef>
                <a:spcPts val="0"/>
              </a:spcBef>
              <a:spcAft>
                <a:spcPts val="0"/>
              </a:spcAft>
              <a:buClr>
                <a:srgbClr val="000000"/>
              </a:buClr>
              <a:buSzTx/>
              <a:tabLst/>
              <a:defRPr/>
            </a:pPr>
            <a:r>
              <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description</a:t>
            </a:r>
          </a:p>
          <a:p>
            <a:pPr marR="0" lvl="0" algn="l" defTabSz="914400" rtl="0" eaLnBrk="1" fontAlgn="auto" latinLnBrk="0" hangingPunct="1">
              <a:lnSpc>
                <a:spcPct val="100000"/>
              </a:lnSpc>
              <a:spcBef>
                <a:spcPts val="0"/>
              </a:spcBef>
              <a:spcAft>
                <a:spcPts val="0"/>
              </a:spcAft>
              <a:buClr>
                <a:srgbClr val="000000"/>
              </a:buClr>
              <a:buSzTx/>
              <a:tabLst/>
              <a:defRPr/>
            </a:pPr>
            <a:r>
              <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a:t>
            </a:r>
            <a:r>
              <a:rPr kumimoji="0" lang="en-US" sz="2000" b="0" i="0" u="none" strike="noStrike" kern="0" cap="none" spc="0" normalizeH="0" baseline="0" noProof="0" dirty="0" err="1">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websiteUrl</a:t>
            </a:r>
            <a:endPar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endParaRPr>
          </a:p>
          <a:p>
            <a:pPr marR="0" lvl="0" algn="l" defTabSz="914400" rtl="0" eaLnBrk="1" fontAlgn="auto" latinLnBrk="0" hangingPunct="1">
              <a:lnSpc>
                <a:spcPct val="100000"/>
              </a:lnSpc>
              <a:spcBef>
                <a:spcPts val="0"/>
              </a:spcBef>
              <a:spcAft>
                <a:spcPts val="0"/>
              </a:spcAft>
              <a:buClr>
                <a:srgbClr val="000000"/>
              </a:buClr>
              <a:buSzTx/>
              <a:tabLst/>
              <a:defRPr/>
            </a:pPr>
            <a:r>
              <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a:t>
            </a:r>
          </a:p>
          <a:p>
            <a:pPr marR="0" lvl="0" algn="l" defTabSz="914400" rtl="0" eaLnBrk="1" fontAlgn="auto" latinLnBrk="0" hangingPunct="1">
              <a:lnSpc>
                <a:spcPct val="100000"/>
              </a:lnSpc>
              <a:spcBef>
                <a:spcPts val="0"/>
              </a:spcBef>
              <a:spcAft>
                <a:spcPts val="0"/>
              </a:spcAft>
              <a:buClr>
                <a:srgbClr val="000000"/>
              </a:buClr>
              <a:buSzTx/>
              <a:tabLst/>
              <a:defRPr/>
            </a:pPr>
            <a:r>
              <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a:t>
            </a:r>
          </a:p>
        </p:txBody>
      </p:sp>
    </p:spTree>
    <p:extLst>
      <p:ext uri="{BB962C8B-B14F-4D97-AF65-F5344CB8AC3E}">
        <p14:creationId xmlns:p14="http://schemas.microsoft.com/office/powerpoint/2010/main" val="21759354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642DAEF-B2D9-406D-8CFF-790B129E27F3}"/>
              </a:ext>
            </a:extLst>
          </p:cNvPr>
          <p:cNvPicPr>
            <a:picLocks noChangeAspect="1"/>
          </p:cNvPicPr>
          <p:nvPr/>
        </p:nvPicPr>
        <p:blipFill>
          <a:blip r:embed="rId3"/>
          <a:stretch>
            <a:fillRect/>
          </a:stretch>
        </p:blipFill>
        <p:spPr>
          <a:xfrm>
            <a:off x="0" y="132510"/>
            <a:ext cx="9144000" cy="4878479"/>
          </a:xfrm>
          <a:prstGeom prst="rect">
            <a:avLst/>
          </a:prstGeom>
        </p:spPr>
      </p:pic>
      <p:sp>
        <p:nvSpPr>
          <p:cNvPr id="9" name="Slide Number Placeholder 8"/>
          <p:cNvSpPr>
            <a:spLocks noGrp="1"/>
          </p:cNvSpPr>
          <p:nvPr>
            <p:ph type="sldNum" sz="quarter" idx="12"/>
          </p:nvPr>
        </p:nvSpPr>
        <p:spPr>
          <a:xfrm>
            <a:off x="4220309" y="4695092"/>
            <a:ext cx="556408" cy="309266"/>
          </a:xfrm>
        </p:spPr>
        <p:txBody>
          <a:bodyPr/>
          <a:lstStyle/>
          <a:p>
            <a:pPr marL="11207"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900" b="1" i="0" u="none" strike="noStrike" kern="0" cap="none" spc="-9" normalizeH="0" baseline="0" noProof="0" dirty="0">
                <a:ln>
                  <a:noFill/>
                </a:ln>
                <a:solidFill>
                  <a:srgbClr val="FFFFFF"/>
                </a:solidFill>
                <a:effectLst/>
                <a:uLnTx/>
                <a:uFillTx/>
                <a:latin typeface="Arial"/>
                <a:cs typeface="Arial"/>
                <a:sym typeface="Arial"/>
              </a:rPr>
              <a:t>1</a:t>
            </a:r>
            <a:r>
              <a:rPr kumimoji="0" lang="en-US" sz="900" b="1" i="0" u="none" strike="noStrike" kern="0" cap="none" spc="-18" normalizeH="0" baseline="0" noProof="0" dirty="0">
                <a:ln>
                  <a:noFill/>
                </a:ln>
                <a:solidFill>
                  <a:srgbClr val="FFFFFF"/>
                </a:solidFill>
                <a:effectLst/>
                <a:uLnTx/>
                <a:uFillTx/>
                <a:latin typeface="Arial"/>
                <a:cs typeface="Arial"/>
                <a:sym typeface="Arial"/>
              </a:rPr>
              <a:t>-</a:t>
            </a:r>
            <a:fld id="{81D60167-4931-47E6-BA6A-407CBD079E47}" type="slidenum">
              <a:rPr kumimoji="0" sz="900" b="1" i="0" u="none" strike="noStrike" kern="0" cap="none" spc="0" normalizeH="0" baseline="0" noProof="0" smtClean="0">
                <a:ln>
                  <a:noFill/>
                </a:ln>
                <a:solidFill>
                  <a:srgbClr val="FFFFFF"/>
                </a:solidFill>
                <a:effectLst/>
                <a:uLnTx/>
                <a:uFillTx/>
                <a:latin typeface="Calibri Light"/>
                <a:cs typeface="Calibri Light"/>
                <a:sym typeface="Arial"/>
              </a:rPr>
              <a:pPr marL="11207" marR="0" lvl="0" indent="0" algn="r" defTabSz="914400" rtl="0" eaLnBrk="1" fontAlgn="auto" latinLnBrk="0" hangingPunct="1">
                <a:lnSpc>
                  <a:spcPct val="100000"/>
                </a:lnSpc>
                <a:spcBef>
                  <a:spcPts val="0"/>
                </a:spcBef>
                <a:spcAft>
                  <a:spcPts val="0"/>
                </a:spcAft>
                <a:buClr>
                  <a:srgbClr val="000000"/>
                </a:buClr>
                <a:buSzTx/>
                <a:buFont typeface="Arial"/>
                <a:buNone/>
                <a:tabLst/>
                <a:defRPr/>
              </a:pPr>
              <a:t>8</a:t>
            </a:fld>
            <a:endParaRPr kumimoji="0" sz="900" b="1" i="0" u="none" strike="noStrike" kern="0" cap="none" spc="0" normalizeH="0" baseline="0" noProof="0" dirty="0">
              <a:ln>
                <a:noFill/>
              </a:ln>
              <a:solidFill>
                <a:srgbClr val="FFFFFF"/>
              </a:solidFill>
              <a:effectLst/>
              <a:uLnTx/>
              <a:uFillTx/>
              <a:latin typeface="Calibri Light"/>
              <a:cs typeface="Calibri Light"/>
              <a:sym typeface="Arial"/>
            </a:endParaRPr>
          </a:p>
        </p:txBody>
      </p:sp>
      <p:sp>
        <p:nvSpPr>
          <p:cNvPr id="5" name="Arrow: Pentagon 4">
            <a:extLst>
              <a:ext uri="{FF2B5EF4-FFF2-40B4-BE49-F238E27FC236}">
                <a16:creationId xmlns:a16="http://schemas.microsoft.com/office/drawing/2014/main" id="{A57708DE-E8EF-47A1-B55A-5F10C256E44D}"/>
              </a:ext>
            </a:extLst>
          </p:cNvPr>
          <p:cNvSpPr/>
          <p:nvPr/>
        </p:nvSpPr>
        <p:spPr>
          <a:xfrm>
            <a:off x="839717" y="3967557"/>
            <a:ext cx="4367283" cy="697832"/>
          </a:xfrm>
          <a:prstGeom prst="homePlate">
            <a:avLst/>
          </a:prstGeom>
          <a:noFill/>
          <a:ln>
            <a:noFill/>
          </a:ln>
        </p:spPr>
        <p:style>
          <a:lnRef idx="1">
            <a:schemeClr val="accent1"/>
          </a:lnRef>
          <a:fillRef idx="1">
            <a:schemeClr val="accent1"/>
          </a:fillRef>
          <a:effectRef idx="1">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
                <a:srgbClr val="000000">
                  <a:lumMod val="50000"/>
                  <a:lumOff val="50000"/>
                </a:srgbClr>
              </a:buClr>
              <a:buSzTx/>
              <a:buFont typeface="Arial"/>
              <a:buNone/>
              <a:tabLst/>
              <a:defRPr/>
            </a:pPr>
            <a:r>
              <a:rPr kumimoji="0" lang="en-US" sz="3600" b="1" i="0" u="none" strike="noStrike" kern="0" cap="none" spc="0" normalizeH="0" baseline="0" noProof="0" dirty="0">
                <a:ln>
                  <a:noFill/>
                </a:ln>
                <a:solidFill>
                  <a:srgbClr val="ED7D31"/>
                </a:solidFill>
                <a:effectLst/>
                <a:uLnTx/>
                <a:uFillTx/>
                <a:latin typeface="Amatic SC" panose="020B0604020202020204" pitchFamily="2" charset="-79"/>
                <a:ea typeface="+mn-ea"/>
                <a:cs typeface="Amatic SC" panose="020B0604020202020204" pitchFamily="2" charset="-79"/>
                <a:sym typeface="Arial"/>
              </a:rPr>
              <a:t>Limiting the number of records returned</a:t>
            </a:r>
          </a:p>
        </p:txBody>
      </p:sp>
      <p:sp>
        <p:nvSpPr>
          <p:cNvPr id="6" name="Rectangle 5">
            <a:extLst>
              <a:ext uri="{FF2B5EF4-FFF2-40B4-BE49-F238E27FC236}">
                <a16:creationId xmlns:a16="http://schemas.microsoft.com/office/drawing/2014/main" id="{C99E8C24-E006-44CE-B12A-A946D09FE17B}"/>
              </a:ext>
            </a:extLst>
          </p:cNvPr>
          <p:cNvSpPr/>
          <p:nvPr/>
        </p:nvSpPr>
        <p:spPr>
          <a:xfrm>
            <a:off x="1701800" y="833120"/>
            <a:ext cx="843280" cy="162560"/>
          </a:xfrm>
          <a:prstGeom prst="rect">
            <a:avLst/>
          </a:prstGeom>
          <a:solidFill>
            <a:schemeClr val="bg1"/>
          </a:solidFill>
          <a:ln>
            <a:noFill/>
          </a:ln>
        </p:spPr>
        <p:style>
          <a:lnRef idx="1">
            <a:schemeClr val="accent1"/>
          </a:lnRef>
          <a:fillRef idx="1">
            <a:schemeClr val="accent1"/>
          </a:fillRef>
          <a:effectRef idx="1">
            <a:schemeClr val="accent1"/>
          </a:effectRef>
          <a:fontRef idx="minor">
            <a:schemeClr val="lt1"/>
          </a:fontRef>
        </p:style>
        <p:txBody>
          <a:bodyPr rtlCol="0" anchor="ctr"/>
          <a:lstStyle/>
          <a:p>
            <a:pPr algn="ctr"/>
            <a:r>
              <a:rPr lang="en-US" sz="900" dirty="0">
                <a:solidFill>
                  <a:srgbClr val="D9549C"/>
                </a:solidFill>
                <a:latin typeface="Source Code Pro" panose="020B0509030403020204" pitchFamily="49" charset="0"/>
                <a:ea typeface="Source Code Pro" panose="020B0509030403020204" pitchFamily="49" charset="0"/>
                <a:cs typeface="Arial"/>
              </a:rPr>
              <a:t>“</a:t>
            </a:r>
            <a:r>
              <a:rPr lang="en-US" sz="900" dirty="0" err="1">
                <a:solidFill>
                  <a:srgbClr val="D9549C"/>
                </a:solidFill>
                <a:latin typeface="Source Code Pro" panose="020B0509030403020204" pitchFamily="49" charset="0"/>
                <a:ea typeface="Source Code Pro" panose="020B0509030403020204" pitchFamily="49" charset="0"/>
                <a:cs typeface="Arial"/>
              </a:rPr>
              <a:t>fenago</a:t>
            </a:r>
            <a:r>
              <a:rPr lang="en-US" sz="900" dirty="0">
                <a:solidFill>
                  <a:srgbClr val="D9549C"/>
                </a:solidFill>
                <a:latin typeface="Source Code Pro" panose="020B0509030403020204" pitchFamily="49" charset="0"/>
                <a:ea typeface="Source Code Pro" panose="020B0509030403020204" pitchFamily="49" charset="0"/>
                <a:cs typeface="Arial"/>
              </a:rPr>
              <a:t>”,</a:t>
            </a:r>
            <a:endParaRPr lang="en-US" sz="600" dirty="0">
              <a:solidFill>
                <a:srgbClr val="D9549C"/>
              </a:solidFill>
            </a:endParaRPr>
          </a:p>
        </p:txBody>
      </p:sp>
    </p:spTree>
    <p:extLst>
      <p:ext uri="{BB962C8B-B14F-4D97-AF65-F5344CB8AC3E}">
        <p14:creationId xmlns:p14="http://schemas.microsoft.com/office/powerpoint/2010/main" val="25296939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a:xfrm>
            <a:off x="4220309" y="4695092"/>
            <a:ext cx="556408" cy="309266"/>
          </a:xfrm>
        </p:spPr>
        <p:txBody>
          <a:bodyPr/>
          <a:lstStyle/>
          <a:p>
            <a:pPr marL="11207"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900" b="1" i="0" u="none" strike="noStrike" kern="0" cap="none" spc="-9" normalizeH="0" baseline="0" noProof="0" dirty="0">
                <a:ln>
                  <a:noFill/>
                </a:ln>
                <a:solidFill>
                  <a:srgbClr val="FFFFFF"/>
                </a:solidFill>
                <a:effectLst/>
                <a:uLnTx/>
                <a:uFillTx/>
                <a:latin typeface="Arial"/>
                <a:cs typeface="Arial"/>
                <a:sym typeface="Arial"/>
              </a:rPr>
              <a:t>1</a:t>
            </a:r>
            <a:r>
              <a:rPr kumimoji="0" lang="en-US" sz="900" b="1" i="0" u="none" strike="noStrike" kern="0" cap="none" spc="-18" normalizeH="0" baseline="0" noProof="0" dirty="0">
                <a:ln>
                  <a:noFill/>
                </a:ln>
                <a:solidFill>
                  <a:srgbClr val="FFFFFF"/>
                </a:solidFill>
                <a:effectLst/>
                <a:uLnTx/>
                <a:uFillTx/>
                <a:latin typeface="Arial"/>
                <a:cs typeface="Arial"/>
                <a:sym typeface="Arial"/>
              </a:rPr>
              <a:t>-</a:t>
            </a:r>
            <a:fld id="{81D60167-4931-47E6-BA6A-407CBD079E47}" type="slidenum">
              <a:rPr kumimoji="0" sz="900" b="1" i="0" u="none" strike="noStrike" kern="0" cap="none" spc="0" normalizeH="0" baseline="0" noProof="0" smtClean="0">
                <a:ln>
                  <a:noFill/>
                </a:ln>
                <a:solidFill>
                  <a:srgbClr val="FFFFFF"/>
                </a:solidFill>
                <a:effectLst/>
                <a:uLnTx/>
                <a:uFillTx/>
                <a:latin typeface="Calibri Light"/>
                <a:cs typeface="Calibri Light"/>
                <a:sym typeface="Arial"/>
              </a:rPr>
              <a:pPr marL="11207" marR="0" lvl="0" indent="0" algn="r" defTabSz="914400" rtl="0" eaLnBrk="1" fontAlgn="auto" latinLnBrk="0" hangingPunct="1">
                <a:lnSpc>
                  <a:spcPct val="100000"/>
                </a:lnSpc>
                <a:spcBef>
                  <a:spcPts val="0"/>
                </a:spcBef>
                <a:spcAft>
                  <a:spcPts val="0"/>
                </a:spcAft>
                <a:buClr>
                  <a:srgbClr val="000000"/>
                </a:buClr>
                <a:buSzTx/>
                <a:buFont typeface="Arial"/>
                <a:buNone/>
                <a:tabLst/>
                <a:defRPr/>
              </a:pPr>
              <a:t>9</a:t>
            </a:fld>
            <a:endParaRPr kumimoji="0" sz="900" b="1" i="0" u="none" strike="noStrike" kern="0" cap="none" spc="0" normalizeH="0" baseline="0" noProof="0" dirty="0">
              <a:ln>
                <a:noFill/>
              </a:ln>
              <a:solidFill>
                <a:srgbClr val="FFFFFF"/>
              </a:solidFill>
              <a:effectLst/>
              <a:uLnTx/>
              <a:uFillTx/>
              <a:latin typeface="Calibri Light"/>
              <a:cs typeface="Calibri Light"/>
              <a:sym typeface="Arial"/>
            </a:endParaRPr>
          </a:p>
        </p:txBody>
      </p:sp>
      <p:sp>
        <p:nvSpPr>
          <p:cNvPr id="5" name="Arrow: Pentagon 4">
            <a:extLst>
              <a:ext uri="{FF2B5EF4-FFF2-40B4-BE49-F238E27FC236}">
                <a16:creationId xmlns:a16="http://schemas.microsoft.com/office/drawing/2014/main" id="{A57708DE-E8EF-47A1-B55A-5F10C256E44D}"/>
              </a:ext>
            </a:extLst>
          </p:cNvPr>
          <p:cNvSpPr/>
          <p:nvPr/>
        </p:nvSpPr>
        <p:spPr>
          <a:xfrm>
            <a:off x="773589" y="230865"/>
            <a:ext cx="8370411" cy="697832"/>
          </a:xfrm>
          <a:prstGeom prst="homePlate">
            <a:avLst/>
          </a:prstGeom>
          <a:noFill/>
          <a:ln>
            <a:noFill/>
          </a:ln>
        </p:spPr>
        <p:style>
          <a:lnRef idx="1">
            <a:schemeClr val="accent1"/>
          </a:lnRef>
          <a:fillRef idx="1">
            <a:schemeClr val="accent1"/>
          </a:fillRef>
          <a:effectRef idx="1">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
                <a:srgbClr val="000000">
                  <a:lumMod val="50000"/>
                  <a:lumOff val="50000"/>
                </a:srgbClr>
              </a:buClr>
              <a:buSzTx/>
              <a:buFont typeface="Arial"/>
              <a:buNone/>
              <a:tabLst/>
              <a:defRPr/>
            </a:pPr>
            <a:r>
              <a:rPr kumimoji="0" lang="en-US" sz="4400" b="1" i="0" u="none" strike="noStrike" kern="0" cap="none" spc="0" normalizeH="0" baseline="0" noProof="0" dirty="0">
                <a:ln>
                  <a:noFill/>
                </a:ln>
                <a:solidFill>
                  <a:srgbClr val="ED7D31"/>
                </a:solidFill>
                <a:effectLst/>
                <a:uLnTx/>
                <a:uFillTx/>
                <a:latin typeface="Amatic SC" panose="020B0604020202020204" pitchFamily="2" charset="-79"/>
                <a:ea typeface="+mn-ea"/>
                <a:cs typeface="Amatic SC" panose="020B0604020202020204" pitchFamily="2" charset="-79"/>
                <a:sym typeface="Arial"/>
              </a:rPr>
              <a:t>Limiting the number of records returned</a:t>
            </a:r>
          </a:p>
        </p:txBody>
      </p:sp>
      <p:sp>
        <p:nvSpPr>
          <p:cNvPr id="4" name="object 2">
            <a:extLst>
              <a:ext uri="{FF2B5EF4-FFF2-40B4-BE49-F238E27FC236}">
                <a16:creationId xmlns:a16="http://schemas.microsoft.com/office/drawing/2014/main" id="{59C6EB5B-81CF-43FA-BC18-BF25A7F8CDD9}"/>
              </a:ext>
            </a:extLst>
          </p:cNvPr>
          <p:cNvSpPr txBox="1"/>
          <p:nvPr/>
        </p:nvSpPr>
        <p:spPr>
          <a:xfrm>
            <a:off x="773589" y="989590"/>
            <a:ext cx="7596822" cy="3705502"/>
          </a:xfrm>
          <a:prstGeom prst="rect">
            <a:avLst/>
          </a:prstGeom>
        </p:spPr>
        <p:txBody>
          <a:bodyPr vert="horz" wrap="square" lIns="0" tIns="12065" rIns="0" bIns="0" rtlCol="0">
            <a:spAutoFit/>
          </a:bodyPr>
          <a:lstStyle/>
          <a:p>
            <a:pPr marR="0" lvl="0" algn="l" defTabSz="914400" rtl="0" eaLnBrk="1" fontAlgn="auto" latinLnBrk="0" hangingPunct="1">
              <a:lnSpc>
                <a:spcPct val="100000"/>
              </a:lnSpc>
              <a:spcBef>
                <a:spcPts val="0"/>
              </a:spcBef>
              <a:spcAft>
                <a:spcPts val="0"/>
              </a:spcAft>
              <a:buClr>
                <a:srgbClr val="000000"/>
              </a:buClr>
              <a:buSzTx/>
              <a:tabLst/>
              <a:defRPr/>
            </a:pPr>
            <a:r>
              <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query First10Repos {</a:t>
            </a:r>
          </a:p>
          <a:p>
            <a:pPr marR="0" lvl="0" algn="l" defTabSz="914400" rtl="0" eaLnBrk="1" fontAlgn="auto" latinLnBrk="0" hangingPunct="1">
              <a:lnSpc>
                <a:spcPct val="100000"/>
              </a:lnSpc>
              <a:spcBef>
                <a:spcPts val="0"/>
              </a:spcBef>
              <a:spcAft>
                <a:spcPts val="0"/>
              </a:spcAft>
              <a:buClr>
                <a:srgbClr val="000000"/>
              </a:buClr>
              <a:buSzTx/>
              <a:tabLst/>
              <a:defRPr/>
            </a:pPr>
            <a:r>
              <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organization(login: "</a:t>
            </a:r>
            <a:r>
              <a:rPr kumimoji="0" lang="en-US" sz="2000" b="0" i="0" u="none" strike="noStrike" kern="0" cap="none" spc="0" normalizeH="0" baseline="0" noProof="0" dirty="0" err="1">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fenago</a:t>
            </a:r>
            <a:r>
              <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a:t>
            </a:r>
          </a:p>
          <a:p>
            <a:pPr marR="0" lvl="0" algn="l" defTabSz="914400" rtl="0" eaLnBrk="1" fontAlgn="auto" latinLnBrk="0" hangingPunct="1">
              <a:lnSpc>
                <a:spcPct val="100000"/>
              </a:lnSpc>
              <a:spcBef>
                <a:spcPts val="0"/>
              </a:spcBef>
              <a:spcAft>
                <a:spcPts val="0"/>
              </a:spcAft>
              <a:buClr>
                <a:srgbClr val="000000"/>
              </a:buClr>
              <a:buSzTx/>
              <a:tabLst/>
              <a:defRPr/>
            </a:pPr>
            <a:r>
              <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name</a:t>
            </a:r>
          </a:p>
          <a:p>
            <a:pPr marR="0" lvl="0" algn="l" defTabSz="914400" rtl="0" eaLnBrk="1" fontAlgn="auto" latinLnBrk="0" hangingPunct="1">
              <a:lnSpc>
                <a:spcPct val="100000"/>
              </a:lnSpc>
              <a:spcBef>
                <a:spcPts val="0"/>
              </a:spcBef>
              <a:spcAft>
                <a:spcPts val="0"/>
              </a:spcAft>
              <a:buClr>
                <a:srgbClr val="000000"/>
              </a:buClr>
              <a:buSzTx/>
              <a:tabLst/>
              <a:defRPr/>
            </a:pPr>
            <a:r>
              <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description</a:t>
            </a:r>
          </a:p>
          <a:p>
            <a:pPr marR="0" lvl="0" algn="l" defTabSz="914400" rtl="0" eaLnBrk="1" fontAlgn="auto" latinLnBrk="0" hangingPunct="1">
              <a:lnSpc>
                <a:spcPct val="100000"/>
              </a:lnSpc>
              <a:spcBef>
                <a:spcPts val="0"/>
              </a:spcBef>
              <a:spcAft>
                <a:spcPts val="0"/>
              </a:spcAft>
              <a:buClr>
                <a:srgbClr val="000000"/>
              </a:buClr>
              <a:buSzTx/>
              <a:tabLst/>
              <a:defRPr/>
            </a:pPr>
            <a:r>
              <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a:t>
            </a:r>
            <a:r>
              <a:rPr kumimoji="0" lang="en-US" sz="2000" b="0" i="0" u="none" strike="noStrike" kern="0" cap="none" spc="0" normalizeH="0" baseline="0" noProof="0" dirty="0" err="1">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websiteUrl</a:t>
            </a:r>
            <a:endPar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endParaRPr>
          </a:p>
          <a:p>
            <a:pPr marR="0" lvl="0" algn="l" defTabSz="914400" rtl="0" eaLnBrk="1" fontAlgn="auto" latinLnBrk="0" hangingPunct="1">
              <a:lnSpc>
                <a:spcPct val="100000"/>
              </a:lnSpc>
              <a:spcBef>
                <a:spcPts val="0"/>
              </a:spcBef>
              <a:spcAft>
                <a:spcPts val="0"/>
              </a:spcAft>
              <a:buClr>
                <a:srgbClr val="000000"/>
              </a:buClr>
              <a:buSzTx/>
              <a:tabLst/>
              <a:defRPr/>
            </a:pPr>
            <a:r>
              <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repositories(first: 10) {</a:t>
            </a:r>
          </a:p>
          <a:p>
            <a:pPr marR="0" lvl="0" algn="l" defTabSz="914400" rtl="0" eaLnBrk="1" fontAlgn="auto" latinLnBrk="0" hangingPunct="1">
              <a:lnSpc>
                <a:spcPct val="100000"/>
              </a:lnSpc>
              <a:spcBef>
                <a:spcPts val="0"/>
              </a:spcBef>
              <a:spcAft>
                <a:spcPts val="0"/>
              </a:spcAft>
              <a:buClr>
                <a:srgbClr val="000000"/>
              </a:buClr>
              <a:buSzTx/>
              <a:tabLst/>
              <a:defRPr/>
            </a:pPr>
            <a:r>
              <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nodes {</a:t>
            </a:r>
          </a:p>
          <a:p>
            <a:pPr marR="0" lvl="0" algn="l" defTabSz="914400" rtl="0" eaLnBrk="1" fontAlgn="auto" latinLnBrk="0" hangingPunct="1">
              <a:lnSpc>
                <a:spcPct val="100000"/>
              </a:lnSpc>
              <a:spcBef>
                <a:spcPts val="0"/>
              </a:spcBef>
              <a:spcAft>
                <a:spcPts val="0"/>
              </a:spcAft>
              <a:buClr>
                <a:srgbClr val="000000"/>
              </a:buClr>
              <a:buSzTx/>
              <a:tabLst/>
              <a:defRPr/>
            </a:pPr>
            <a:r>
              <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name</a:t>
            </a:r>
          </a:p>
          <a:p>
            <a:pPr marR="0" lvl="0" algn="l" defTabSz="914400" rtl="0" eaLnBrk="1" fontAlgn="auto" latinLnBrk="0" hangingPunct="1">
              <a:lnSpc>
                <a:spcPct val="100000"/>
              </a:lnSpc>
              <a:spcBef>
                <a:spcPts val="0"/>
              </a:spcBef>
              <a:spcAft>
                <a:spcPts val="0"/>
              </a:spcAft>
              <a:buClr>
                <a:srgbClr val="000000"/>
              </a:buClr>
              <a:buSzTx/>
              <a:tabLst/>
              <a:defRPr/>
            </a:pPr>
            <a:r>
              <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a:t>
            </a:r>
          </a:p>
          <a:p>
            <a:pPr marR="0" lvl="0" algn="l" defTabSz="914400" rtl="0" eaLnBrk="1" fontAlgn="auto" latinLnBrk="0" hangingPunct="1">
              <a:lnSpc>
                <a:spcPct val="100000"/>
              </a:lnSpc>
              <a:spcBef>
                <a:spcPts val="0"/>
              </a:spcBef>
              <a:spcAft>
                <a:spcPts val="0"/>
              </a:spcAft>
              <a:buClr>
                <a:srgbClr val="000000"/>
              </a:buClr>
              <a:buSzTx/>
              <a:tabLst/>
              <a:defRPr/>
            </a:pPr>
            <a:r>
              <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a:t>
            </a:r>
          </a:p>
          <a:p>
            <a:pPr marR="0" lvl="0" algn="l" defTabSz="914400" rtl="0" eaLnBrk="1" fontAlgn="auto" latinLnBrk="0" hangingPunct="1">
              <a:lnSpc>
                <a:spcPct val="100000"/>
              </a:lnSpc>
              <a:spcBef>
                <a:spcPts val="0"/>
              </a:spcBef>
              <a:spcAft>
                <a:spcPts val="0"/>
              </a:spcAft>
              <a:buClr>
                <a:srgbClr val="000000"/>
              </a:buClr>
              <a:buSzTx/>
              <a:tabLst/>
              <a:defRPr/>
            </a:pPr>
            <a:r>
              <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a:t>
            </a:r>
          </a:p>
          <a:p>
            <a:pPr marR="0" lvl="0" algn="l" defTabSz="914400" rtl="0" eaLnBrk="1" fontAlgn="auto" latinLnBrk="0" hangingPunct="1">
              <a:lnSpc>
                <a:spcPct val="100000"/>
              </a:lnSpc>
              <a:spcBef>
                <a:spcPts val="0"/>
              </a:spcBef>
              <a:spcAft>
                <a:spcPts val="0"/>
              </a:spcAft>
              <a:buClr>
                <a:srgbClr val="000000"/>
              </a:buClr>
              <a:buSzTx/>
              <a:tabLst/>
              <a:defRPr/>
            </a:pPr>
            <a:r>
              <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a:t>
            </a:r>
          </a:p>
        </p:txBody>
      </p:sp>
    </p:spTree>
    <p:extLst>
      <p:ext uri="{BB962C8B-B14F-4D97-AF65-F5344CB8AC3E}">
        <p14:creationId xmlns:p14="http://schemas.microsoft.com/office/powerpoint/2010/main" val="1459561368"/>
      </p:ext>
    </p:extLst>
  </p:cSld>
  <p:clrMapOvr>
    <a:masterClrMapping/>
  </p:clrMapOvr>
</p:sld>
</file>

<file path=ppt/theme/theme1.xml><?xml version="1.0" encoding="utf-8"?>
<a:theme xmlns:a="http://schemas.openxmlformats.org/drawingml/2006/main" name="1_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a:lstStyle/>
      <a:style>
        <a:lnRef idx="1">
          <a:schemeClr val="accent1"/>
        </a:lnRef>
        <a:fillRef idx="1">
          <a:schemeClr val="accent1"/>
        </a:fillRef>
        <a:effectRef idx="1">
          <a:schemeClr val="accent1"/>
        </a:effectRef>
        <a:fontRef idx="minor">
          <a:schemeClr val="lt1"/>
        </a:fontRef>
      </a:style>
    </a:spDef>
    <a:lnDef>
      <a:spPr/>
      <a:bodyPr/>
      <a:lstStyle/>
      <a:style>
        <a:lnRef idx="1">
          <a:schemeClr val="accent1"/>
        </a:lnRef>
        <a:fillRef idx="0">
          <a:schemeClr val="accent1"/>
        </a:fillRef>
        <a:effectRef idx="1">
          <a:schemeClr val="accent1"/>
        </a:effectRef>
        <a:fontRef idx="minor">
          <a:schemeClr val="tx1"/>
        </a:fontRef>
      </a:style>
    </a:lnDef>
    <a:txDef>
      <a:spPr/>
      <a:body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14">
      <a:majorFont>
        <a:latin typeface="Gill Sans MT"/>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1">
          <a:schemeClr val="accent1"/>
        </a:fillRef>
        <a:effectRef idx="1">
          <a:schemeClr val="accent1"/>
        </a:effectRef>
        <a:fontRef idx="minor">
          <a:schemeClr val="lt1"/>
        </a:fontRef>
      </a:style>
    </a:spDef>
    <a:lnDef>
      <a:spPr/>
      <a:bodyPr/>
      <a:lstStyle/>
      <a:style>
        <a:lnRef idx="1">
          <a:schemeClr val="accent1"/>
        </a:lnRef>
        <a:fillRef idx="0">
          <a:schemeClr val="accent1"/>
        </a:fillRef>
        <a:effectRef idx="1">
          <a:schemeClr val="accent1"/>
        </a:effectRef>
        <a:fontRef idx="minor">
          <a:schemeClr val="tx1"/>
        </a:fontRef>
      </a:style>
    </a:lnDef>
    <a:txDef>
      <a:spPr/>
      <a:bodyPr/>
      <a:lstStyle/>
    </a:txDef>
  </a:objectDefaults>
  <a:extraClrSchemeLst/>
</a:theme>
</file>

<file path=ppt/theme/theme4.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a:lstStyle/>
      <a:style>
        <a:lnRef idx="1">
          <a:schemeClr val="accent1"/>
        </a:lnRef>
        <a:fillRef idx="1">
          <a:schemeClr val="accent1"/>
        </a:fillRef>
        <a:effectRef idx="1">
          <a:schemeClr val="accent1"/>
        </a:effectRef>
        <a:fontRef idx="minor">
          <a:schemeClr val="lt1"/>
        </a:fontRef>
      </a:style>
    </a:spDef>
    <a:lnDef>
      <a:spPr/>
      <a:bodyPr/>
      <a:lstStyle/>
      <a:style>
        <a:lnRef idx="1">
          <a:schemeClr val="accent1"/>
        </a:lnRef>
        <a:fillRef idx="0">
          <a:schemeClr val="accent1"/>
        </a:fillRef>
        <a:effectRef idx="1">
          <a:schemeClr val="accent1"/>
        </a:effectRef>
        <a:fontRef idx="minor">
          <a:schemeClr val="tx1"/>
        </a:fontRef>
      </a:style>
    </a:lnDef>
    <a:txDef>
      <a:spPr/>
      <a:bodyPr/>
      <a:lstStyle/>
    </a:txDef>
  </a:objectDefaults>
  <a:extraClrSchemeLst/>
</a:theme>
</file>

<file path=docProps/app.xml><?xml version="1.0" encoding="utf-8"?>
<Properties xmlns="http://schemas.openxmlformats.org/officeDocument/2006/extended-properties" xmlns:vt="http://schemas.openxmlformats.org/officeDocument/2006/docPropsVTypes">
  <Template>Wisp</Template>
  <TotalTime>24778</TotalTime>
  <Words>6095</Words>
  <Application>Microsoft Office PowerPoint</Application>
  <PresentationFormat>On-screen Show (16:9)</PresentationFormat>
  <Paragraphs>506</Paragraphs>
  <Slides>46</Slides>
  <Notes>45</Notes>
  <HiddenSlides>0</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46</vt:i4>
      </vt:variant>
    </vt:vector>
  </HeadingPairs>
  <TitlesOfParts>
    <vt:vector size="59" baseType="lpstr">
      <vt:lpstr>Amatic SC</vt:lpstr>
      <vt:lpstr>Arial</vt:lpstr>
      <vt:lpstr>Calibri</vt:lpstr>
      <vt:lpstr>Calibri Light</vt:lpstr>
      <vt:lpstr>Century Gothic</vt:lpstr>
      <vt:lpstr>Gill Sans MT</vt:lpstr>
      <vt:lpstr>Gill Sans MT Condensed</vt:lpstr>
      <vt:lpstr>open sans</vt:lpstr>
      <vt:lpstr>Palatino Linotype</vt:lpstr>
      <vt:lpstr>Poppins Bold</vt:lpstr>
      <vt:lpstr>Source Code Pro</vt:lpstr>
      <vt:lpstr>1_Tema de Office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Owner</dc:creator>
  <cp:lastModifiedBy>ZAIN-UL-ABDIN</cp:lastModifiedBy>
  <cp:revision>509</cp:revision>
  <dcterms:modified xsi:type="dcterms:W3CDTF">2022-01-02T14:48:29Z</dcterms:modified>
</cp:coreProperties>
</file>