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CCF423-D5C0-7B49-9ED2-258FCE79F4D3}" type="doc">
      <dgm:prSet loTypeId="urn:microsoft.com/office/officeart/2005/8/layout/hProcess9" loCatId="" qsTypeId="urn:microsoft.com/office/officeart/2005/8/quickstyle/simple1" qsCatId="simple" csTypeId="urn:microsoft.com/office/officeart/2005/8/colors/colorful1" csCatId="colorful" phldr="1"/>
      <dgm:spPr/>
    </dgm:pt>
    <dgm:pt modelId="{6C90D838-C0D1-8F42-8D54-907E56631FBA}">
      <dgm:prSet phldrT="[Text]"/>
      <dgm:spPr/>
      <dgm:t>
        <a:bodyPr/>
        <a:lstStyle/>
        <a:p>
          <a:r>
            <a:rPr lang="en-IN" dirty="0" smtClean="0"/>
            <a:t>Download &amp; Setup Fabric Sample BYFN</a:t>
          </a:r>
          <a:endParaRPr lang="en-IN" dirty="0"/>
        </a:p>
      </dgm:t>
    </dgm:pt>
    <dgm:pt modelId="{23D8255F-3E07-E744-BE97-5C7CBEA5965A}" type="parTrans" cxnId="{F88D6BD9-38C1-BE41-87DF-1780D6CC1A96}">
      <dgm:prSet/>
      <dgm:spPr/>
      <dgm:t>
        <a:bodyPr/>
        <a:lstStyle/>
        <a:p>
          <a:endParaRPr lang="en-IN"/>
        </a:p>
      </dgm:t>
    </dgm:pt>
    <dgm:pt modelId="{C7F920BD-D1EC-2941-98FC-7A4AF49D5A84}" type="sibTrans" cxnId="{F88D6BD9-38C1-BE41-87DF-1780D6CC1A96}">
      <dgm:prSet/>
      <dgm:spPr/>
      <dgm:t>
        <a:bodyPr/>
        <a:lstStyle/>
        <a:p>
          <a:endParaRPr lang="en-IN"/>
        </a:p>
      </dgm:t>
    </dgm:pt>
    <dgm:pt modelId="{7985B3B7-4540-404A-95FC-B2832DB7AD8E}">
      <dgm:prSet/>
      <dgm:spPr/>
      <dgm:t>
        <a:bodyPr/>
        <a:lstStyle/>
        <a:p>
          <a:r>
            <a:rPr lang="en-US" dirty="0"/>
            <a:t>Generate Crypto &amp; launch network</a:t>
          </a:r>
        </a:p>
      </dgm:t>
    </dgm:pt>
    <dgm:pt modelId="{FF0AE8D6-4EE4-6847-9E37-578559460331}" type="parTrans" cxnId="{B0243D53-6801-314E-812E-F0CA740657DB}">
      <dgm:prSet/>
      <dgm:spPr/>
      <dgm:t>
        <a:bodyPr/>
        <a:lstStyle/>
        <a:p>
          <a:endParaRPr lang="en-IN"/>
        </a:p>
      </dgm:t>
    </dgm:pt>
    <dgm:pt modelId="{5680C1CB-9A9B-E041-ABB8-298941CFEFB4}" type="sibTrans" cxnId="{B0243D53-6801-314E-812E-F0CA740657DB}">
      <dgm:prSet/>
      <dgm:spPr/>
      <dgm:t>
        <a:bodyPr/>
        <a:lstStyle/>
        <a:p>
          <a:endParaRPr lang="en-IN"/>
        </a:p>
      </dgm:t>
    </dgm:pt>
    <dgm:pt modelId="{9D566CF9-CC5C-564B-8F66-DC8CC5E0153F}">
      <dgm:prSet/>
      <dgm:spPr/>
      <dgm:t>
        <a:bodyPr/>
        <a:lstStyle/>
        <a:p>
          <a:r>
            <a:rPr lang="en-US" smtClean="0"/>
            <a:t>View Artifacts</a:t>
          </a:r>
          <a:endParaRPr lang="en-US"/>
        </a:p>
      </dgm:t>
    </dgm:pt>
    <dgm:pt modelId="{ACFA1E4B-B555-F24D-9264-D099335A2466}" type="parTrans" cxnId="{03EF8028-F4FC-4745-87DC-9F21ECFD1337}">
      <dgm:prSet/>
      <dgm:spPr/>
      <dgm:t>
        <a:bodyPr/>
        <a:lstStyle/>
        <a:p>
          <a:endParaRPr lang="en-IN"/>
        </a:p>
      </dgm:t>
    </dgm:pt>
    <dgm:pt modelId="{E75B4ED4-9DC3-8341-8DBA-CB32C3BD5FA1}" type="sibTrans" cxnId="{03EF8028-F4FC-4745-87DC-9F21ECFD1337}">
      <dgm:prSet/>
      <dgm:spPr/>
      <dgm:t>
        <a:bodyPr/>
        <a:lstStyle/>
        <a:p>
          <a:endParaRPr lang="en-IN"/>
        </a:p>
      </dgm:t>
    </dgm:pt>
    <dgm:pt modelId="{D5615AAF-2826-FA49-BA43-BB71EBDC6D4A}">
      <dgm:prSet/>
      <dgm:spPr/>
      <dgm:t>
        <a:bodyPr/>
        <a:lstStyle/>
        <a:p>
          <a:r>
            <a:rPr lang="en-US" dirty="0" smtClean="0"/>
            <a:t>Download &amp; Setup Hyperledger Explorer</a:t>
          </a:r>
          <a:endParaRPr lang="en-US" dirty="0"/>
        </a:p>
      </dgm:t>
    </dgm:pt>
    <dgm:pt modelId="{6A70D59F-269F-874C-AA95-544CB74FFFFC}" type="parTrans" cxnId="{D889E27A-EB31-E749-AF4C-3A2A43F0FB9D}">
      <dgm:prSet/>
      <dgm:spPr/>
      <dgm:t>
        <a:bodyPr/>
        <a:lstStyle/>
        <a:p>
          <a:endParaRPr lang="en-IN"/>
        </a:p>
      </dgm:t>
    </dgm:pt>
    <dgm:pt modelId="{EC997D9D-45B0-364E-8F9C-4E4DAC05D1EC}" type="sibTrans" cxnId="{D889E27A-EB31-E749-AF4C-3A2A43F0FB9D}">
      <dgm:prSet/>
      <dgm:spPr/>
      <dgm:t>
        <a:bodyPr/>
        <a:lstStyle/>
        <a:p>
          <a:endParaRPr lang="en-IN"/>
        </a:p>
      </dgm:t>
    </dgm:pt>
    <dgm:pt modelId="{DFE79C31-7A1A-8941-9DCC-30846CBEAE3C}">
      <dgm:prSet/>
      <dgm:spPr/>
      <dgm:t>
        <a:bodyPr/>
        <a:lstStyle/>
        <a:p>
          <a:r>
            <a:rPr lang="en-US" dirty="0" smtClean="0"/>
            <a:t>Run the explorer</a:t>
          </a:r>
          <a:endParaRPr lang="en-US" dirty="0"/>
        </a:p>
      </dgm:t>
    </dgm:pt>
    <dgm:pt modelId="{B12E5D84-7823-A242-9BE4-514FE789E75D}" type="parTrans" cxnId="{1D26B136-760D-3849-A2E2-6B389E28177A}">
      <dgm:prSet/>
      <dgm:spPr/>
      <dgm:t>
        <a:bodyPr/>
        <a:lstStyle/>
        <a:p>
          <a:endParaRPr lang="en-IN"/>
        </a:p>
      </dgm:t>
    </dgm:pt>
    <dgm:pt modelId="{39715BC5-B920-4845-AEE8-0293DE5A6DF9}" type="sibTrans" cxnId="{1D26B136-760D-3849-A2E2-6B389E28177A}">
      <dgm:prSet/>
      <dgm:spPr/>
      <dgm:t>
        <a:bodyPr/>
        <a:lstStyle/>
        <a:p>
          <a:endParaRPr lang="en-IN"/>
        </a:p>
      </dgm:t>
    </dgm:pt>
    <dgm:pt modelId="{83D34298-8D62-394D-980C-3822DC6D1244}" type="pres">
      <dgm:prSet presAssocID="{8DCCF423-D5C0-7B49-9ED2-258FCE79F4D3}" presName="CompostProcess" presStyleCnt="0">
        <dgm:presLayoutVars>
          <dgm:dir/>
          <dgm:resizeHandles val="exact"/>
        </dgm:presLayoutVars>
      </dgm:prSet>
      <dgm:spPr/>
    </dgm:pt>
    <dgm:pt modelId="{5719972A-43F1-9E4A-9FCA-3D461E4F8374}" type="pres">
      <dgm:prSet presAssocID="{8DCCF423-D5C0-7B49-9ED2-258FCE79F4D3}" presName="arrow" presStyleLbl="bgShp" presStyleIdx="0" presStyleCnt="1" custScaleX="109076"/>
      <dgm:spPr/>
      <dgm:t>
        <a:bodyPr/>
        <a:lstStyle/>
        <a:p>
          <a:endParaRPr lang="en-IN"/>
        </a:p>
      </dgm:t>
    </dgm:pt>
    <dgm:pt modelId="{F936D731-5D7C-194F-9E96-007ABA9B43EB}" type="pres">
      <dgm:prSet presAssocID="{8DCCF423-D5C0-7B49-9ED2-258FCE79F4D3}" presName="linearProcess" presStyleCnt="0"/>
      <dgm:spPr/>
    </dgm:pt>
    <dgm:pt modelId="{17BFE6F7-4ED9-B34B-B519-A023939C291D}" type="pres">
      <dgm:prSet presAssocID="{6C90D838-C0D1-8F42-8D54-907E56631FBA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E313FA-325D-F440-92F6-C0475AAFE61F}" type="pres">
      <dgm:prSet presAssocID="{C7F920BD-D1EC-2941-98FC-7A4AF49D5A84}" presName="sibTrans" presStyleCnt="0"/>
      <dgm:spPr/>
    </dgm:pt>
    <dgm:pt modelId="{FED10578-714E-164B-8A10-F4B76367FEC4}" type="pres">
      <dgm:prSet presAssocID="{7985B3B7-4540-404A-95FC-B2832DB7AD8E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670286-8BEC-2D47-A928-E68210592FCA}" type="pres">
      <dgm:prSet presAssocID="{5680C1CB-9A9B-E041-ABB8-298941CFEFB4}" presName="sibTrans" presStyleCnt="0"/>
      <dgm:spPr/>
    </dgm:pt>
    <dgm:pt modelId="{BFDB2A04-56E6-564A-9FEB-05D44F66398D}" type="pres">
      <dgm:prSet presAssocID="{D5615AAF-2826-FA49-BA43-BB71EBDC6D4A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C407B2-C74C-CF48-847E-FF7E8784C027}" type="pres">
      <dgm:prSet presAssocID="{EC997D9D-45B0-364E-8F9C-4E4DAC05D1EC}" presName="sibTrans" presStyleCnt="0"/>
      <dgm:spPr/>
    </dgm:pt>
    <dgm:pt modelId="{6B7DC0A7-5337-C94B-A722-0CCF629D51FB}" type="pres">
      <dgm:prSet presAssocID="{DFE79C31-7A1A-8941-9DCC-30846CBEAE3C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818262-60AB-5F43-B6B4-4B1839178275}" type="pres">
      <dgm:prSet presAssocID="{39715BC5-B920-4845-AEE8-0293DE5A6DF9}" presName="sibTrans" presStyleCnt="0"/>
      <dgm:spPr/>
    </dgm:pt>
    <dgm:pt modelId="{ECE23109-838A-5648-B7B9-BCDEB5709EBC}" type="pres">
      <dgm:prSet presAssocID="{9D566CF9-CC5C-564B-8F66-DC8CC5E0153F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88D6BD9-38C1-BE41-87DF-1780D6CC1A96}" srcId="{8DCCF423-D5C0-7B49-9ED2-258FCE79F4D3}" destId="{6C90D838-C0D1-8F42-8D54-907E56631FBA}" srcOrd="0" destOrd="0" parTransId="{23D8255F-3E07-E744-BE97-5C7CBEA5965A}" sibTransId="{C7F920BD-D1EC-2941-98FC-7A4AF49D5A84}"/>
    <dgm:cxn modelId="{1D26B136-760D-3849-A2E2-6B389E28177A}" srcId="{8DCCF423-D5C0-7B49-9ED2-258FCE79F4D3}" destId="{DFE79C31-7A1A-8941-9DCC-30846CBEAE3C}" srcOrd="3" destOrd="0" parTransId="{B12E5D84-7823-A242-9BE4-514FE789E75D}" sibTransId="{39715BC5-B920-4845-AEE8-0293DE5A6DF9}"/>
    <dgm:cxn modelId="{D8CECEF8-9F59-B946-BB0B-F01F50FC216C}" type="presOf" srcId="{DFE79C31-7A1A-8941-9DCC-30846CBEAE3C}" destId="{6B7DC0A7-5337-C94B-A722-0CCF629D51FB}" srcOrd="0" destOrd="0" presId="urn:microsoft.com/office/officeart/2005/8/layout/hProcess9"/>
    <dgm:cxn modelId="{F6B265B5-A060-F449-B83C-A5514B1AB311}" type="presOf" srcId="{6C90D838-C0D1-8F42-8D54-907E56631FBA}" destId="{17BFE6F7-4ED9-B34B-B519-A023939C291D}" srcOrd="0" destOrd="0" presId="urn:microsoft.com/office/officeart/2005/8/layout/hProcess9"/>
    <dgm:cxn modelId="{03EF8028-F4FC-4745-87DC-9F21ECFD1337}" srcId="{8DCCF423-D5C0-7B49-9ED2-258FCE79F4D3}" destId="{9D566CF9-CC5C-564B-8F66-DC8CC5E0153F}" srcOrd="4" destOrd="0" parTransId="{ACFA1E4B-B555-F24D-9264-D099335A2466}" sibTransId="{E75B4ED4-9DC3-8341-8DBA-CB32C3BD5FA1}"/>
    <dgm:cxn modelId="{A37CEA0F-F67A-2249-9403-9ECE949D97C1}" type="presOf" srcId="{9D566CF9-CC5C-564B-8F66-DC8CC5E0153F}" destId="{ECE23109-838A-5648-B7B9-BCDEB5709EBC}" srcOrd="0" destOrd="0" presId="urn:microsoft.com/office/officeart/2005/8/layout/hProcess9"/>
    <dgm:cxn modelId="{B0243D53-6801-314E-812E-F0CA740657DB}" srcId="{8DCCF423-D5C0-7B49-9ED2-258FCE79F4D3}" destId="{7985B3B7-4540-404A-95FC-B2832DB7AD8E}" srcOrd="1" destOrd="0" parTransId="{FF0AE8D6-4EE4-6847-9E37-578559460331}" sibTransId="{5680C1CB-9A9B-E041-ABB8-298941CFEFB4}"/>
    <dgm:cxn modelId="{229CBBE1-87A4-F940-937F-22FCC5431AF3}" type="presOf" srcId="{D5615AAF-2826-FA49-BA43-BB71EBDC6D4A}" destId="{BFDB2A04-56E6-564A-9FEB-05D44F66398D}" srcOrd="0" destOrd="0" presId="urn:microsoft.com/office/officeart/2005/8/layout/hProcess9"/>
    <dgm:cxn modelId="{5B0BBB3A-8A25-D549-B195-C20958EA824F}" type="presOf" srcId="{8DCCF423-D5C0-7B49-9ED2-258FCE79F4D3}" destId="{83D34298-8D62-394D-980C-3822DC6D1244}" srcOrd="0" destOrd="0" presId="urn:microsoft.com/office/officeart/2005/8/layout/hProcess9"/>
    <dgm:cxn modelId="{D889E27A-EB31-E749-AF4C-3A2A43F0FB9D}" srcId="{8DCCF423-D5C0-7B49-9ED2-258FCE79F4D3}" destId="{D5615AAF-2826-FA49-BA43-BB71EBDC6D4A}" srcOrd="2" destOrd="0" parTransId="{6A70D59F-269F-874C-AA95-544CB74FFFFC}" sibTransId="{EC997D9D-45B0-364E-8F9C-4E4DAC05D1EC}"/>
    <dgm:cxn modelId="{C3DD722B-314B-414F-A3D1-84798F463578}" type="presOf" srcId="{7985B3B7-4540-404A-95FC-B2832DB7AD8E}" destId="{FED10578-714E-164B-8A10-F4B76367FEC4}" srcOrd="0" destOrd="0" presId="urn:microsoft.com/office/officeart/2005/8/layout/hProcess9"/>
    <dgm:cxn modelId="{9F40304E-EA6F-5148-BE71-8DDD30B77FF0}" type="presParOf" srcId="{83D34298-8D62-394D-980C-3822DC6D1244}" destId="{5719972A-43F1-9E4A-9FCA-3D461E4F8374}" srcOrd="0" destOrd="0" presId="urn:microsoft.com/office/officeart/2005/8/layout/hProcess9"/>
    <dgm:cxn modelId="{0B92E7F8-617A-D743-AF46-6ABFBCA375C7}" type="presParOf" srcId="{83D34298-8D62-394D-980C-3822DC6D1244}" destId="{F936D731-5D7C-194F-9E96-007ABA9B43EB}" srcOrd="1" destOrd="0" presId="urn:microsoft.com/office/officeart/2005/8/layout/hProcess9"/>
    <dgm:cxn modelId="{99DE3F07-EB9C-1040-BA25-8C9180A7290C}" type="presParOf" srcId="{F936D731-5D7C-194F-9E96-007ABA9B43EB}" destId="{17BFE6F7-4ED9-B34B-B519-A023939C291D}" srcOrd="0" destOrd="0" presId="urn:microsoft.com/office/officeart/2005/8/layout/hProcess9"/>
    <dgm:cxn modelId="{4BAA886F-47DA-4344-9B88-683CD97EB214}" type="presParOf" srcId="{F936D731-5D7C-194F-9E96-007ABA9B43EB}" destId="{2DE313FA-325D-F440-92F6-C0475AAFE61F}" srcOrd="1" destOrd="0" presId="urn:microsoft.com/office/officeart/2005/8/layout/hProcess9"/>
    <dgm:cxn modelId="{D8C71DBE-559A-E544-8349-B4EEE71E989C}" type="presParOf" srcId="{F936D731-5D7C-194F-9E96-007ABA9B43EB}" destId="{FED10578-714E-164B-8A10-F4B76367FEC4}" srcOrd="2" destOrd="0" presId="urn:microsoft.com/office/officeart/2005/8/layout/hProcess9"/>
    <dgm:cxn modelId="{3F4196C4-0379-434E-B583-B19D2C90D9D2}" type="presParOf" srcId="{F936D731-5D7C-194F-9E96-007ABA9B43EB}" destId="{15670286-8BEC-2D47-A928-E68210592FCA}" srcOrd="3" destOrd="0" presId="urn:microsoft.com/office/officeart/2005/8/layout/hProcess9"/>
    <dgm:cxn modelId="{0160E90B-337B-2049-B33B-DB2C32B08FD6}" type="presParOf" srcId="{F936D731-5D7C-194F-9E96-007ABA9B43EB}" destId="{BFDB2A04-56E6-564A-9FEB-05D44F66398D}" srcOrd="4" destOrd="0" presId="urn:microsoft.com/office/officeart/2005/8/layout/hProcess9"/>
    <dgm:cxn modelId="{00C3C0D5-7D64-9A4C-85F6-7B05A8FF5021}" type="presParOf" srcId="{F936D731-5D7C-194F-9E96-007ABA9B43EB}" destId="{79C407B2-C74C-CF48-847E-FF7E8784C027}" srcOrd="5" destOrd="0" presId="urn:microsoft.com/office/officeart/2005/8/layout/hProcess9"/>
    <dgm:cxn modelId="{9A9D5C12-1856-8240-B698-4583297B4B9B}" type="presParOf" srcId="{F936D731-5D7C-194F-9E96-007ABA9B43EB}" destId="{6B7DC0A7-5337-C94B-A722-0CCF629D51FB}" srcOrd="6" destOrd="0" presId="urn:microsoft.com/office/officeart/2005/8/layout/hProcess9"/>
    <dgm:cxn modelId="{36109409-AA4A-8F4C-A996-E8577982E950}" type="presParOf" srcId="{F936D731-5D7C-194F-9E96-007ABA9B43EB}" destId="{6D818262-60AB-5F43-B6B4-4B1839178275}" srcOrd="7" destOrd="0" presId="urn:microsoft.com/office/officeart/2005/8/layout/hProcess9"/>
    <dgm:cxn modelId="{8916AA21-EE8C-504A-A2F6-57E707AAA0EE}" type="presParOf" srcId="{F936D731-5D7C-194F-9E96-007ABA9B43EB}" destId="{ECE23109-838A-5648-B7B9-BCDEB5709EB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CCF423-D5C0-7B49-9ED2-258FCE79F4D3}" type="doc">
      <dgm:prSet loTypeId="urn:microsoft.com/office/officeart/2005/8/layout/hProcess9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EAEEDF75-6587-B244-B380-70256CBC2ACC}">
      <dgm:prSet/>
      <dgm:spPr/>
      <dgm:t>
        <a:bodyPr/>
        <a:lstStyle/>
        <a:p>
          <a:r>
            <a:rPr lang="en-IN" dirty="0" smtClean="0"/>
            <a:t>Installing Fabric Composer</a:t>
          </a:r>
          <a:endParaRPr lang="en-IN" dirty="0"/>
        </a:p>
      </dgm:t>
    </dgm:pt>
    <dgm:pt modelId="{3D4604EF-00DD-FF4B-955A-20C6FB900D24}" type="parTrans" cxnId="{971E2DBD-476D-494E-B8EF-EDB4D0ABF89A}">
      <dgm:prSet/>
      <dgm:spPr/>
      <dgm:t>
        <a:bodyPr/>
        <a:lstStyle/>
        <a:p>
          <a:endParaRPr lang="en-IN"/>
        </a:p>
      </dgm:t>
    </dgm:pt>
    <dgm:pt modelId="{420B785E-8229-B241-B328-FAC9C71E8EBE}" type="sibTrans" cxnId="{971E2DBD-476D-494E-B8EF-EDB4D0ABF89A}">
      <dgm:prSet/>
      <dgm:spPr/>
      <dgm:t>
        <a:bodyPr/>
        <a:lstStyle/>
        <a:p>
          <a:endParaRPr lang="en-IN"/>
        </a:p>
      </dgm:t>
    </dgm:pt>
    <dgm:pt modelId="{E296AA2F-3085-2746-8D66-6F3D7F01712F}">
      <dgm:prSet/>
      <dgm:spPr/>
      <dgm:t>
        <a:bodyPr/>
        <a:lstStyle/>
        <a:p>
          <a:r>
            <a:rPr lang="en-IN" dirty="0" smtClean="0"/>
            <a:t>Install VS code &amp; Plugin</a:t>
          </a:r>
        </a:p>
      </dgm:t>
    </dgm:pt>
    <dgm:pt modelId="{003BF941-129F-414C-A9F4-46460BEB4116}" type="parTrans" cxnId="{77A80859-BA90-3046-807D-687E0812EA70}">
      <dgm:prSet/>
      <dgm:spPr/>
      <dgm:t>
        <a:bodyPr/>
        <a:lstStyle/>
        <a:p>
          <a:endParaRPr lang="en-IN"/>
        </a:p>
      </dgm:t>
    </dgm:pt>
    <dgm:pt modelId="{425590F6-7C55-B041-8E08-79D298355EB7}" type="sibTrans" cxnId="{77A80859-BA90-3046-807D-687E0812EA70}">
      <dgm:prSet/>
      <dgm:spPr/>
      <dgm:t>
        <a:bodyPr/>
        <a:lstStyle/>
        <a:p>
          <a:endParaRPr lang="en-IN"/>
        </a:p>
      </dgm:t>
    </dgm:pt>
    <dgm:pt modelId="{8AF9D0E5-4713-2D46-85DF-CFC989DE94B3}">
      <dgm:prSet/>
      <dgm:spPr/>
      <dgm:t>
        <a:bodyPr/>
        <a:lstStyle/>
        <a:p>
          <a:r>
            <a:rPr lang="en-IN" dirty="0" smtClean="0"/>
            <a:t>Using VS Code: Open a Project</a:t>
          </a:r>
        </a:p>
      </dgm:t>
    </dgm:pt>
    <dgm:pt modelId="{ED3586EF-672F-2E44-BCD9-36F1FCC0B967}" type="parTrans" cxnId="{E79C5214-9CA3-6943-96AA-8829E71CDBAF}">
      <dgm:prSet/>
      <dgm:spPr/>
      <dgm:t>
        <a:bodyPr/>
        <a:lstStyle/>
        <a:p>
          <a:endParaRPr lang="en-IN"/>
        </a:p>
      </dgm:t>
    </dgm:pt>
    <dgm:pt modelId="{6432D1F5-2C78-7F45-A7B4-E6D6A9347950}" type="sibTrans" cxnId="{E79C5214-9CA3-6943-96AA-8829E71CDBAF}">
      <dgm:prSet/>
      <dgm:spPr/>
      <dgm:t>
        <a:bodyPr/>
        <a:lstStyle/>
        <a:p>
          <a:endParaRPr lang="en-IN"/>
        </a:p>
      </dgm:t>
    </dgm:pt>
    <dgm:pt modelId="{9705DB55-A130-7249-8C13-3A39D1175851}">
      <dgm:prSet/>
      <dgm:spPr/>
      <dgm:t>
        <a:bodyPr/>
        <a:lstStyle/>
        <a:p>
          <a:r>
            <a:rPr lang="en-IN" dirty="0" smtClean="0"/>
            <a:t>Using VS Code: Open a Terminal</a:t>
          </a:r>
        </a:p>
      </dgm:t>
    </dgm:pt>
    <dgm:pt modelId="{E57D4D77-45CE-DC40-B5A8-49AD0BA9645F}" type="parTrans" cxnId="{42DD6B07-B56E-B842-A840-25B2D216046F}">
      <dgm:prSet/>
      <dgm:spPr/>
      <dgm:t>
        <a:bodyPr/>
        <a:lstStyle/>
        <a:p>
          <a:endParaRPr lang="en-IN"/>
        </a:p>
      </dgm:t>
    </dgm:pt>
    <dgm:pt modelId="{15DFB618-8EAC-A14F-AC00-4F75C892856C}" type="sibTrans" cxnId="{42DD6B07-B56E-B842-A840-25B2D216046F}">
      <dgm:prSet/>
      <dgm:spPr/>
      <dgm:t>
        <a:bodyPr/>
        <a:lstStyle/>
        <a:p>
          <a:endParaRPr lang="en-IN"/>
        </a:p>
      </dgm:t>
    </dgm:pt>
    <dgm:pt modelId="{2D87C7E7-DDE5-8E4D-8F4F-EABE8CAEDFA9}">
      <dgm:prSet/>
      <dgm:spPr/>
      <dgm:t>
        <a:bodyPr/>
        <a:lstStyle/>
        <a:p>
          <a:r>
            <a:rPr lang="en-IN" dirty="0" smtClean="0"/>
            <a:t>Understand Development Scripts</a:t>
          </a:r>
          <a:endParaRPr lang="en-IN" dirty="0"/>
        </a:p>
      </dgm:t>
    </dgm:pt>
    <dgm:pt modelId="{14330014-11E5-A746-B818-6F250AED46E3}" type="parTrans" cxnId="{86A7ACA4-B474-2E41-B7F4-84E56DF98F15}">
      <dgm:prSet/>
      <dgm:spPr/>
      <dgm:t>
        <a:bodyPr/>
        <a:lstStyle/>
        <a:p>
          <a:endParaRPr lang="en-IN"/>
        </a:p>
      </dgm:t>
    </dgm:pt>
    <dgm:pt modelId="{15883820-6C8B-064E-B6F1-FD7B8B520D0E}" type="sibTrans" cxnId="{86A7ACA4-B474-2E41-B7F4-84E56DF98F15}">
      <dgm:prSet/>
      <dgm:spPr/>
      <dgm:t>
        <a:bodyPr/>
        <a:lstStyle/>
        <a:p>
          <a:endParaRPr lang="en-IN"/>
        </a:p>
      </dgm:t>
    </dgm:pt>
    <dgm:pt modelId="{83D34298-8D62-394D-980C-3822DC6D1244}" type="pres">
      <dgm:prSet presAssocID="{8DCCF423-D5C0-7B49-9ED2-258FCE79F4D3}" presName="CompostProcess" presStyleCnt="0">
        <dgm:presLayoutVars>
          <dgm:dir/>
          <dgm:resizeHandles val="exact"/>
        </dgm:presLayoutVars>
      </dgm:prSet>
      <dgm:spPr/>
    </dgm:pt>
    <dgm:pt modelId="{5719972A-43F1-9E4A-9FCA-3D461E4F8374}" type="pres">
      <dgm:prSet presAssocID="{8DCCF423-D5C0-7B49-9ED2-258FCE79F4D3}" presName="arrow" presStyleLbl="bgShp" presStyleIdx="0" presStyleCnt="1" custScaleX="109076"/>
      <dgm:spPr/>
      <dgm:t>
        <a:bodyPr/>
        <a:lstStyle/>
        <a:p>
          <a:endParaRPr lang="en-IN"/>
        </a:p>
      </dgm:t>
    </dgm:pt>
    <dgm:pt modelId="{F936D731-5D7C-194F-9E96-007ABA9B43EB}" type="pres">
      <dgm:prSet presAssocID="{8DCCF423-D5C0-7B49-9ED2-258FCE79F4D3}" presName="linearProcess" presStyleCnt="0"/>
      <dgm:spPr/>
    </dgm:pt>
    <dgm:pt modelId="{D051A001-4DA1-6646-B9A8-EE7105A42F81}" type="pres">
      <dgm:prSet presAssocID="{EAEEDF75-6587-B244-B380-70256CBC2ACC}" presName="textNode" presStyleLbl="node1" presStyleIdx="0" presStyleCnt="5">
        <dgm:presLayoutVars>
          <dgm:bulletEnabled val="1"/>
        </dgm:presLayoutVars>
      </dgm:prSet>
      <dgm:spPr/>
    </dgm:pt>
    <dgm:pt modelId="{E2C0A759-17C9-D746-9BB7-6053CBF40205}" type="pres">
      <dgm:prSet presAssocID="{420B785E-8229-B241-B328-FAC9C71E8EBE}" presName="sibTrans" presStyleCnt="0"/>
      <dgm:spPr/>
    </dgm:pt>
    <dgm:pt modelId="{8DA4C072-F9C2-D942-AF05-9B579B800313}" type="pres">
      <dgm:prSet presAssocID="{E296AA2F-3085-2746-8D66-6F3D7F01712F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7C4029-2BE8-4B4D-82F6-49EE795CEB3E}" type="pres">
      <dgm:prSet presAssocID="{425590F6-7C55-B041-8E08-79D298355EB7}" presName="sibTrans" presStyleCnt="0"/>
      <dgm:spPr/>
    </dgm:pt>
    <dgm:pt modelId="{7D52F86C-AA5C-A24C-8707-7FC5F3ECDE67}" type="pres">
      <dgm:prSet presAssocID="{8AF9D0E5-4713-2D46-85DF-CFC989DE94B3}" presName="textNode" presStyleLbl="node1" presStyleIdx="2" presStyleCnt="5">
        <dgm:presLayoutVars>
          <dgm:bulletEnabled val="1"/>
        </dgm:presLayoutVars>
      </dgm:prSet>
      <dgm:spPr/>
    </dgm:pt>
    <dgm:pt modelId="{2E796CBA-49E0-BC4A-8D01-E9AFF47E70DB}" type="pres">
      <dgm:prSet presAssocID="{6432D1F5-2C78-7F45-A7B4-E6D6A9347950}" presName="sibTrans" presStyleCnt="0"/>
      <dgm:spPr/>
    </dgm:pt>
    <dgm:pt modelId="{B66B43AC-EA55-3B48-87C1-42C378B7E2EC}" type="pres">
      <dgm:prSet presAssocID="{9705DB55-A130-7249-8C13-3A39D1175851}" presName="textNode" presStyleLbl="node1" presStyleIdx="3" presStyleCnt="5">
        <dgm:presLayoutVars>
          <dgm:bulletEnabled val="1"/>
        </dgm:presLayoutVars>
      </dgm:prSet>
      <dgm:spPr/>
    </dgm:pt>
    <dgm:pt modelId="{5CF807E4-1D26-FB42-A0AD-220EC8181C08}" type="pres">
      <dgm:prSet presAssocID="{15DFB618-8EAC-A14F-AC00-4F75C892856C}" presName="sibTrans" presStyleCnt="0"/>
      <dgm:spPr/>
    </dgm:pt>
    <dgm:pt modelId="{4C2BFE15-86B4-0641-B55B-CDB809DAD8E0}" type="pres">
      <dgm:prSet presAssocID="{2D87C7E7-DDE5-8E4D-8F4F-EABE8CAEDFA9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C80D5875-FE61-5B48-AE38-1D9ACDD65F37}" type="presOf" srcId="{2D87C7E7-DDE5-8E4D-8F4F-EABE8CAEDFA9}" destId="{4C2BFE15-86B4-0641-B55B-CDB809DAD8E0}" srcOrd="0" destOrd="0" presId="urn:microsoft.com/office/officeart/2005/8/layout/hProcess9"/>
    <dgm:cxn modelId="{6F509374-72C1-A948-84DF-52270A251DF1}" type="presOf" srcId="{9705DB55-A130-7249-8C13-3A39D1175851}" destId="{B66B43AC-EA55-3B48-87C1-42C378B7E2EC}" srcOrd="0" destOrd="0" presId="urn:microsoft.com/office/officeart/2005/8/layout/hProcess9"/>
    <dgm:cxn modelId="{C1FDB044-6DD2-D947-82CD-EFA04B47A516}" type="presOf" srcId="{EAEEDF75-6587-B244-B380-70256CBC2ACC}" destId="{D051A001-4DA1-6646-B9A8-EE7105A42F81}" srcOrd="0" destOrd="0" presId="urn:microsoft.com/office/officeart/2005/8/layout/hProcess9"/>
    <dgm:cxn modelId="{E79C5214-9CA3-6943-96AA-8829E71CDBAF}" srcId="{8DCCF423-D5C0-7B49-9ED2-258FCE79F4D3}" destId="{8AF9D0E5-4713-2D46-85DF-CFC989DE94B3}" srcOrd="2" destOrd="0" parTransId="{ED3586EF-672F-2E44-BCD9-36F1FCC0B967}" sibTransId="{6432D1F5-2C78-7F45-A7B4-E6D6A9347950}"/>
    <dgm:cxn modelId="{86A7ACA4-B474-2E41-B7F4-84E56DF98F15}" srcId="{8DCCF423-D5C0-7B49-9ED2-258FCE79F4D3}" destId="{2D87C7E7-DDE5-8E4D-8F4F-EABE8CAEDFA9}" srcOrd="4" destOrd="0" parTransId="{14330014-11E5-A746-B818-6F250AED46E3}" sibTransId="{15883820-6C8B-064E-B6F1-FD7B8B520D0E}"/>
    <dgm:cxn modelId="{77A80859-BA90-3046-807D-687E0812EA70}" srcId="{8DCCF423-D5C0-7B49-9ED2-258FCE79F4D3}" destId="{E296AA2F-3085-2746-8D66-6F3D7F01712F}" srcOrd="1" destOrd="0" parTransId="{003BF941-129F-414C-A9F4-46460BEB4116}" sibTransId="{425590F6-7C55-B041-8E08-79D298355EB7}"/>
    <dgm:cxn modelId="{F4605834-7745-D640-B3BA-55F71BA4BA80}" type="presOf" srcId="{8DCCF423-D5C0-7B49-9ED2-258FCE79F4D3}" destId="{83D34298-8D62-394D-980C-3822DC6D1244}" srcOrd="0" destOrd="0" presId="urn:microsoft.com/office/officeart/2005/8/layout/hProcess9"/>
    <dgm:cxn modelId="{EB75C347-92C8-9342-AFBA-42FE72B3A16B}" type="presOf" srcId="{E296AA2F-3085-2746-8D66-6F3D7F01712F}" destId="{8DA4C072-F9C2-D942-AF05-9B579B800313}" srcOrd="0" destOrd="0" presId="urn:microsoft.com/office/officeart/2005/8/layout/hProcess9"/>
    <dgm:cxn modelId="{BB7055AB-EAB0-5243-9E98-11292229F625}" type="presOf" srcId="{8AF9D0E5-4713-2D46-85DF-CFC989DE94B3}" destId="{7D52F86C-AA5C-A24C-8707-7FC5F3ECDE67}" srcOrd="0" destOrd="0" presId="urn:microsoft.com/office/officeart/2005/8/layout/hProcess9"/>
    <dgm:cxn modelId="{971E2DBD-476D-494E-B8EF-EDB4D0ABF89A}" srcId="{8DCCF423-D5C0-7B49-9ED2-258FCE79F4D3}" destId="{EAEEDF75-6587-B244-B380-70256CBC2ACC}" srcOrd="0" destOrd="0" parTransId="{3D4604EF-00DD-FF4B-955A-20C6FB900D24}" sibTransId="{420B785E-8229-B241-B328-FAC9C71E8EBE}"/>
    <dgm:cxn modelId="{42DD6B07-B56E-B842-A840-25B2D216046F}" srcId="{8DCCF423-D5C0-7B49-9ED2-258FCE79F4D3}" destId="{9705DB55-A130-7249-8C13-3A39D1175851}" srcOrd="3" destOrd="0" parTransId="{E57D4D77-45CE-DC40-B5A8-49AD0BA9645F}" sibTransId="{15DFB618-8EAC-A14F-AC00-4F75C892856C}"/>
    <dgm:cxn modelId="{639CC312-3635-5243-A42E-B79F5BEC2A26}" type="presParOf" srcId="{83D34298-8D62-394D-980C-3822DC6D1244}" destId="{5719972A-43F1-9E4A-9FCA-3D461E4F8374}" srcOrd="0" destOrd="0" presId="urn:microsoft.com/office/officeart/2005/8/layout/hProcess9"/>
    <dgm:cxn modelId="{763D55A9-005D-D14E-939E-6D79A4843706}" type="presParOf" srcId="{83D34298-8D62-394D-980C-3822DC6D1244}" destId="{F936D731-5D7C-194F-9E96-007ABA9B43EB}" srcOrd="1" destOrd="0" presId="urn:microsoft.com/office/officeart/2005/8/layout/hProcess9"/>
    <dgm:cxn modelId="{DCADB36A-59A0-6949-BFC2-63C0184CBFA8}" type="presParOf" srcId="{F936D731-5D7C-194F-9E96-007ABA9B43EB}" destId="{D051A001-4DA1-6646-B9A8-EE7105A42F81}" srcOrd="0" destOrd="0" presId="urn:microsoft.com/office/officeart/2005/8/layout/hProcess9"/>
    <dgm:cxn modelId="{2E363C00-C782-6249-A7A0-A6EB52828305}" type="presParOf" srcId="{F936D731-5D7C-194F-9E96-007ABA9B43EB}" destId="{E2C0A759-17C9-D746-9BB7-6053CBF40205}" srcOrd="1" destOrd="0" presId="urn:microsoft.com/office/officeart/2005/8/layout/hProcess9"/>
    <dgm:cxn modelId="{DA6E469C-F92E-4E4F-8C79-440F40B0443F}" type="presParOf" srcId="{F936D731-5D7C-194F-9E96-007ABA9B43EB}" destId="{8DA4C072-F9C2-D942-AF05-9B579B800313}" srcOrd="2" destOrd="0" presId="urn:microsoft.com/office/officeart/2005/8/layout/hProcess9"/>
    <dgm:cxn modelId="{A4A9243E-64D6-9348-8B36-46725E8637CF}" type="presParOf" srcId="{F936D731-5D7C-194F-9E96-007ABA9B43EB}" destId="{9C7C4029-2BE8-4B4D-82F6-49EE795CEB3E}" srcOrd="3" destOrd="0" presId="urn:microsoft.com/office/officeart/2005/8/layout/hProcess9"/>
    <dgm:cxn modelId="{5D06B57A-AFD7-894C-B2CB-846C4042CC3F}" type="presParOf" srcId="{F936D731-5D7C-194F-9E96-007ABA9B43EB}" destId="{7D52F86C-AA5C-A24C-8707-7FC5F3ECDE67}" srcOrd="4" destOrd="0" presId="urn:microsoft.com/office/officeart/2005/8/layout/hProcess9"/>
    <dgm:cxn modelId="{4804E9B6-5EED-7144-ABE1-356AA265BF3C}" type="presParOf" srcId="{F936D731-5D7C-194F-9E96-007ABA9B43EB}" destId="{2E796CBA-49E0-BC4A-8D01-E9AFF47E70DB}" srcOrd="5" destOrd="0" presId="urn:microsoft.com/office/officeart/2005/8/layout/hProcess9"/>
    <dgm:cxn modelId="{5E649605-08D6-CE43-B3EB-E37AD8C386F5}" type="presParOf" srcId="{F936D731-5D7C-194F-9E96-007ABA9B43EB}" destId="{B66B43AC-EA55-3B48-87C1-42C378B7E2EC}" srcOrd="6" destOrd="0" presId="urn:microsoft.com/office/officeart/2005/8/layout/hProcess9"/>
    <dgm:cxn modelId="{4243CEA3-7B03-9C40-9823-D0A7B6447645}" type="presParOf" srcId="{F936D731-5D7C-194F-9E96-007ABA9B43EB}" destId="{5CF807E4-1D26-FB42-A0AD-220EC8181C08}" srcOrd="7" destOrd="0" presId="urn:microsoft.com/office/officeart/2005/8/layout/hProcess9"/>
    <dgm:cxn modelId="{6496F815-5CF8-2345-BCEB-6BB239E1A1DD}" type="presParOf" srcId="{F936D731-5D7C-194F-9E96-007ABA9B43EB}" destId="{4C2BFE15-86B4-0641-B55B-CDB809DAD8E0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9972A-43F1-9E4A-9FCA-3D461E4F8374}">
      <dsp:nvSpPr>
        <dsp:cNvPr id="0" name=""/>
        <dsp:cNvSpPr/>
      </dsp:nvSpPr>
      <dsp:spPr>
        <a:xfrm>
          <a:off x="135062" y="0"/>
          <a:ext cx="3437639" cy="10795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FE6F7-4ED9-B34B-B519-A023939C291D}">
      <dsp:nvSpPr>
        <dsp:cNvPr id="0" name=""/>
        <dsp:cNvSpPr/>
      </dsp:nvSpPr>
      <dsp:spPr>
        <a:xfrm>
          <a:off x="1629" y="323850"/>
          <a:ext cx="712405" cy="431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" kern="1200" dirty="0" smtClean="0"/>
            <a:t>Download &amp; Setup Fabric Sample BYFN</a:t>
          </a:r>
          <a:endParaRPr lang="en-IN" sz="600" kern="1200" dirty="0"/>
        </a:p>
      </dsp:txBody>
      <dsp:txXfrm>
        <a:off x="22708" y="344929"/>
        <a:ext cx="670247" cy="389642"/>
      </dsp:txXfrm>
    </dsp:sp>
    <dsp:sp modelId="{FED10578-714E-164B-8A10-F4B76367FEC4}">
      <dsp:nvSpPr>
        <dsp:cNvPr id="0" name=""/>
        <dsp:cNvSpPr/>
      </dsp:nvSpPr>
      <dsp:spPr>
        <a:xfrm>
          <a:off x="749654" y="323850"/>
          <a:ext cx="712405" cy="431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/>
            <a:t>Generate Crypto &amp; launch network</a:t>
          </a:r>
        </a:p>
      </dsp:txBody>
      <dsp:txXfrm>
        <a:off x="770733" y="344929"/>
        <a:ext cx="670247" cy="389642"/>
      </dsp:txXfrm>
    </dsp:sp>
    <dsp:sp modelId="{BFDB2A04-56E6-564A-9FEB-05D44F66398D}">
      <dsp:nvSpPr>
        <dsp:cNvPr id="0" name=""/>
        <dsp:cNvSpPr/>
      </dsp:nvSpPr>
      <dsp:spPr>
        <a:xfrm>
          <a:off x="1497679" y="323850"/>
          <a:ext cx="712405" cy="431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Download &amp; Setup Hyperledger Explorer</a:t>
          </a:r>
          <a:endParaRPr lang="en-US" sz="600" kern="1200" dirty="0"/>
        </a:p>
      </dsp:txBody>
      <dsp:txXfrm>
        <a:off x="1518758" y="344929"/>
        <a:ext cx="670247" cy="389642"/>
      </dsp:txXfrm>
    </dsp:sp>
    <dsp:sp modelId="{6B7DC0A7-5337-C94B-A722-0CCF629D51FB}">
      <dsp:nvSpPr>
        <dsp:cNvPr id="0" name=""/>
        <dsp:cNvSpPr/>
      </dsp:nvSpPr>
      <dsp:spPr>
        <a:xfrm>
          <a:off x="2245705" y="323850"/>
          <a:ext cx="712405" cy="431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Run the explorer</a:t>
          </a:r>
          <a:endParaRPr lang="en-US" sz="600" kern="1200" dirty="0"/>
        </a:p>
      </dsp:txBody>
      <dsp:txXfrm>
        <a:off x="2266784" y="344929"/>
        <a:ext cx="670247" cy="389642"/>
      </dsp:txXfrm>
    </dsp:sp>
    <dsp:sp modelId="{ECE23109-838A-5648-B7B9-BCDEB5709EBC}">
      <dsp:nvSpPr>
        <dsp:cNvPr id="0" name=""/>
        <dsp:cNvSpPr/>
      </dsp:nvSpPr>
      <dsp:spPr>
        <a:xfrm>
          <a:off x="2993730" y="323850"/>
          <a:ext cx="712405" cy="431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smtClean="0"/>
            <a:t>View Artifacts</a:t>
          </a:r>
          <a:endParaRPr lang="en-US" sz="600" kern="1200"/>
        </a:p>
      </dsp:txBody>
      <dsp:txXfrm>
        <a:off x="3014809" y="344929"/>
        <a:ext cx="670247" cy="3896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9972A-43F1-9E4A-9FCA-3D461E4F8374}">
      <dsp:nvSpPr>
        <dsp:cNvPr id="0" name=""/>
        <dsp:cNvSpPr/>
      </dsp:nvSpPr>
      <dsp:spPr>
        <a:xfrm>
          <a:off x="135062" y="0"/>
          <a:ext cx="3437639" cy="10795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1A001-4DA1-6646-B9A8-EE7105A42F81}">
      <dsp:nvSpPr>
        <dsp:cNvPr id="0" name=""/>
        <dsp:cNvSpPr/>
      </dsp:nvSpPr>
      <dsp:spPr>
        <a:xfrm>
          <a:off x="1629" y="323850"/>
          <a:ext cx="712405" cy="431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Installing Fabric Composer</a:t>
          </a:r>
          <a:endParaRPr lang="en-IN" sz="700" kern="1200" dirty="0"/>
        </a:p>
      </dsp:txBody>
      <dsp:txXfrm>
        <a:off x="22708" y="344929"/>
        <a:ext cx="670247" cy="389642"/>
      </dsp:txXfrm>
    </dsp:sp>
    <dsp:sp modelId="{8DA4C072-F9C2-D942-AF05-9B579B800313}">
      <dsp:nvSpPr>
        <dsp:cNvPr id="0" name=""/>
        <dsp:cNvSpPr/>
      </dsp:nvSpPr>
      <dsp:spPr>
        <a:xfrm>
          <a:off x="749654" y="323850"/>
          <a:ext cx="712405" cy="431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Install VS code &amp; Plugin</a:t>
          </a:r>
        </a:p>
      </dsp:txBody>
      <dsp:txXfrm>
        <a:off x="770733" y="344929"/>
        <a:ext cx="670247" cy="389642"/>
      </dsp:txXfrm>
    </dsp:sp>
    <dsp:sp modelId="{7D52F86C-AA5C-A24C-8707-7FC5F3ECDE67}">
      <dsp:nvSpPr>
        <dsp:cNvPr id="0" name=""/>
        <dsp:cNvSpPr/>
      </dsp:nvSpPr>
      <dsp:spPr>
        <a:xfrm>
          <a:off x="1497679" y="323850"/>
          <a:ext cx="712405" cy="431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Using VS Code: Open a Project</a:t>
          </a:r>
        </a:p>
      </dsp:txBody>
      <dsp:txXfrm>
        <a:off x="1518758" y="344929"/>
        <a:ext cx="670247" cy="389642"/>
      </dsp:txXfrm>
    </dsp:sp>
    <dsp:sp modelId="{B66B43AC-EA55-3B48-87C1-42C378B7E2EC}">
      <dsp:nvSpPr>
        <dsp:cNvPr id="0" name=""/>
        <dsp:cNvSpPr/>
      </dsp:nvSpPr>
      <dsp:spPr>
        <a:xfrm>
          <a:off x="2245705" y="323850"/>
          <a:ext cx="712405" cy="431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Using VS Code: Open a Terminal</a:t>
          </a:r>
        </a:p>
      </dsp:txBody>
      <dsp:txXfrm>
        <a:off x="2266784" y="344929"/>
        <a:ext cx="670247" cy="389642"/>
      </dsp:txXfrm>
    </dsp:sp>
    <dsp:sp modelId="{4C2BFE15-86B4-0641-B55B-CDB809DAD8E0}">
      <dsp:nvSpPr>
        <dsp:cNvPr id="0" name=""/>
        <dsp:cNvSpPr/>
      </dsp:nvSpPr>
      <dsp:spPr>
        <a:xfrm>
          <a:off x="2993730" y="323850"/>
          <a:ext cx="712405" cy="431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 smtClean="0"/>
            <a:t>Understand Development Scripts</a:t>
          </a:r>
          <a:endParaRPr lang="en-IN" sz="700" kern="1200" dirty="0"/>
        </a:p>
      </dsp:txBody>
      <dsp:txXfrm>
        <a:off x="3014809" y="344929"/>
        <a:ext cx="670247" cy="389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27/05/18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13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27/05/18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25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27/05/18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26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27/05/18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22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27/05/18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13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27/05/18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31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27/05/18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5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27/05/18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8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27/05/18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51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27/05/18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4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52C5-EDFA-024D-BDA3-B5223BC61EA3}" type="datetimeFigureOut">
              <a:rPr lang="en-US" smtClean="0"/>
              <a:t>27/05/18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31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C52C5-EDFA-024D-BDA3-B5223BC61EA3}" type="datetimeFigureOut">
              <a:rPr lang="en-US" smtClean="0"/>
              <a:t>27/05/18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3C71D-68B8-8945-AE0E-E8C949407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84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diagramQuickStyle" Target="../diagrams/quickStyle2.xml"/><Relationship Id="rId12" Type="http://schemas.openxmlformats.org/officeDocument/2006/relationships/diagramColors" Target="../diagrams/colors2.xml"/><Relationship Id="rId13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diagramData" Target="../diagrams/data2.xml"/><Relationship Id="rId10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30817" y="2533321"/>
            <a:ext cx="3707765" cy="1123950"/>
            <a:chOff x="2730817" y="2533321"/>
            <a:chExt cx="3707765" cy="1123950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3605154267"/>
                </p:ext>
              </p:extLst>
            </p:nvPr>
          </p:nvGraphicFramePr>
          <p:xfrm>
            <a:off x="2730817" y="2577771"/>
            <a:ext cx="3707765" cy="10795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1371" y="2571421"/>
              <a:ext cx="305505" cy="305457"/>
            </a:xfrm>
            <a:prstGeom prst="rect">
              <a:avLst/>
            </a:prstGeom>
            <a:noFill/>
            <a:extLst/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0823" y="2533321"/>
              <a:ext cx="305505" cy="305457"/>
            </a:xfrm>
            <a:prstGeom prst="rect">
              <a:avLst/>
            </a:prstGeom>
            <a:noFill/>
            <a:extLst/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0671" y="2571421"/>
              <a:ext cx="305505" cy="305457"/>
            </a:xfrm>
            <a:prstGeom prst="rect">
              <a:avLst/>
            </a:prstGeom>
            <a:noFill/>
            <a:extLst/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2671" y="2571421"/>
              <a:ext cx="305505" cy="305457"/>
            </a:xfrm>
            <a:prstGeom prst="rect">
              <a:avLst/>
            </a:prstGeom>
            <a:noFill/>
            <a:extLst/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871" y="2571421"/>
              <a:ext cx="305505" cy="305457"/>
            </a:xfrm>
            <a:prstGeom prst="rect">
              <a:avLst/>
            </a:prstGeom>
            <a:noFill/>
            <a:extLst/>
          </p:spPr>
        </p:pic>
      </p:grpSp>
      <p:grpSp>
        <p:nvGrpSpPr>
          <p:cNvPr id="7" name="Group 6"/>
          <p:cNvGrpSpPr/>
          <p:nvPr/>
        </p:nvGrpSpPr>
        <p:grpSpPr>
          <a:xfrm>
            <a:off x="2769993" y="590221"/>
            <a:ext cx="3707765" cy="1123950"/>
            <a:chOff x="2769993" y="590221"/>
            <a:chExt cx="3707765" cy="1123950"/>
          </a:xfrm>
        </p:grpSpPr>
        <p:grpSp>
          <p:nvGrpSpPr>
            <p:cNvPr id="6" name="Group 5"/>
            <p:cNvGrpSpPr/>
            <p:nvPr/>
          </p:nvGrpSpPr>
          <p:grpSpPr>
            <a:xfrm>
              <a:off x="2769993" y="590221"/>
              <a:ext cx="3707765" cy="1123950"/>
              <a:chOff x="2769993" y="590221"/>
              <a:chExt cx="3707765" cy="112395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769993" y="590221"/>
                <a:ext cx="3707765" cy="1123950"/>
                <a:chOff x="2769993" y="590221"/>
                <a:chExt cx="3707765" cy="1123950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2769993" y="590221"/>
                  <a:ext cx="3707765" cy="1123950"/>
                  <a:chOff x="2769993" y="590221"/>
                  <a:chExt cx="3707765" cy="1123950"/>
                </a:xfrm>
              </p:grpSpPr>
              <p:grpSp>
                <p:nvGrpSpPr>
                  <p:cNvPr id="2" name="Group 1"/>
                  <p:cNvGrpSpPr/>
                  <p:nvPr/>
                </p:nvGrpSpPr>
                <p:grpSpPr>
                  <a:xfrm>
                    <a:off x="2769993" y="590221"/>
                    <a:ext cx="3707765" cy="1123950"/>
                    <a:chOff x="2769993" y="590221"/>
                    <a:chExt cx="3707765" cy="1123950"/>
                  </a:xfrm>
                </p:grpSpPr>
                <p:graphicFrame>
                  <p:nvGraphicFramePr>
                    <p:cNvPr id="11" name="Diagram 10"/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1723152925"/>
                        </p:ext>
                      </p:extLst>
                    </p:nvPr>
                  </p:nvGraphicFramePr>
                  <p:xfrm>
                    <a:off x="2769993" y="634671"/>
                    <a:ext cx="3707765" cy="1079500"/>
                  </p:xfrm>
                  <a:graphic>
                    <a:graphicData uri="http://schemas.openxmlformats.org/drawingml/2006/diagram">
                      <dgm:relIds xmlns:dgm="http://schemas.openxmlformats.org/drawingml/2006/diagram" xmlns:r="http://schemas.openxmlformats.org/officeDocument/2006/relationships" r:dm="rId9" r:lo="rId10" r:qs="rId11" r:cs="rId12"/>
                    </a:graphicData>
                  </a:graphic>
                </p:graphicFrame>
                <p:pic>
                  <p:nvPicPr>
                    <p:cNvPr id="13" name="Picture 12"/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931271" y="590221"/>
                      <a:ext cx="305505" cy="305457"/>
                    </a:xfrm>
                    <a:prstGeom prst="rect">
                      <a:avLst/>
                    </a:prstGeom>
                    <a:noFill/>
                    <a:extLst/>
                  </p:spPr>
                </p:pic>
              </p:grpSp>
              <p:pic>
                <p:nvPicPr>
                  <p:cNvPr id="19" name="Picture 18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84871" y="628649"/>
                    <a:ext cx="305505" cy="305457"/>
                  </a:xfrm>
                  <a:prstGeom prst="rect">
                    <a:avLst/>
                  </a:prstGeom>
                  <a:noFill/>
                  <a:extLst/>
                </p:spPr>
              </p:pic>
            </p:grpSp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6871" y="628649"/>
                  <a:ext cx="305505" cy="305457"/>
                </a:xfrm>
                <a:prstGeom prst="rect">
                  <a:avLst/>
                </a:prstGeom>
                <a:noFill/>
                <a:extLst/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8071" y="615949"/>
                <a:ext cx="305505" cy="305457"/>
              </a:xfrm>
              <a:prstGeom prst="rect">
                <a:avLst/>
              </a:prstGeom>
              <a:noFill/>
              <a:extLst/>
            </p:spPr>
          </p:pic>
        </p:grp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9271" y="635655"/>
              <a:ext cx="305505" cy="305457"/>
            </a:xfrm>
            <a:prstGeom prst="rect">
              <a:avLst/>
            </a:prstGeom>
            <a:noFill/>
            <a:extLst/>
          </p:spPr>
        </p:pic>
      </p:grpSp>
    </p:spTree>
    <p:extLst>
      <p:ext uri="{BB962C8B-B14F-4D97-AF65-F5344CB8AC3E}">
        <p14:creationId xmlns:p14="http://schemas.microsoft.com/office/powerpoint/2010/main" val="21544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571500"/>
            <a:ext cx="9144000" cy="5715000"/>
            <a:chOff x="0" y="571500"/>
            <a:chExt cx="9144000" cy="5715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71500"/>
              <a:ext cx="9144000" cy="5715000"/>
            </a:xfrm>
            <a:prstGeom prst="rect">
              <a:avLst/>
            </a:prstGeom>
          </p:spPr>
        </p:pic>
        <p:sp>
          <p:nvSpPr>
            <p:cNvPr id="6" name="Line Callout 1 5"/>
            <p:cNvSpPr/>
            <p:nvPr/>
          </p:nvSpPr>
          <p:spPr>
            <a:xfrm>
              <a:off x="1460500" y="2247900"/>
              <a:ext cx="1955800" cy="317500"/>
            </a:xfrm>
            <a:prstGeom prst="borderCallout1">
              <a:avLst>
                <a:gd name="adj1" fmla="val 18750"/>
                <a:gd name="adj2" fmla="val -8333"/>
                <a:gd name="adj3" fmla="val 75291"/>
                <a:gd name="adj4" fmla="val -63658"/>
              </a:avLst>
            </a:prstGeom>
            <a:solidFill>
              <a:srgbClr val="C0504D"/>
            </a:solidFill>
            <a:ln w="381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Install Extensions</a:t>
              </a:r>
              <a:endParaRPr lang="en-IN" dirty="0"/>
            </a:p>
          </p:txBody>
        </p:sp>
        <p:sp>
          <p:nvSpPr>
            <p:cNvPr id="8" name="Line Callout 1 7"/>
            <p:cNvSpPr/>
            <p:nvPr/>
          </p:nvSpPr>
          <p:spPr>
            <a:xfrm>
              <a:off x="1689100" y="698500"/>
              <a:ext cx="1955800" cy="317500"/>
            </a:xfrm>
            <a:prstGeom prst="borderCallout1">
              <a:avLst>
                <a:gd name="adj1" fmla="val 18750"/>
                <a:gd name="adj2" fmla="val -8333"/>
                <a:gd name="adj3" fmla="val 27291"/>
                <a:gd name="adj4" fmla="val -75346"/>
              </a:avLst>
            </a:prstGeom>
            <a:solidFill>
              <a:srgbClr val="C0504D"/>
            </a:solidFill>
            <a:ln w="381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Browse Files</a:t>
              </a:r>
              <a:endParaRPr lang="en-IN" dirty="0"/>
            </a:p>
          </p:txBody>
        </p:sp>
        <p:sp>
          <p:nvSpPr>
            <p:cNvPr id="9" name="Line Callout 1 8"/>
            <p:cNvSpPr/>
            <p:nvPr/>
          </p:nvSpPr>
          <p:spPr>
            <a:xfrm>
              <a:off x="3060700" y="1511300"/>
              <a:ext cx="1955800" cy="317500"/>
            </a:xfrm>
            <a:prstGeom prst="borderCallout1">
              <a:avLst>
                <a:gd name="adj1" fmla="val 18750"/>
                <a:gd name="adj2" fmla="val -8333"/>
                <a:gd name="adj3" fmla="val 27291"/>
                <a:gd name="adj4" fmla="val -75346"/>
              </a:avLst>
            </a:prstGeom>
            <a:solidFill>
              <a:srgbClr val="C0504D"/>
            </a:solidFill>
            <a:ln w="381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Open Folder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62064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5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006212"/>
          </a:xfrm>
          <a:prstGeom prst="rect">
            <a:avLst/>
          </a:prstGeom>
        </p:spPr>
      </p:pic>
      <p:sp>
        <p:nvSpPr>
          <p:cNvPr id="5" name="Line Callout 2 4"/>
          <p:cNvSpPr/>
          <p:nvPr/>
        </p:nvSpPr>
        <p:spPr>
          <a:xfrm>
            <a:off x="3098038" y="520700"/>
            <a:ext cx="2768600" cy="482600"/>
          </a:xfrm>
          <a:prstGeom prst="borderCallout2">
            <a:avLst>
              <a:gd name="adj1" fmla="val 42434"/>
              <a:gd name="adj2" fmla="val 100841"/>
              <a:gd name="adj3" fmla="val 13487"/>
              <a:gd name="adj4" fmla="val 113149"/>
              <a:gd name="adj5" fmla="val 118666"/>
              <a:gd name="adj6" fmla="val 140488"/>
            </a:avLst>
          </a:prstGeom>
          <a:solidFill>
            <a:srgbClr val="C4BD97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smtClean="0">
                <a:solidFill>
                  <a:schemeClr val="tx1"/>
                </a:solidFill>
              </a:rPr>
              <a:t>Will Display all comm channels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4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6963</TotalTime>
  <Words>57</Words>
  <Application>Microsoft Macintosh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Husain</dc:creator>
  <cp:lastModifiedBy>Mustafa Husain</cp:lastModifiedBy>
  <cp:revision>130</cp:revision>
  <dcterms:created xsi:type="dcterms:W3CDTF">2018-03-29T06:08:44Z</dcterms:created>
  <dcterms:modified xsi:type="dcterms:W3CDTF">2018-05-27T10:53:49Z</dcterms:modified>
</cp:coreProperties>
</file>