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29031-3775-7E4C-B25D-CF0B02A72B2E}" type="doc">
      <dgm:prSet loTypeId="urn:microsoft.com/office/officeart/2005/8/layout/bList2" loCatId="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en-IN"/>
        </a:p>
      </dgm:t>
    </dgm:pt>
    <dgm:pt modelId="{5F919AFB-5476-9044-95A9-71466B0EC1BB}">
      <dgm:prSet phldrT="[Text]"/>
      <dgm:spPr/>
      <dgm:t>
        <a:bodyPr/>
        <a:lstStyle/>
        <a:p>
          <a:r>
            <a:rPr lang="en-IN" dirty="0" smtClean="0"/>
            <a:t>Asset</a:t>
          </a:r>
          <a:endParaRPr lang="en-IN" dirty="0"/>
        </a:p>
      </dgm:t>
    </dgm:pt>
    <dgm:pt modelId="{691F2897-2CBD-E846-9DDE-22B4741A00FD}" type="parTrans" cxnId="{50D8C2DD-3743-0849-A737-5622C5676FBD}">
      <dgm:prSet/>
      <dgm:spPr/>
      <dgm:t>
        <a:bodyPr/>
        <a:lstStyle/>
        <a:p>
          <a:endParaRPr lang="en-IN"/>
        </a:p>
      </dgm:t>
    </dgm:pt>
    <dgm:pt modelId="{A3812025-D016-CA48-A1E6-F8B6D239A5ED}" type="sibTrans" cxnId="{50D8C2DD-3743-0849-A737-5622C5676FBD}">
      <dgm:prSet/>
      <dgm:spPr/>
      <dgm:t>
        <a:bodyPr/>
        <a:lstStyle/>
        <a:p>
          <a:endParaRPr lang="en-IN"/>
        </a:p>
      </dgm:t>
    </dgm:pt>
    <dgm:pt modelId="{E2F9B44F-AB9D-F745-A758-2D2DD174EE0C}">
      <dgm:prSet phldrT="[Text]"/>
      <dgm:spPr/>
      <dgm:t>
        <a:bodyPr/>
        <a:lstStyle/>
        <a:p>
          <a:r>
            <a:rPr lang="en-IN" b="1" dirty="0" smtClean="0"/>
            <a:t>Certificate</a:t>
          </a:r>
          <a:endParaRPr lang="en-IN" b="1" dirty="0"/>
        </a:p>
      </dgm:t>
    </dgm:pt>
    <dgm:pt modelId="{92C2EF4E-A43B-4446-9BCE-814A8229CCC6}" type="parTrans" cxnId="{3175550D-DF08-6146-B14B-1AD8FAD1428A}">
      <dgm:prSet/>
      <dgm:spPr/>
      <dgm:t>
        <a:bodyPr/>
        <a:lstStyle/>
        <a:p>
          <a:endParaRPr lang="en-IN"/>
        </a:p>
      </dgm:t>
    </dgm:pt>
    <dgm:pt modelId="{2C50BA7F-1620-4749-9B74-C6BF7C3924B4}" type="sibTrans" cxnId="{3175550D-DF08-6146-B14B-1AD8FAD1428A}">
      <dgm:prSet/>
      <dgm:spPr/>
      <dgm:t>
        <a:bodyPr/>
        <a:lstStyle/>
        <a:p>
          <a:endParaRPr lang="en-IN"/>
        </a:p>
      </dgm:t>
    </dgm:pt>
    <dgm:pt modelId="{8DCD3A5B-078A-0846-929E-C8EFB69B46F6}">
      <dgm:prSet phldrT="[Text]"/>
      <dgm:spPr/>
      <dgm:t>
        <a:bodyPr/>
        <a:lstStyle/>
        <a:p>
          <a:r>
            <a:rPr lang="en-IN" dirty="0" smtClean="0"/>
            <a:t>Participant</a:t>
          </a:r>
          <a:endParaRPr lang="en-IN" dirty="0"/>
        </a:p>
      </dgm:t>
    </dgm:pt>
    <dgm:pt modelId="{B873B683-03CE-8A40-8A89-73A5FEFD6C66}" type="parTrans" cxnId="{9AE05688-6C7A-284E-9D58-61263E2551BD}">
      <dgm:prSet/>
      <dgm:spPr/>
      <dgm:t>
        <a:bodyPr/>
        <a:lstStyle/>
        <a:p>
          <a:endParaRPr lang="en-IN"/>
        </a:p>
      </dgm:t>
    </dgm:pt>
    <dgm:pt modelId="{83C887CC-7049-B042-A15A-BB04C87BDE31}" type="sibTrans" cxnId="{9AE05688-6C7A-284E-9D58-61263E2551BD}">
      <dgm:prSet/>
      <dgm:spPr/>
      <dgm:t>
        <a:bodyPr/>
        <a:lstStyle/>
        <a:p>
          <a:endParaRPr lang="en-IN"/>
        </a:p>
      </dgm:t>
    </dgm:pt>
    <dgm:pt modelId="{235FD8C5-E6BD-F146-8C2B-411943009AB5}">
      <dgm:prSet phldrT="[Text]"/>
      <dgm:spPr/>
      <dgm:t>
        <a:bodyPr/>
        <a:lstStyle/>
        <a:p>
          <a:r>
            <a:rPr lang="en-IN" dirty="0" smtClean="0"/>
            <a:t>University</a:t>
          </a:r>
          <a:endParaRPr lang="en-IN" dirty="0"/>
        </a:p>
      </dgm:t>
    </dgm:pt>
    <dgm:pt modelId="{3A8829D6-453D-5043-B8AF-E23C6C319616}" type="parTrans" cxnId="{7D2982FC-D3CE-7343-8D13-F6E871BF3640}">
      <dgm:prSet/>
      <dgm:spPr/>
      <dgm:t>
        <a:bodyPr/>
        <a:lstStyle/>
        <a:p>
          <a:endParaRPr lang="en-IN"/>
        </a:p>
      </dgm:t>
    </dgm:pt>
    <dgm:pt modelId="{AF03C9BE-51AC-7F44-A71D-55AB186F15DA}" type="sibTrans" cxnId="{7D2982FC-D3CE-7343-8D13-F6E871BF3640}">
      <dgm:prSet/>
      <dgm:spPr/>
      <dgm:t>
        <a:bodyPr/>
        <a:lstStyle/>
        <a:p>
          <a:endParaRPr lang="en-IN"/>
        </a:p>
      </dgm:t>
    </dgm:pt>
    <dgm:pt modelId="{F58CE6F0-C738-0740-8B2D-9F5256F389D3}">
      <dgm:prSet phldrT="[Text]"/>
      <dgm:spPr/>
      <dgm:t>
        <a:bodyPr/>
        <a:lstStyle/>
        <a:p>
          <a:r>
            <a:rPr lang="en-IN" dirty="0" smtClean="0"/>
            <a:t>Colleges</a:t>
          </a:r>
          <a:endParaRPr lang="en-IN" dirty="0"/>
        </a:p>
      </dgm:t>
    </dgm:pt>
    <dgm:pt modelId="{1D1C0051-BEF1-3442-BE97-7731F4CB8767}" type="parTrans" cxnId="{87F22C06-5F1C-574E-ACB7-425EC3287FE1}">
      <dgm:prSet/>
      <dgm:spPr/>
      <dgm:t>
        <a:bodyPr/>
        <a:lstStyle/>
        <a:p>
          <a:endParaRPr lang="en-IN"/>
        </a:p>
      </dgm:t>
    </dgm:pt>
    <dgm:pt modelId="{BD75EC07-E257-C543-94DE-FAA5DD52B3BC}" type="sibTrans" cxnId="{87F22C06-5F1C-574E-ACB7-425EC3287FE1}">
      <dgm:prSet/>
      <dgm:spPr/>
      <dgm:t>
        <a:bodyPr/>
        <a:lstStyle/>
        <a:p>
          <a:endParaRPr lang="en-IN"/>
        </a:p>
      </dgm:t>
    </dgm:pt>
    <dgm:pt modelId="{BCB57D0B-A7B4-0943-8036-87F943391473}">
      <dgm:prSet phldrT="[Text]"/>
      <dgm:spPr/>
      <dgm:t>
        <a:bodyPr/>
        <a:lstStyle/>
        <a:p>
          <a:r>
            <a:rPr lang="en-IN" dirty="0" smtClean="0"/>
            <a:t>Transaction</a:t>
          </a:r>
          <a:endParaRPr lang="en-IN" dirty="0"/>
        </a:p>
      </dgm:t>
    </dgm:pt>
    <dgm:pt modelId="{4EC0305A-F90C-F246-A960-519058AED24E}" type="parTrans" cxnId="{70D69D40-0A00-4740-B8B3-52514E91110F}">
      <dgm:prSet/>
      <dgm:spPr/>
      <dgm:t>
        <a:bodyPr/>
        <a:lstStyle/>
        <a:p>
          <a:endParaRPr lang="en-IN"/>
        </a:p>
      </dgm:t>
    </dgm:pt>
    <dgm:pt modelId="{6AAE35C9-674C-6446-B899-2877C29D6271}" type="sibTrans" cxnId="{70D69D40-0A00-4740-B8B3-52514E91110F}">
      <dgm:prSet/>
      <dgm:spPr/>
      <dgm:t>
        <a:bodyPr/>
        <a:lstStyle/>
        <a:p>
          <a:endParaRPr lang="en-IN"/>
        </a:p>
      </dgm:t>
    </dgm:pt>
    <dgm:pt modelId="{299EC49D-BC3D-644D-82C4-8E80150CB25C}">
      <dgm:prSet phldrT="[Text]"/>
      <dgm:spPr/>
      <dgm:t>
        <a:bodyPr/>
        <a:lstStyle/>
        <a:p>
          <a:r>
            <a:rPr lang="en-IN" dirty="0" smtClean="0"/>
            <a:t>requestAffiliation()</a:t>
          </a:r>
          <a:endParaRPr lang="en-IN" dirty="0"/>
        </a:p>
      </dgm:t>
    </dgm:pt>
    <dgm:pt modelId="{3323511A-84B4-E24A-AE23-6A848BAECB69}" type="parTrans" cxnId="{8D4E987C-C559-4A4E-A9F0-F22E7150BEFA}">
      <dgm:prSet/>
      <dgm:spPr/>
      <dgm:t>
        <a:bodyPr/>
        <a:lstStyle/>
        <a:p>
          <a:endParaRPr lang="en-IN"/>
        </a:p>
      </dgm:t>
    </dgm:pt>
    <dgm:pt modelId="{6E0362C0-F790-BA42-99F1-537EF42FB329}" type="sibTrans" cxnId="{8D4E987C-C559-4A4E-A9F0-F22E7150BEFA}">
      <dgm:prSet/>
      <dgm:spPr/>
      <dgm:t>
        <a:bodyPr/>
        <a:lstStyle/>
        <a:p>
          <a:endParaRPr lang="en-IN"/>
        </a:p>
      </dgm:t>
    </dgm:pt>
    <dgm:pt modelId="{27094FC2-A6AC-9C46-AF5F-2E6584AD7FD3}">
      <dgm:prSet phldrT="[Text]"/>
      <dgm:spPr/>
      <dgm:t>
        <a:bodyPr/>
        <a:lstStyle/>
        <a:p>
          <a:r>
            <a:rPr lang="en-IN" dirty="0" smtClean="0"/>
            <a:t>enrollCourse()</a:t>
          </a:r>
          <a:endParaRPr lang="en-IN" dirty="0"/>
        </a:p>
      </dgm:t>
    </dgm:pt>
    <dgm:pt modelId="{BEEE993B-2B3C-104C-93B3-8395499E73EE}" type="parTrans" cxnId="{2D4E7462-C657-064D-B570-1E2340118D78}">
      <dgm:prSet/>
      <dgm:spPr/>
      <dgm:t>
        <a:bodyPr/>
        <a:lstStyle/>
        <a:p>
          <a:endParaRPr lang="en-IN"/>
        </a:p>
      </dgm:t>
    </dgm:pt>
    <dgm:pt modelId="{E2520275-53FB-BF4B-B884-991CB8FF3D94}" type="sibTrans" cxnId="{2D4E7462-C657-064D-B570-1E2340118D78}">
      <dgm:prSet/>
      <dgm:spPr/>
      <dgm:t>
        <a:bodyPr/>
        <a:lstStyle/>
        <a:p>
          <a:endParaRPr lang="en-IN"/>
        </a:p>
      </dgm:t>
    </dgm:pt>
    <dgm:pt modelId="{8CB080D6-4C88-F34B-A5DA-91F8260AAD6F}">
      <dgm:prSet phldrT="[Text]"/>
      <dgm:spPr/>
      <dgm:t>
        <a:bodyPr/>
        <a:lstStyle/>
        <a:p>
          <a:r>
            <a:rPr lang="en-IN" dirty="0" smtClean="0"/>
            <a:t>Events</a:t>
          </a:r>
          <a:endParaRPr lang="en-IN" dirty="0"/>
        </a:p>
      </dgm:t>
    </dgm:pt>
    <dgm:pt modelId="{135136FB-01EE-3A42-B50E-FEF82F551FD4}" type="parTrans" cxnId="{6F12332D-18C6-8E4C-94D2-836A236072FE}">
      <dgm:prSet/>
      <dgm:spPr/>
      <dgm:t>
        <a:bodyPr/>
        <a:lstStyle/>
        <a:p>
          <a:endParaRPr lang="en-IN"/>
        </a:p>
      </dgm:t>
    </dgm:pt>
    <dgm:pt modelId="{D3644402-A89F-6741-ACDF-3930885A77F6}" type="sibTrans" cxnId="{6F12332D-18C6-8E4C-94D2-836A236072FE}">
      <dgm:prSet/>
      <dgm:spPr/>
      <dgm:t>
        <a:bodyPr/>
        <a:lstStyle/>
        <a:p>
          <a:endParaRPr lang="en-IN"/>
        </a:p>
      </dgm:t>
    </dgm:pt>
    <dgm:pt modelId="{85049025-E556-CE45-9F8F-027122A708B3}">
      <dgm:prSet phldrT="[Text]"/>
      <dgm:spPr/>
      <dgm:t>
        <a:bodyPr/>
        <a:lstStyle/>
        <a:p>
          <a:r>
            <a:rPr lang="en-IN" dirty="0" smtClean="0"/>
            <a:t>Channel</a:t>
          </a:r>
          <a:endParaRPr lang="en-IN" dirty="0"/>
        </a:p>
      </dgm:t>
    </dgm:pt>
    <dgm:pt modelId="{DFBA49CE-7218-B94D-9CA1-EB2C5A51A477}" type="parTrans" cxnId="{2A16BD9B-5D84-554D-A2D7-C239A428B345}">
      <dgm:prSet/>
      <dgm:spPr/>
      <dgm:t>
        <a:bodyPr/>
        <a:lstStyle/>
        <a:p>
          <a:endParaRPr lang="en-IN"/>
        </a:p>
      </dgm:t>
    </dgm:pt>
    <dgm:pt modelId="{FB583A50-48B8-6346-8071-CBF315532B08}" type="sibTrans" cxnId="{2A16BD9B-5D84-554D-A2D7-C239A428B345}">
      <dgm:prSet/>
      <dgm:spPr/>
      <dgm:t>
        <a:bodyPr/>
        <a:lstStyle/>
        <a:p>
          <a:endParaRPr lang="en-IN"/>
        </a:p>
      </dgm:t>
    </dgm:pt>
    <dgm:pt modelId="{767C57C9-38C2-4D4C-825D-DC76BB47FF90}">
      <dgm:prSet phldrT="[Text]"/>
      <dgm:spPr/>
      <dgm:t>
        <a:bodyPr/>
        <a:lstStyle/>
        <a:p>
          <a:r>
            <a:rPr lang="en-IN" dirty="0" smtClean="0"/>
            <a:t>Chaincode</a:t>
          </a:r>
          <a:endParaRPr lang="en-IN" dirty="0"/>
        </a:p>
      </dgm:t>
    </dgm:pt>
    <dgm:pt modelId="{DE2E5160-FC8D-064C-916B-C9D666F774D6}" type="parTrans" cxnId="{7C9E47C3-0EF6-214C-B658-78945E9D5736}">
      <dgm:prSet/>
      <dgm:spPr/>
      <dgm:t>
        <a:bodyPr/>
        <a:lstStyle/>
        <a:p>
          <a:endParaRPr lang="en-IN"/>
        </a:p>
      </dgm:t>
    </dgm:pt>
    <dgm:pt modelId="{6560FD53-0E94-574A-AE19-1D5D864C604A}" type="sibTrans" cxnId="{7C9E47C3-0EF6-214C-B658-78945E9D5736}">
      <dgm:prSet/>
      <dgm:spPr/>
      <dgm:t>
        <a:bodyPr/>
        <a:lstStyle/>
        <a:p>
          <a:endParaRPr lang="en-IN"/>
        </a:p>
      </dgm:t>
    </dgm:pt>
    <dgm:pt modelId="{B3DECA58-5C94-5346-AED3-03E2D916A306}">
      <dgm:prSet phldrT="[Text]"/>
      <dgm:spPr/>
      <dgm:t>
        <a:bodyPr/>
        <a:lstStyle/>
        <a:p>
          <a:r>
            <a:rPr lang="en-IN" dirty="0" smtClean="0"/>
            <a:t>DLedger – Registories</a:t>
          </a:r>
          <a:endParaRPr lang="en-IN" dirty="0"/>
        </a:p>
      </dgm:t>
    </dgm:pt>
    <dgm:pt modelId="{930ACB27-97C7-6A40-8C56-06A06C74E7C1}" type="parTrans" cxnId="{C798BDAB-6268-0A4A-BFBC-5D2EF0422FB9}">
      <dgm:prSet/>
      <dgm:spPr/>
      <dgm:t>
        <a:bodyPr/>
        <a:lstStyle/>
        <a:p>
          <a:endParaRPr lang="en-IN"/>
        </a:p>
      </dgm:t>
    </dgm:pt>
    <dgm:pt modelId="{599E808D-3BBA-164D-941E-5617644E81A8}" type="sibTrans" cxnId="{C798BDAB-6268-0A4A-BFBC-5D2EF0422FB9}">
      <dgm:prSet/>
      <dgm:spPr/>
      <dgm:t>
        <a:bodyPr/>
        <a:lstStyle/>
        <a:p>
          <a:endParaRPr lang="en-IN"/>
        </a:p>
      </dgm:t>
    </dgm:pt>
    <dgm:pt modelId="{837216A7-DE14-914D-9813-4608A0556CF5}">
      <dgm:prSet phldrT="[Text]"/>
      <dgm:spPr/>
      <dgm:t>
        <a:bodyPr/>
        <a:lstStyle/>
        <a:p>
          <a:r>
            <a:rPr lang="en-IN" dirty="0" smtClean="0"/>
            <a:t>Network Permissions</a:t>
          </a:r>
          <a:endParaRPr lang="en-IN" dirty="0"/>
        </a:p>
      </dgm:t>
    </dgm:pt>
    <dgm:pt modelId="{7712AD5F-B459-B44A-B5A1-99F82970F41A}" type="parTrans" cxnId="{DE573348-F538-404B-95B1-EC4CADC9A245}">
      <dgm:prSet/>
      <dgm:spPr/>
      <dgm:t>
        <a:bodyPr/>
        <a:lstStyle/>
        <a:p>
          <a:endParaRPr lang="en-IN"/>
        </a:p>
      </dgm:t>
    </dgm:pt>
    <dgm:pt modelId="{5CCE2A93-E70A-B641-ADB5-83012561A6C8}" type="sibTrans" cxnId="{DE573348-F538-404B-95B1-EC4CADC9A245}">
      <dgm:prSet/>
      <dgm:spPr/>
      <dgm:t>
        <a:bodyPr/>
        <a:lstStyle/>
        <a:p>
          <a:endParaRPr lang="en-IN"/>
        </a:p>
      </dgm:t>
    </dgm:pt>
    <dgm:pt modelId="{0F826E47-8186-1643-999F-10B808883601}">
      <dgm:prSet phldrT="[Text]"/>
      <dgm:spPr/>
      <dgm:t>
        <a:bodyPr/>
        <a:lstStyle/>
        <a:p>
          <a:r>
            <a:rPr lang="en-IN" dirty="0" smtClean="0"/>
            <a:t>Students</a:t>
          </a:r>
          <a:endParaRPr lang="en-IN" dirty="0"/>
        </a:p>
      </dgm:t>
    </dgm:pt>
    <dgm:pt modelId="{9C5CE288-7CA9-8441-976B-45CF43D49E10}" type="parTrans" cxnId="{2EF1FAD2-D20B-E446-8CAA-75CB7BA25898}">
      <dgm:prSet/>
      <dgm:spPr/>
      <dgm:t>
        <a:bodyPr/>
        <a:lstStyle/>
        <a:p>
          <a:endParaRPr lang="en-IN"/>
        </a:p>
      </dgm:t>
    </dgm:pt>
    <dgm:pt modelId="{43961327-A58F-C84F-93F0-F1762244E71B}" type="sibTrans" cxnId="{2EF1FAD2-D20B-E446-8CAA-75CB7BA25898}">
      <dgm:prSet/>
      <dgm:spPr/>
      <dgm:t>
        <a:bodyPr/>
        <a:lstStyle/>
        <a:p>
          <a:endParaRPr lang="en-IN"/>
        </a:p>
      </dgm:t>
    </dgm:pt>
    <dgm:pt modelId="{8015FE41-D55D-AC4E-AE3D-7F612150DD44}">
      <dgm:prSet phldrT="[Text]"/>
      <dgm:spPr/>
      <dgm:t>
        <a:bodyPr/>
        <a:lstStyle/>
        <a:p>
          <a:r>
            <a:rPr lang="en-IN" dirty="0" smtClean="0"/>
            <a:t>Verifier</a:t>
          </a:r>
          <a:endParaRPr lang="en-IN" dirty="0"/>
        </a:p>
      </dgm:t>
    </dgm:pt>
    <dgm:pt modelId="{EB3EC334-D272-414D-80EF-769D96FC2DE0}" type="parTrans" cxnId="{8F3BBC0B-6DCF-6945-8F45-3D8464DCA276}">
      <dgm:prSet/>
      <dgm:spPr/>
      <dgm:t>
        <a:bodyPr/>
        <a:lstStyle/>
        <a:p>
          <a:endParaRPr lang="en-IN"/>
        </a:p>
      </dgm:t>
    </dgm:pt>
    <dgm:pt modelId="{3D2061A2-01EE-7148-AC7A-EB86C40FDF8C}" type="sibTrans" cxnId="{8F3BBC0B-6DCF-6945-8F45-3D8464DCA276}">
      <dgm:prSet/>
      <dgm:spPr/>
      <dgm:t>
        <a:bodyPr/>
        <a:lstStyle/>
        <a:p>
          <a:endParaRPr lang="en-IN"/>
        </a:p>
      </dgm:t>
    </dgm:pt>
    <dgm:pt modelId="{33BD32C2-3E71-FB4A-83BA-E5DFC4C444F1}">
      <dgm:prSet phldrT="[Text]"/>
      <dgm:spPr/>
      <dgm:t>
        <a:bodyPr/>
        <a:lstStyle/>
        <a:p>
          <a:r>
            <a:rPr lang="en-IN" i="1" smtClean="0"/>
            <a:t>[UniqueID, Issued To, Issues By, Date-Time,  Subject, Stream, Valid From, Valid Upto, Status, college, EnrollmentID, MetaData]</a:t>
          </a:r>
          <a:endParaRPr lang="en-IN" i="1" dirty="0"/>
        </a:p>
      </dgm:t>
    </dgm:pt>
    <dgm:pt modelId="{8A6C909C-A759-EB47-81B4-F10CD10657B8}" type="parTrans" cxnId="{B9E1F92D-3E3A-3246-B8FD-7C94FF4A01B3}">
      <dgm:prSet/>
      <dgm:spPr/>
      <dgm:t>
        <a:bodyPr/>
        <a:lstStyle/>
        <a:p>
          <a:endParaRPr lang="en-IN"/>
        </a:p>
      </dgm:t>
    </dgm:pt>
    <dgm:pt modelId="{B079EB53-61AD-F84F-80FA-4DE312238858}" type="sibTrans" cxnId="{B9E1F92D-3E3A-3246-B8FD-7C94FF4A01B3}">
      <dgm:prSet/>
      <dgm:spPr/>
      <dgm:t>
        <a:bodyPr/>
        <a:lstStyle/>
        <a:p>
          <a:endParaRPr lang="en-IN"/>
        </a:p>
      </dgm:t>
    </dgm:pt>
    <dgm:pt modelId="{26CAE646-7F32-E24F-A632-BAA970E61B3F}">
      <dgm:prSet phldrT="[Text]"/>
      <dgm:spPr/>
      <dgm:t>
        <a:bodyPr/>
        <a:lstStyle/>
        <a:p>
          <a:endParaRPr lang="en-IN" dirty="0"/>
        </a:p>
      </dgm:t>
    </dgm:pt>
    <dgm:pt modelId="{0DE72D5D-D40B-2940-82D5-50A3A11461CC}" type="parTrans" cxnId="{5E4F47E1-E214-6641-93D7-D46D60E21DA8}">
      <dgm:prSet/>
      <dgm:spPr/>
      <dgm:t>
        <a:bodyPr/>
        <a:lstStyle/>
        <a:p>
          <a:endParaRPr lang="en-IN"/>
        </a:p>
      </dgm:t>
    </dgm:pt>
    <dgm:pt modelId="{943E95D7-F394-EF4A-979D-402F6D420BDF}" type="sibTrans" cxnId="{5E4F47E1-E214-6641-93D7-D46D60E21DA8}">
      <dgm:prSet/>
      <dgm:spPr/>
      <dgm:t>
        <a:bodyPr/>
        <a:lstStyle/>
        <a:p>
          <a:endParaRPr lang="en-IN"/>
        </a:p>
      </dgm:t>
    </dgm:pt>
    <dgm:pt modelId="{7903F02A-5944-8140-A8E7-9A5923D0BA48}">
      <dgm:prSet phldrT="[Text]"/>
      <dgm:spPr/>
      <dgm:t>
        <a:bodyPr/>
        <a:lstStyle/>
        <a:p>
          <a:r>
            <a:rPr lang="en-IN" dirty="0" smtClean="0"/>
            <a:t>enrollStudent()</a:t>
          </a:r>
          <a:endParaRPr lang="en-IN" dirty="0"/>
        </a:p>
      </dgm:t>
    </dgm:pt>
    <dgm:pt modelId="{73E48A12-A1B1-4141-ACDE-B098E9A59BF0}" type="parTrans" cxnId="{9D987736-EE84-4B41-9289-EA34587440CB}">
      <dgm:prSet/>
      <dgm:spPr/>
      <dgm:t>
        <a:bodyPr/>
        <a:lstStyle/>
        <a:p>
          <a:endParaRPr lang="en-IN"/>
        </a:p>
      </dgm:t>
    </dgm:pt>
    <dgm:pt modelId="{D89349B3-A62F-5F43-9766-3DC61FA390AD}" type="sibTrans" cxnId="{9D987736-EE84-4B41-9289-EA34587440CB}">
      <dgm:prSet/>
      <dgm:spPr/>
      <dgm:t>
        <a:bodyPr/>
        <a:lstStyle/>
        <a:p>
          <a:endParaRPr lang="en-IN"/>
        </a:p>
      </dgm:t>
    </dgm:pt>
    <dgm:pt modelId="{50F306EA-8C77-7245-8206-FDD67F491DC1}">
      <dgm:prSet phldrT="[Text]"/>
      <dgm:spPr/>
      <dgm:t>
        <a:bodyPr/>
        <a:lstStyle/>
        <a:p>
          <a:r>
            <a:rPr lang="en-IN" dirty="0" smtClean="0"/>
            <a:t>issueCertificate()</a:t>
          </a:r>
          <a:endParaRPr lang="en-IN" dirty="0"/>
        </a:p>
      </dgm:t>
    </dgm:pt>
    <dgm:pt modelId="{07382524-C4D9-EE4B-A756-DBCDEEC792C4}" type="parTrans" cxnId="{C26857F1-D558-0347-B073-013F9F6E14D7}">
      <dgm:prSet/>
      <dgm:spPr/>
      <dgm:t>
        <a:bodyPr/>
        <a:lstStyle/>
        <a:p>
          <a:endParaRPr lang="en-IN"/>
        </a:p>
      </dgm:t>
    </dgm:pt>
    <dgm:pt modelId="{3B08E9EB-B7C1-5444-A1E9-299F93742541}" type="sibTrans" cxnId="{C26857F1-D558-0347-B073-013F9F6E14D7}">
      <dgm:prSet/>
      <dgm:spPr/>
      <dgm:t>
        <a:bodyPr/>
        <a:lstStyle/>
        <a:p>
          <a:endParaRPr lang="en-IN"/>
        </a:p>
      </dgm:t>
    </dgm:pt>
    <dgm:pt modelId="{E25DB3C7-7AF4-134C-9BAA-679DAC8247F6}">
      <dgm:prSet phldrT="[Text]"/>
      <dgm:spPr/>
      <dgm:t>
        <a:bodyPr/>
        <a:lstStyle/>
        <a:p>
          <a:r>
            <a:rPr lang="en-IN" dirty="0" smtClean="0"/>
            <a:t>verifyCertificate()</a:t>
          </a:r>
          <a:endParaRPr lang="en-IN" dirty="0"/>
        </a:p>
      </dgm:t>
    </dgm:pt>
    <dgm:pt modelId="{0646B601-4F30-7F41-B03E-F79FE591D3F8}" type="parTrans" cxnId="{031FE7E3-0876-D64C-9CD5-33BC3CD3E1AE}">
      <dgm:prSet/>
      <dgm:spPr/>
      <dgm:t>
        <a:bodyPr/>
        <a:lstStyle/>
        <a:p>
          <a:endParaRPr lang="en-IN"/>
        </a:p>
      </dgm:t>
    </dgm:pt>
    <dgm:pt modelId="{53BC5E5F-D710-5B4A-9572-DA7830B05FB0}" type="sibTrans" cxnId="{031FE7E3-0876-D64C-9CD5-33BC3CD3E1AE}">
      <dgm:prSet/>
      <dgm:spPr/>
      <dgm:t>
        <a:bodyPr/>
        <a:lstStyle/>
        <a:p>
          <a:endParaRPr lang="en-IN"/>
        </a:p>
      </dgm:t>
    </dgm:pt>
    <dgm:pt modelId="{21918C3C-4ECB-A148-8583-D05A19437236}">
      <dgm:prSet phldrT="[Text]"/>
      <dgm:spPr/>
      <dgm:t>
        <a:bodyPr/>
        <a:lstStyle/>
        <a:p>
          <a:r>
            <a:rPr lang="en-IN" dirty="0" smtClean="0"/>
            <a:t>CertificateIssued</a:t>
          </a:r>
          <a:endParaRPr lang="en-IN" dirty="0"/>
        </a:p>
      </dgm:t>
    </dgm:pt>
    <dgm:pt modelId="{83215DF4-887D-B644-AA90-65A8C6E5D48C}" type="parTrans" cxnId="{2A0792DF-D15A-FC40-8AC5-140F3552A57F}">
      <dgm:prSet/>
      <dgm:spPr/>
      <dgm:t>
        <a:bodyPr/>
        <a:lstStyle/>
        <a:p>
          <a:endParaRPr lang="en-IN"/>
        </a:p>
      </dgm:t>
    </dgm:pt>
    <dgm:pt modelId="{1B79CB74-2E52-0F48-BB12-02E9854ABF42}" type="sibTrans" cxnId="{2A0792DF-D15A-FC40-8AC5-140F3552A57F}">
      <dgm:prSet/>
      <dgm:spPr/>
      <dgm:t>
        <a:bodyPr/>
        <a:lstStyle/>
        <a:p>
          <a:endParaRPr lang="en-IN"/>
        </a:p>
      </dgm:t>
    </dgm:pt>
    <dgm:pt modelId="{F9F1BB10-511A-E04F-A440-AD4B977CAD29}">
      <dgm:prSet phldrT="[Text]"/>
      <dgm:spPr/>
      <dgm:t>
        <a:bodyPr/>
        <a:lstStyle/>
        <a:p>
          <a:r>
            <a:rPr lang="en-IN" dirty="0" smtClean="0"/>
            <a:t>StudentEnrolled</a:t>
          </a:r>
          <a:endParaRPr lang="en-IN" dirty="0"/>
        </a:p>
      </dgm:t>
    </dgm:pt>
    <dgm:pt modelId="{44A25E7C-9D5E-C148-B99E-99F19F4A7D52}" type="parTrans" cxnId="{27F8EF90-0767-0E43-AB7C-43B9A8B95ED9}">
      <dgm:prSet/>
      <dgm:spPr/>
      <dgm:t>
        <a:bodyPr/>
        <a:lstStyle/>
        <a:p>
          <a:endParaRPr lang="en-IN"/>
        </a:p>
      </dgm:t>
    </dgm:pt>
    <dgm:pt modelId="{B5434BE0-0F93-5E40-9A0A-FB04CBE8D8EB}" type="sibTrans" cxnId="{27F8EF90-0767-0E43-AB7C-43B9A8B95ED9}">
      <dgm:prSet/>
      <dgm:spPr/>
      <dgm:t>
        <a:bodyPr/>
        <a:lstStyle/>
        <a:p>
          <a:endParaRPr lang="en-IN"/>
        </a:p>
      </dgm:t>
    </dgm:pt>
    <dgm:pt modelId="{799DBB46-D873-EB48-97DC-6381E55337C2}">
      <dgm:prSet phldrT="[Text]"/>
      <dgm:spPr/>
      <dgm:t>
        <a:bodyPr/>
        <a:lstStyle/>
        <a:p>
          <a:r>
            <a:rPr lang="en-IN" dirty="0" smtClean="0"/>
            <a:t>Colleges</a:t>
          </a:r>
          <a:endParaRPr lang="en-IN" dirty="0"/>
        </a:p>
      </dgm:t>
    </dgm:pt>
    <dgm:pt modelId="{3B0FAB53-1DCB-4C44-AD2E-48D28E455EF9}" type="parTrans" cxnId="{01F31869-92D0-7845-9ECB-EAB1B5B98B55}">
      <dgm:prSet/>
      <dgm:spPr/>
      <dgm:t>
        <a:bodyPr/>
        <a:lstStyle/>
        <a:p>
          <a:endParaRPr lang="en-IN"/>
        </a:p>
      </dgm:t>
    </dgm:pt>
    <dgm:pt modelId="{15A4244F-1094-B349-96E4-F807BA62006E}" type="sibTrans" cxnId="{01F31869-92D0-7845-9ECB-EAB1B5B98B55}">
      <dgm:prSet/>
      <dgm:spPr/>
      <dgm:t>
        <a:bodyPr/>
        <a:lstStyle/>
        <a:p>
          <a:endParaRPr lang="en-IN"/>
        </a:p>
      </dgm:t>
    </dgm:pt>
    <dgm:pt modelId="{3FD9AAB7-BA60-EA45-877E-5300770540B9}">
      <dgm:prSet phldrT="[Text]"/>
      <dgm:spPr/>
      <dgm:t>
        <a:bodyPr/>
        <a:lstStyle/>
        <a:p>
          <a:r>
            <a:rPr lang="en-IN" dirty="0" smtClean="0"/>
            <a:t>Students</a:t>
          </a:r>
          <a:endParaRPr lang="en-IN" dirty="0"/>
        </a:p>
      </dgm:t>
    </dgm:pt>
    <dgm:pt modelId="{A5C2FD1B-60AA-5A40-B1C7-62F026FD0508}" type="parTrans" cxnId="{F0FC68FA-5F5A-3F46-9426-C92000D7973E}">
      <dgm:prSet/>
      <dgm:spPr/>
      <dgm:t>
        <a:bodyPr/>
        <a:lstStyle/>
        <a:p>
          <a:endParaRPr lang="en-IN"/>
        </a:p>
      </dgm:t>
    </dgm:pt>
    <dgm:pt modelId="{75DFD7AC-9E5D-6446-BD08-DA30B29F4D33}" type="sibTrans" cxnId="{F0FC68FA-5F5A-3F46-9426-C92000D7973E}">
      <dgm:prSet/>
      <dgm:spPr/>
      <dgm:t>
        <a:bodyPr/>
        <a:lstStyle/>
        <a:p>
          <a:endParaRPr lang="en-IN"/>
        </a:p>
      </dgm:t>
    </dgm:pt>
    <dgm:pt modelId="{9D81D9BB-8CBC-BC4E-B97F-927666A1452F}">
      <dgm:prSet phldrT="[Text]"/>
      <dgm:spPr/>
      <dgm:t>
        <a:bodyPr/>
        <a:lstStyle/>
        <a:p>
          <a:r>
            <a:rPr lang="en-IN" dirty="0" smtClean="0"/>
            <a:t>Certificates</a:t>
          </a:r>
          <a:endParaRPr lang="en-IN" dirty="0"/>
        </a:p>
      </dgm:t>
    </dgm:pt>
    <dgm:pt modelId="{F7EDDF85-85C9-2248-B86C-A54D30EF7745}" type="parTrans" cxnId="{8CFE21CF-2A17-1642-B228-697F7211E6ED}">
      <dgm:prSet/>
      <dgm:spPr/>
      <dgm:t>
        <a:bodyPr/>
        <a:lstStyle/>
        <a:p>
          <a:endParaRPr lang="en-IN"/>
        </a:p>
      </dgm:t>
    </dgm:pt>
    <dgm:pt modelId="{5E560BBD-06FE-4147-911C-2C8DD388B569}" type="sibTrans" cxnId="{8CFE21CF-2A17-1642-B228-697F7211E6ED}">
      <dgm:prSet/>
      <dgm:spPr/>
      <dgm:t>
        <a:bodyPr/>
        <a:lstStyle/>
        <a:p>
          <a:endParaRPr lang="en-IN"/>
        </a:p>
      </dgm:t>
    </dgm:pt>
    <dgm:pt modelId="{6CD9FDB0-9549-3C4E-9A72-7AB73B956A6C}">
      <dgm:prSet phldrT="[Text]"/>
      <dgm:spPr/>
      <dgm:t>
        <a:bodyPr/>
        <a:lstStyle/>
        <a:p>
          <a:r>
            <a:rPr lang="en-IN" dirty="0" smtClean="0"/>
            <a:t>Historian</a:t>
          </a:r>
          <a:endParaRPr lang="en-IN" dirty="0"/>
        </a:p>
      </dgm:t>
    </dgm:pt>
    <dgm:pt modelId="{D40B3CF5-46B3-0642-9C15-C5EF6EB4A4CD}" type="parTrans" cxnId="{30831672-754C-8847-92CA-F1E7E0475C09}">
      <dgm:prSet/>
      <dgm:spPr/>
      <dgm:t>
        <a:bodyPr/>
        <a:lstStyle/>
        <a:p>
          <a:endParaRPr lang="en-IN"/>
        </a:p>
      </dgm:t>
    </dgm:pt>
    <dgm:pt modelId="{FC488B21-AA0C-004C-B1E2-BE56527D5D4D}" type="sibTrans" cxnId="{30831672-754C-8847-92CA-F1E7E0475C09}">
      <dgm:prSet/>
      <dgm:spPr/>
      <dgm:t>
        <a:bodyPr/>
        <a:lstStyle/>
        <a:p>
          <a:endParaRPr lang="en-IN"/>
        </a:p>
      </dgm:t>
    </dgm:pt>
    <dgm:pt modelId="{A008A245-1945-B943-AE6D-C6F4A0A3DBC8}">
      <dgm:prSet phldrT="[Text]"/>
      <dgm:spPr/>
      <dgm:t>
        <a:bodyPr/>
        <a:lstStyle/>
        <a:p>
          <a:r>
            <a:rPr lang="en-IN" dirty="0" smtClean="0"/>
            <a:t>University – College</a:t>
          </a:r>
          <a:endParaRPr lang="en-IN" dirty="0"/>
        </a:p>
      </dgm:t>
    </dgm:pt>
    <dgm:pt modelId="{2B8192B1-87CB-5641-AE16-BDE55A6635D6}" type="parTrans" cxnId="{D3E14FCC-7661-BA40-AA22-892643DE1F87}">
      <dgm:prSet/>
      <dgm:spPr/>
      <dgm:t>
        <a:bodyPr/>
        <a:lstStyle/>
        <a:p>
          <a:endParaRPr lang="en-IN"/>
        </a:p>
      </dgm:t>
    </dgm:pt>
    <dgm:pt modelId="{1EF13623-73E4-D449-B7B3-0DCFA1D60C06}" type="sibTrans" cxnId="{D3E14FCC-7661-BA40-AA22-892643DE1F87}">
      <dgm:prSet/>
      <dgm:spPr/>
      <dgm:t>
        <a:bodyPr/>
        <a:lstStyle/>
        <a:p>
          <a:endParaRPr lang="en-IN"/>
        </a:p>
      </dgm:t>
    </dgm:pt>
    <dgm:pt modelId="{63333C09-1A66-3F45-AEFD-1248D4DB6289}">
      <dgm:prSet phldrT="[Text]"/>
      <dgm:spPr/>
      <dgm:t>
        <a:bodyPr/>
        <a:lstStyle/>
        <a:p>
          <a:r>
            <a:rPr lang="en-IN" b="1" dirty="0" smtClean="0"/>
            <a:t>Simple</a:t>
          </a:r>
          <a:r>
            <a:rPr lang="en-IN" dirty="0" smtClean="0"/>
            <a:t>:</a:t>
          </a:r>
          <a:endParaRPr lang="en-IN" dirty="0"/>
        </a:p>
      </dgm:t>
    </dgm:pt>
    <dgm:pt modelId="{D6394B22-6376-F149-A35E-0207594A0B0D}" type="parTrans" cxnId="{D88BC6CB-37A7-D04E-804C-919C90A7AC22}">
      <dgm:prSet/>
      <dgm:spPr/>
      <dgm:t>
        <a:bodyPr/>
        <a:lstStyle/>
        <a:p>
          <a:endParaRPr lang="en-IN"/>
        </a:p>
      </dgm:t>
    </dgm:pt>
    <dgm:pt modelId="{4FADA511-2D6D-1145-ACD2-ADEB32A3D063}" type="sibTrans" cxnId="{D88BC6CB-37A7-D04E-804C-919C90A7AC22}">
      <dgm:prSet/>
      <dgm:spPr/>
      <dgm:t>
        <a:bodyPr/>
        <a:lstStyle/>
        <a:p>
          <a:endParaRPr lang="en-IN"/>
        </a:p>
      </dgm:t>
    </dgm:pt>
    <dgm:pt modelId="{15738779-1AA0-9441-A75B-DDC506A9B524}">
      <dgm:prSet phldrT="[Text]"/>
      <dgm:spPr/>
      <dgm:t>
        <a:bodyPr/>
        <a:lstStyle/>
        <a:p>
          <a:r>
            <a:rPr lang="en-IN" dirty="0" smtClean="0"/>
            <a:t>College – College: Groups &amp; Events </a:t>
          </a:r>
          <a:endParaRPr lang="en-IN" dirty="0"/>
        </a:p>
      </dgm:t>
    </dgm:pt>
    <dgm:pt modelId="{C96FBDBB-254D-F540-8181-82F76F42B613}" type="parTrans" cxnId="{2E7B3E4C-A2F2-1648-BA48-5DDFD030A6B8}">
      <dgm:prSet/>
      <dgm:spPr/>
      <dgm:t>
        <a:bodyPr/>
        <a:lstStyle/>
        <a:p>
          <a:endParaRPr lang="en-IN"/>
        </a:p>
      </dgm:t>
    </dgm:pt>
    <dgm:pt modelId="{88CB4662-E70C-B743-94DC-128D3268DF17}" type="sibTrans" cxnId="{2E7B3E4C-A2F2-1648-BA48-5DDFD030A6B8}">
      <dgm:prSet/>
      <dgm:spPr/>
      <dgm:t>
        <a:bodyPr/>
        <a:lstStyle/>
        <a:p>
          <a:endParaRPr lang="en-IN"/>
        </a:p>
      </dgm:t>
    </dgm:pt>
    <dgm:pt modelId="{D61F556A-1D37-9847-AC11-470BC99E414D}">
      <dgm:prSet phldrT="[Text]"/>
      <dgm:spPr/>
      <dgm:t>
        <a:bodyPr/>
        <a:lstStyle/>
        <a:p>
          <a:r>
            <a:rPr lang="en-IN" b="1" dirty="0" smtClean="0"/>
            <a:t>Complex:</a:t>
          </a:r>
          <a:endParaRPr lang="en-IN" b="1" dirty="0"/>
        </a:p>
      </dgm:t>
    </dgm:pt>
    <dgm:pt modelId="{133D4930-B53D-EA45-A46E-84043D70C522}" type="parTrans" cxnId="{EB78CCC3-E6BC-894A-86E3-91537ECA5948}">
      <dgm:prSet/>
      <dgm:spPr/>
      <dgm:t>
        <a:bodyPr/>
        <a:lstStyle/>
        <a:p>
          <a:endParaRPr lang="en-IN"/>
        </a:p>
      </dgm:t>
    </dgm:pt>
    <dgm:pt modelId="{40CC5A10-AAD6-884B-B7BB-334009168B57}" type="sibTrans" cxnId="{EB78CCC3-E6BC-894A-86E3-91537ECA5948}">
      <dgm:prSet/>
      <dgm:spPr/>
      <dgm:t>
        <a:bodyPr/>
        <a:lstStyle/>
        <a:p>
          <a:endParaRPr lang="en-IN"/>
        </a:p>
      </dgm:t>
    </dgm:pt>
    <dgm:pt modelId="{64680CA5-8330-A944-95BB-00947ED96B8E}">
      <dgm:prSet phldrT="[Text]"/>
      <dgm:spPr/>
      <dgm:t>
        <a:bodyPr/>
        <a:lstStyle/>
        <a:p>
          <a:r>
            <a:rPr lang="en-IN" i="1" smtClean="0"/>
            <a:t>Transaction Validation</a:t>
          </a:r>
          <a:endParaRPr lang="en-IN" i="1" dirty="0"/>
        </a:p>
      </dgm:t>
    </dgm:pt>
    <dgm:pt modelId="{8C155198-C3D1-5F41-872E-EF6599EADA9C}" type="parTrans" cxnId="{00A04C0F-4C39-0146-A6AD-0D8935CCBA05}">
      <dgm:prSet/>
      <dgm:spPr/>
      <dgm:t>
        <a:bodyPr/>
        <a:lstStyle/>
        <a:p>
          <a:endParaRPr lang="en-IN"/>
        </a:p>
      </dgm:t>
    </dgm:pt>
    <dgm:pt modelId="{382E62D5-B146-F345-B187-8FE3F1B673CF}" type="sibTrans" cxnId="{00A04C0F-4C39-0146-A6AD-0D8935CCBA05}">
      <dgm:prSet/>
      <dgm:spPr/>
      <dgm:t>
        <a:bodyPr/>
        <a:lstStyle/>
        <a:p>
          <a:endParaRPr lang="en-IN"/>
        </a:p>
      </dgm:t>
    </dgm:pt>
    <dgm:pt modelId="{00E38F70-A15C-A74C-A98C-27E8AD09CC5D}">
      <dgm:prSet phldrT="[Text]"/>
      <dgm:spPr/>
      <dgm:t>
        <a:bodyPr/>
        <a:lstStyle/>
        <a:p>
          <a:r>
            <a:rPr lang="en-IN" b="0" i="1" dirty="0" smtClean="0"/>
            <a:t>Seach by Criteria</a:t>
          </a:r>
          <a:endParaRPr lang="en-IN" b="0" i="1" dirty="0"/>
        </a:p>
      </dgm:t>
    </dgm:pt>
    <dgm:pt modelId="{89FD9AA4-91E9-8540-BE2B-C9182036BF5E}" type="parTrans" cxnId="{52AD4CDC-A97E-0540-8DC1-815C6CF53B93}">
      <dgm:prSet/>
      <dgm:spPr/>
      <dgm:t>
        <a:bodyPr/>
        <a:lstStyle/>
        <a:p>
          <a:endParaRPr lang="en-IN"/>
        </a:p>
      </dgm:t>
    </dgm:pt>
    <dgm:pt modelId="{85F074D3-3703-474A-AC28-9C962B9EB024}" type="sibTrans" cxnId="{52AD4CDC-A97E-0540-8DC1-815C6CF53B93}">
      <dgm:prSet/>
      <dgm:spPr/>
      <dgm:t>
        <a:bodyPr/>
        <a:lstStyle/>
        <a:p>
          <a:endParaRPr lang="en-IN"/>
        </a:p>
      </dgm:t>
    </dgm:pt>
    <dgm:pt modelId="{52A4048B-E203-E048-A5B4-06279D3624C7}">
      <dgm:prSet phldrT="[Text]"/>
      <dgm:spPr/>
      <dgm:t>
        <a:bodyPr/>
        <a:lstStyle/>
        <a:p>
          <a:endParaRPr lang="en-IN" sz="1300" dirty="0"/>
        </a:p>
      </dgm:t>
    </dgm:pt>
    <dgm:pt modelId="{5E79DEEC-5116-C845-8201-5313DB74D468}" type="parTrans" cxnId="{AE09EAB8-0C4A-E348-98E0-871D67C3DF53}">
      <dgm:prSet/>
      <dgm:spPr/>
      <dgm:t>
        <a:bodyPr/>
        <a:lstStyle/>
        <a:p>
          <a:endParaRPr lang="en-IN"/>
        </a:p>
      </dgm:t>
    </dgm:pt>
    <dgm:pt modelId="{395CCB27-F79A-B649-AA5B-B31462658822}" type="sibTrans" cxnId="{AE09EAB8-0C4A-E348-98E0-871D67C3DF53}">
      <dgm:prSet/>
      <dgm:spPr/>
      <dgm:t>
        <a:bodyPr/>
        <a:lstStyle/>
        <a:p>
          <a:endParaRPr lang="en-IN"/>
        </a:p>
      </dgm:t>
    </dgm:pt>
    <dgm:pt modelId="{B19AF80D-1247-3C48-A624-EDAD18E15B47}">
      <dgm:prSet phldrT="[Text]" custT="1"/>
      <dgm:spPr/>
      <dgm:t>
        <a:bodyPr/>
        <a:lstStyle/>
        <a:p>
          <a:r>
            <a:rPr lang="en-IN" sz="1600" i="1" dirty="0" smtClean="0"/>
            <a:t>Details show in following Slide</a:t>
          </a:r>
          <a:endParaRPr lang="en-IN" sz="1600" i="1" dirty="0"/>
        </a:p>
      </dgm:t>
    </dgm:pt>
    <dgm:pt modelId="{9B8E44A4-9285-3B48-B1AE-9140A727ABA5}" type="parTrans" cxnId="{26232694-27F6-B946-B9DF-25834C1C05C6}">
      <dgm:prSet/>
      <dgm:spPr/>
      <dgm:t>
        <a:bodyPr/>
        <a:lstStyle/>
        <a:p>
          <a:endParaRPr lang="en-IN"/>
        </a:p>
      </dgm:t>
    </dgm:pt>
    <dgm:pt modelId="{F8800D7C-CF3C-AB4F-82C1-9680E3FEAC45}" type="sibTrans" cxnId="{26232694-27F6-B946-B9DF-25834C1C05C6}">
      <dgm:prSet/>
      <dgm:spPr/>
      <dgm:t>
        <a:bodyPr/>
        <a:lstStyle/>
        <a:p>
          <a:endParaRPr lang="en-IN"/>
        </a:p>
      </dgm:t>
    </dgm:pt>
    <dgm:pt modelId="{E959D880-C385-8246-A4E3-62D4A67ACE9C}">
      <dgm:prSet phldrT="[Text]"/>
      <dgm:spPr/>
      <dgm:t>
        <a:bodyPr/>
        <a:lstStyle/>
        <a:p>
          <a:r>
            <a:rPr lang="en-IN" dirty="0" smtClean="0"/>
            <a:t>searchCertificatesByID()</a:t>
          </a:r>
          <a:endParaRPr lang="en-IN" dirty="0"/>
        </a:p>
      </dgm:t>
    </dgm:pt>
    <dgm:pt modelId="{710E1FF7-6525-2F41-9243-A0E0AE957355}" type="parTrans" cxnId="{ED70EC58-94DA-0841-9965-C214C69B7AA5}">
      <dgm:prSet/>
      <dgm:spPr/>
      <dgm:t>
        <a:bodyPr/>
        <a:lstStyle/>
        <a:p>
          <a:endParaRPr lang="en-IN"/>
        </a:p>
      </dgm:t>
    </dgm:pt>
    <dgm:pt modelId="{8FE18240-3150-464E-B682-8B38B62756FF}" type="sibTrans" cxnId="{ED70EC58-94DA-0841-9965-C214C69B7AA5}">
      <dgm:prSet/>
      <dgm:spPr/>
      <dgm:t>
        <a:bodyPr/>
        <a:lstStyle/>
        <a:p>
          <a:endParaRPr lang="en-IN"/>
        </a:p>
      </dgm:t>
    </dgm:pt>
    <dgm:pt modelId="{AFF4F00F-9C97-2E47-A4D1-ED67F5427422}" type="pres">
      <dgm:prSet presAssocID="{95C29031-3775-7E4C-B25D-CF0B02A72B2E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1091ADD-B09F-724C-BA65-95AADE419B2E}" type="pres">
      <dgm:prSet presAssocID="{5F919AFB-5476-9044-95A9-71466B0EC1BB}" presName="compNode" presStyleCnt="0"/>
      <dgm:spPr/>
      <dgm:t>
        <a:bodyPr/>
        <a:lstStyle/>
        <a:p>
          <a:endParaRPr lang="en-IN"/>
        </a:p>
      </dgm:t>
    </dgm:pt>
    <dgm:pt modelId="{CA3EB1DC-F25A-D842-819B-76F59DBA5EFE}" type="pres">
      <dgm:prSet presAssocID="{5F919AFB-5476-9044-95A9-71466B0EC1BB}" presName="childRec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26D41F-840C-B745-A995-94A12C3AAF9A}" type="pres">
      <dgm:prSet presAssocID="{5F919AFB-5476-9044-95A9-71466B0EC1B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506982-4336-5A48-8D7D-139FAB7FAF55}" type="pres">
      <dgm:prSet presAssocID="{5F919AFB-5476-9044-95A9-71466B0EC1BB}" presName="parentRect" presStyleLbl="alignNode1" presStyleIdx="0" presStyleCnt="8"/>
      <dgm:spPr/>
      <dgm:t>
        <a:bodyPr/>
        <a:lstStyle/>
        <a:p>
          <a:endParaRPr lang="en-IN"/>
        </a:p>
      </dgm:t>
    </dgm:pt>
    <dgm:pt modelId="{32A0C32F-33A4-F24A-B43A-6A9D8D714CCA}" type="pres">
      <dgm:prSet presAssocID="{5F919AFB-5476-9044-95A9-71466B0EC1BB}" presName="adorn" presStyleLbl="fgAccFollowNode1" presStyleIdx="0" presStyleCnt="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B1032C-35E0-3045-9165-EF64D607511C}" type="pres">
      <dgm:prSet presAssocID="{A3812025-D016-CA48-A1E6-F8B6D239A5E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4AEC03D-865F-9D46-9D6D-A12A73B02737}" type="pres">
      <dgm:prSet presAssocID="{8DCD3A5B-078A-0846-929E-C8EFB69B46F6}" presName="compNode" presStyleCnt="0"/>
      <dgm:spPr/>
      <dgm:t>
        <a:bodyPr/>
        <a:lstStyle/>
        <a:p>
          <a:endParaRPr lang="en-IN"/>
        </a:p>
      </dgm:t>
    </dgm:pt>
    <dgm:pt modelId="{D65DA652-7CBB-EE43-95BC-4E0A9640BE84}" type="pres">
      <dgm:prSet presAssocID="{8DCD3A5B-078A-0846-929E-C8EFB69B46F6}" presName="childRec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9DE43D-9E23-A349-9345-D3D9EED81470}" type="pres">
      <dgm:prSet presAssocID="{8DCD3A5B-078A-0846-929E-C8EFB69B46F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1EB52E-DF3C-7F46-8C4F-FCD0F0480596}" type="pres">
      <dgm:prSet presAssocID="{8DCD3A5B-078A-0846-929E-C8EFB69B46F6}" presName="parentRect" presStyleLbl="alignNode1" presStyleIdx="1" presStyleCnt="8"/>
      <dgm:spPr/>
      <dgm:t>
        <a:bodyPr/>
        <a:lstStyle/>
        <a:p>
          <a:endParaRPr lang="en-IN"/>
        </a:p>
      </dgm:t>
    </dgm:pt>
    <dgm:pt modelId="{BDE0A607-07E2-DC4F-B05D-B2E44BB397ED}" type="pres">
      <dgm:prSet presAssocID="{8DCD3A5B-078A-0846-929E-C8EFB69B46F6}" presName="adorn" presStyleLbl="fgAccFollowNode1" presStyleIdx="1" presStyleCnt="8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449BD39-A14B-644E-BE22-15269DA2B2DA}" type="pres">
      <dgm:prSet presAssocID="{83C887CC-7049-B042-A15A-BB04C87BDE3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40DDD75-FDDE-924B-8A66-EE3C98B6C20F}" type="pres">
      <dgm:prSet presAssocID="{BCB57D0B-A7B4-0943-8036-87F943391473}" presName="compNode" presStyleCnt="0"/>
      <dgm:spPr/>
      <dgm:t>
        <a:bodyPr/>
        <a:lstStyle/>
        <a:p>
          <a:endParaRPr lang="en-IN"/>
        </a:p>
      </dgm:t>
    </dgm:pt>
    <dgm:pt modelId="{AE79831D-0E7F-4B45-993D-D53447E0F7C0}" type="pres">
      <dgm:prSet presAssocID="{BCB57D0B-A7B4-0943-8036-87F943391473}" presName="childRec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4D8DE4-8DF6-9149-A3F5-83640BEE00FB}" type="pres">
      <dgm:prSet presAssocID="{BCB57D0B-A7B4-0943-8036-87F94339147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A996C9-04A1-E54A-9CCC-BB0DCD8DCF8C}" type="pres">
      <dgm:prSet presAssocID="{BCB57D0B-A7B4-0943-8036-87F943391473}" presName="parentRect" presStyleLbl="alignNode1" presStyleIdx="2" presStyleCnt="8"/>
      <dgm:spPr/>
      <dgm:t>
        <a:bodyPr/>
        <a:lstStyle/>
        <a:p>
          <a:endParaRPr lang="en-IN"/>
        </a:p>
      </dgm:t>
    </dgm:pt>
    <dgm:pt modelId="{438DE7CB-FF3E-074C-8DBE-DE002BEE3685}" type="pres">
      <dgm:prSet presAssocID="{BCB57D0B-A7B4-0943-8036-87F943391473}" presName="adorn" presStyleLbl="fgAccFollowNode1" presStyleIdx="2" presStyleCnt="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7724356-F214-BD42-AE22-A1871D33B9B6}" type="pres">
      <dgm:prSet presAssocID="{6AAE35C9-674C-6446-B899-2877C29D627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9943B82-F583-264B-9821-EE4853A4E816}" type="pres">
      <dgm:prSet presAssocID="{8CB080D6-4C88-F34B-A5DA-91F8260AAD6F}" presName="compNode" presStyleCnt="0"/>
      <dgm:spPr/>
      <dgm:t>
        <a:bodyPr/>
        <a:lstStyle/>
        <a:p>
          <a:endParaRPr lang="en-IN"/>
        </a:p>
      </dgm:t>
    </dgm:pt>
    <dgm:pt modelId="{8821350D-4A85-9943-9EC0-1C6D5272A857}" type="pres">
      <dgm:prSet presAssocID="{8CB080D6-4C88-F34B-A5DA-91F8260AAD6F}" presName="childRec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87D923-8C2A-B140-BA70-D8F9075B78F2}" type="pres">
      <dgm:prSet presAssocID="{8CB080D6-4C88-F34B-A5DA-91F8260AAD6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C56FCF-C01D-904B-8F67-7D17C940AE5B}" type="pres">
      <dgm:prSet presAssocID="{8CB080D6-4C88-F34B-A5DA-91F8260AAD6F}" presName="parentRect" presStyleLbl="alignNode1" presStyleIdx="3" presStyleCnt="8"/>
      <dgm:spPr/>
      <dgm:t>
        <a:bodyPr/>
        <a:lstStyle/>
        <a:p>
          <a:endParaRPr lang="en-IN"/>
        </a:p>
      </dgm:t>
    </dgm:pt>
    <dgm:pt modelId="{D17C34DA-5E26-5A4E-9BF8-E73AB7D16401}" type="pres">
      <dgm:prSet presAssocID="{8CB080D6-4C88-F34B-A5DA-91F8260AAD6F}" presName="adorn" presStyleLbl="fgAccFollowNode1" presStyleIdx="3" presStyleCnt="8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2CE46B26-7B70-DF4A-B870-B63351F0F487}" type="pres">
      <dgm:prSet presAssocID="{D3644402-A89F-6741-ACDF-3930885A77F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FB4792E-869A-3745-9345-85AD521A7CF0}" type="pres">
      <dgm:prSet presAssocID="{85049025-E556-CE45-9F8F-027122A708B3}" presName="compNode" presStyleCnt="0"/>
      <dgm:spPr/>
      <dgm:t>
        <a:bodyPr/>
        <a:lstStyle/>
        <a:p>
          <a:endParaRPr lang="en-IN"/>
        </a:p>
      </dgm:t>
    </dgm:pt>
    <dgm:pt modelId="{5F2E1A68-5B72-BC46-87AE-877E938A9EB4}" type="pres">
      <dgm:prSet presAssocID="{85049025-E556-CE45-9F8F-027122A708B3}" presName="childRec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D4C876-74F6-134C-A95B-5C7A5C053DDD}" type="pres">
      <dgm:prSet presAssocID="{85049025-E556-CE45-9F8F-027122A708B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779981-44A1-E449-BF11-C3D667448E74}" type="pres">
      <dgm:prSet presAssocID="{85049025-E556-CE45-9F8F-027122A708B3}" presName="parentRect" presStyleLbl="alignNode1" presStyleIdx="4" presStyleCnt="8"/>
      <dgm:spPr/>
      <dgm:t>
        <a:bodyPr/>
        <a:lstStyle/>
        <a:p>
          <a:endParaRPr lang="en-IN"/>
        </a:p>
      </dgm:t>
    </dgm:pt>
    <dgm:pt modelId="{547CE208-A9B2-8F45-B02A-F00F154CB601}" type="pres">
      <dgm:prSet presAssocID="{85049025-E556-CE45-9F8F-027122A708B3}" presName="adorn" presStyleLbl="fgAccFollowNode1" presStyleIdx="4" presStyleCnt="8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ADE9670-42F2-7A49-B4B0-E61F47942B4F}" type="pres">
      <dgm:prSet presAssocID="{FB583A50-48B8-6346-8071-CBF315532B0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24443667-ADCF-8F42-8E4A-AD8AFAA4D01A}" type="pres">
      <dgm:prSet presAssocID="{767C57C9-38C2-4D4C-825D-DC76BB47FF90}" presName="compNode" presStyleCnt="0"/>
      <dgm:spPr/>
      <dgm:t>
        <a:bodyPr/>
        <a:lstStyle/>
        <a:p>
          <a:endParaRPr lang="en-IN"/>
        </a:p>
      </dgm:t>
    </dgm:pt>
    <dgm:pt modelId="{6A6A6627-5DFE-7541-B66B-CA07B0CD5DCF}" type="pres">
      <dgm:prSet presAssocID="{767C57C9-38C2-4D4C-825D-DC76BB47FF90}" presName="childRec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5137DC-2555-544B-A339-F350B2ADF565}" type="pres">
      <dgm:prSet presAssocID="{767C57C9-38C2-4D4C-825D-DC76BB47FF9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547440-DBDF-984E-BE24-48D29495B7D3}" type="pres">
      <dgm:prSet presAssocID="{767C57C9-38C2-4D4C-825D-DC76BB47FF90}" presName="parentRect" presStyleLbl="alignNode1" presStyleIdx="5" presStyleCnt="8"/>
      <dgm:spPr/>
      <dgm:t>
        <a:bodyPr/>
        <a:lstStyle/>
        <a:p>
          <a:endParaRPr lang="en-IN"/>
        </a:p>
      </dgm:t>
    </dgm:pt>
    <dgm:pt modelId="{DCBF1906-D9CC-4748-B5F1-0C3AFC5BC412}" type="pres">
      <dgm:prSet presAssocID="{767C57C9-38C2-4D4C-825D-DC76BB47FF90}" presName="adorn" presStyleLbl="fgAccFollowNode1" presStyleIdx="5" presStyleCnt="8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37A6CDAE-BFE2-804E-AE35-C84686847C77}" type="pres">
      <dgm:prSet presAssocID="{6560FD53-0E94-574A-AE19-1D5D864C604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1A245307-100B-B846-A948-1F382327D60B}" type="pres">
      <dgm:prSet presAssocID="{B3DECA58-5C94-5346-AED3-03E2D916A306}" presName="compNode" presStyleCnt="0"/>
      <dgm:spPr/>
      <dgm:t>
        <a:bodyPr/>
        <a:lstStyle/>
        <a:p>
          <a:endParaRPr lang="en-IN"/>
        </a:p>
      </dgm:t>
    </dgm:pt>
    <dgm:pt modelId="{F545705E-500E-FA47-91F0-7B0CCE5E8202}" type="pres">
      <dgm:prSet presAssocID="{B3DECA58-5C94-5346-AED3-03E2D916A306}" presName="childRec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81DA03-ED4F-4B49-A210-8398D919F968}" type="pres">
      <dgm:prSet presAssocID="{B3DECA58-5C94-5346-AED3-03E2D916A30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1AFBB4-8674-6B4B-BD40-145E53CF5D02}" type="pres">
      <dgm:prSet presAssocID="{B3DECA58-5C94-5346-AED3-03E2D916A306}" presName="parentRect" presStyleLbl="alignNode1" presStyleIdx="6" presStyleCnt="8"/>
      <dgm:spPr/>
      <dgm:t>
        <a:bodyPr/>
        <a:lstStyle/>
        <a:p>
          <a:endParaRPr lang="en-IN"/>
        </a:p>
      </dgm:t>
    </dgm:pt>
    <dgm:pt modelId="{5CFB5D5E-D47F-244F-8A8C-A3DF6FD7D84E}" type="pres">
      <dgm:prSet presAssocID="{B3DECA58-5C94-5346-AED3-03E2D916A306}" presName="adorn" presStyleLbl="fgAccFollowNode1" presStyleIdx="6" presStyleCnt="8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BB0C3956-F208-E14E-A2B8-589C4F7EC92E}" type="pres">
      <dgm:prSet presAssocID="{599E808D-3BBA-164D-941E-5617644E81A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9D057C7F-D6B9-AA44-9BE9-08EB6D7CD1CD}" type="pres">
      <dgm:prSet presAssocID="{837216A7-DE14-914D-9813-4608A0556CF5}" presName="compNode" presStyleCnt="0"/>
      <dgm:spPr/>
      <dgm:t>
        <a:bodyPr/>
        <a:lstStyle/>
        <a:p>
          <a:endParaRPr lang="en-IN"/>
        </a:p>
      </dgm:t>
    </dgm:pt>
    <dgm:pt modelId="{638AA27C-BD83-B443-B9EB-1D90B8569FCC}" type="pres">
      <dgm:prSet presAssocID="{837216A7-DE14-914D-9813-4608A0556CF5}" presName="childRec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FB00BE-3C15-3545-979D-FA4456633971}" type="pres">
      <dgm:prSet presAssocID="{837216A7-DE14-914D-9813-4608A0556CF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14F911-9E42-1E46-BBD0-C69969B8FD8C}" type="pres">
      <dgm:prSet presAssocID="{837216A7-DE14-914D-9813-4608A0556CF5}" presName="parentRect" presStyleLbl="alignNode1" presStyleIdx="7" presStyleCnt="8"/>
      <dgm:spPr/>
      <dgm:t>
        <a:bodyPr/>
        <a:lstStyle/>
        <a:p>
          <a:endParaRPr lang="en-IN"/>
        </a:p>
      </dgm:t>
    </dgm:pt>
    <dgm:pt modelId="{E222B786-6EB5-F24A-BA7D-0F4A27765947}" type="pres">
      <dgm:prSet presAssocID="{837216A7-DE14-914D-9813-4608A0556CF5}" presName="adorn" presStyleLbl="fgAccFollowNode1" presStyleIdx="7" presStyleCnt="8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en-IN"/>
        </a:p>
      </dgm:t>
    </dgm:pt>
  </dgm:ptLst>
  <dgm:cxnLst>
    <dgm:cxn modelId="{DBD37E05-A198-DE4A-AABE-B03E5B9A6170}" type="presOf" srcId="{767C57C9-38C2-4D4C-825D-DC76BB47FF90}" destId="{2D547440-DBDF-984E-BE24-48D29495B7D3}" srcOrd="1" destOrd="0" presId="urn:microsoft.com/office/officeart/2005/8/layout/bList2"/>
    <dgm:cxn modelId="{492128BC-EAD2-4347-97DE-3DEAF6BAF5FA}" type="presOf" srcId="{A008A245-1945-B943-AE6D-C6F4A0A3DBC8}" destId="{5F2E1A68-5B72-BC46-87AE-877E938A9EB4}" srcOrd="0" destOrd="0" presId="urn:microsoft.com/office/officeart/2005/8/layout/bList2"/>
    <dgm:cxn modelId="{1C687E0E-9F00-234A-B816-11F167C083ED}" type="presOf" srcId="{3FD9AAB7-BA60-EA45-877E-5300770540B9}" destId="{F545705E-500E-FA47-91F0-7B0CCE5E8202}" srcOrd="0" destOrd="1" presId="urn:microsoft.com/office/officeart/2005/8/layout/bList2"/>
    <dgm:cxn modelId="{AE09EAB8-0C4A-E348-98E0-871D67C3DF53}" srcId="{837216A7-DE14-914D-9813-4608A0556CF5}" destId="{52A4048B-E203-E048-A5B4-06279D3624C7}" srcOrd="1" destOrd="0" parTransId="{5E79DEEC-5116-C845-8201-5313DB74D468}" sibTransId="{395CCB27-F79A-B649-AA5B-B31462658822}"/>
    <dgm:cxn modelId="{00A04C0F-4C39-0146-A6AD-0D8935CCBA05}" srcId="{63333C09-1A66-3F45-AEFD-1248D4DB6289}" destId="{64680CA5-8330-A944-95BB-00947ED96B8E}" srcOrd="0" destOrd="0" parTransId="{8C155198-C3D1-5F41-872E-EF6599EADA9C}" sibTransId="{382E62D5-B146-F345-B187-8FE3F1B673CF}"/>
    <dgm:cxn modelId="{931394DE-89C6-A047-A0F7-28E61D093CB6}" type="presOf" srcId="{8DCD3A5B-078A-0846-929E-C8EFB69B46F6}" destId="{7B9DE43D-9E23-A349-9345-D3D9EED81470}" srcOrd="0" destOrd="0" presId="urn:microsoft.com/office/officeart/2005/8/layout/bList2"/>
    <dgm:cxn modelId="{010B524F-55DD-654D-9C95-E263F55E7866}" type="presOf" srcId="{95C29031-3775-7E4C-B25D-CF0B02A72B2E}" destId="{AFF4F00F-9C97-2E47-A4D1-ED67F5427422}" srcOrd="0" destOrd="0" presId="urn:microsoft.com/office/officeart/2005/8/layout/bList2"/>
    <dgm:cxn modelId="{F0FC68FA-5F5A-3F46-9426-C92000D7973E}" srcId="{B3DECA58-5C94-5346-AED3-03E2D916A306}" destId="{3FD9AAB7-BA60-EA45-877E-5300770540B9}" srcOrd="1" destOrd="0" parTransId="{A5C2FD1B-60AA-5A40-B1C7-62F026FD0508}" sibTransId="{75DFD7AC-9E5D-6446-BD08-DA30B29F4D33}"/>
    <dgm:cxn modelId="{D901B834-7295-4F4C-9862-0885CF55F111}" type="presOf" srcId="{E959D880-C385-8246-A4E3-62D4A67ACE9C}" destId="{AE79831D-0E7F-4B45-993D-D53447E0F7C0}" srcOrd="0" destOrd="5" presId="urn:microsoft.com/office/officeart/2005/8/layout/bList2"/>
    <dgm:cxn modelId="{5227FFBF-A3D9-2C45-87B1-A7C5F40E74D5}" type="presOf" srcId="{599E808D-3BBA-164D-941E-5617644E81A8}" destId="{BB0C3956-F208-E14E-A2B8-589C4F7EC92E}" srcOrd="0" destOrd="0" presId="urn:microsoft.com/office/officeart/2005/8/layout/bList2"/>
    <dgm:cxn modelId="{B38A045A-DA11-2D42-8146-7F0DC7D73F57}" type="presOf" srcId="{6CD9FDB0-9549-3C4E-9A72-7AB73B956A6C}" destId="{F545705E-500E-FA47-91F0-7B0CCE5E8202}" srcOrd="0" destOrd="3" presId="urn:microsoft.com/office/officeart/2005/8/layout/bList2"/>
    <dgm:cxn modelId="{2A16BD9B-5D84-554D-A2D7-C239A428B345}" srcId="{95C29031-3775-7E4C-B25D-CF0B02A72B2E}" destId="{85049025-E556-CE45-9F8F-027122A708B3}" srcOrd="4" destOrd="0" parTransId="{DFBA49CE-7218-B94D-9CA1-EB2C5A51A477}" sibTransId="{FB583A50-48B8-6346-8071-CBF315532B08}"/>
    <dgm:cxn modelId="{81C7B106-2847-3341-A7F4-513A28BE9999}" type="presOf" srcId="{15738779-1AA0-9441-A75B-DDC506A9B524}" destId="{5F2E1A68-5B72-BC46-87AE-877E938A9EB4}" srcOrd="0" destOrd="1" presId="urn:microsoft.com/office/officeart/2005/8/layout/bList2"/>
    <dgm:cxn modelId="{F4E29B9E-8DFE-474D-96A8-3165FE97D93B}" type="presOf" srcId="{7903F02A-5944-8140-A8E7-9A5923D0BA48}" destId="{AE79831D-0E7F-4B45-993D-D53447E0F7C0}" srcOrd="0" destOrd="2" presId="urn:microsoft.com/office/officeart/2005/8/layout/bList2"/>
    <dgm:cxn modelId="{696DB57D-B395-734E-967A-C8E0ABA36AE0}" type="presOf" srcId="{8015FE41-D55D-AC4E-AE3D-7F612150DD44}" destId="{D65DA652-7CBB-EE43-95BC-4E0A9640BE84}" srcOrd="0" destOrd="3" presId="urn:microsoft.com/office/officeart/2005/8/layout/bList2"/>
    <dgm:cxn modelId="{49456B32-51A8-1F4F-82D1-7BB54719B84F}" type="presOf" srcId="{B3DECA58-5C94-5346-AED3-03E2D916A306}" destId="{5C81DA03-ED4F-4B49-A210-8398D919F968}" srcOrd="0" destOrd="0" presId="urn:microsoft.com/office/officeart/2005/8/layout/bList2"/>
    <dgm:cxn modelId="{3FEDB5EC-699D-3F47-B066-DBC4D481FC17}" type="presOf" srcId="{0F826E47-8186-1643-999F-10B808883601}" destId="{D65DA652-7CBB-EE43-95BC-4E0A9640BE84}" srcOrd="0" destOrd="1" presId="urn:microsoft.com/office/officeart/2005/8/layout/bList2"/>
    <dgm:cxn modelId="{4E068E85-644A-B442-BDB0-8AB6020E63C7}" type="presOf" srcId="{235FD8C5-E6BD-F146-8C2B-411943009AB5}" destId="{D65DA652-7CBB-EE43-95BC-4E0A9640BE84}" srcOrd="0" destOrd="0" presId="urn:microsoft.com/office/officeart/2005/8/layout/bList2"/>
    <dgm:cxn modelId="{5E676B67-52E5-4243-A7DD-CA25F9362C83}" type="presOf" srcId="{85049025-E556-CE45-9F8F-027122A708B3}" destId="{8A779981-44A1-E449-BF11-C3D667448E74}" srcOrd="1" destOrd="0" presId="urn:microsoft.com/office/officeart/2005/8/layout/bList2"/>
    <dgm:cxn modelId="{70D69D40-0A00-4740-B8B3-52514E91110F}" srcId="{95C29031-3775-7E4C-B25D-CF0B02A72B2E}" destId="{BCB57D0B-A7B4-0943-8036-87F943391473}" srcOrd="2" destOrd="0" parTransId="{4EC0305A-F90C-F246-A960-519058AED24E}" sibTransId="{6AAE35C9-674C-6446-B899-2877C29D6271}"/>
    <dgm:cxn modelId="{F30D63BA-FF45-FB46-AC04-C98F7AEFE3A2}" type="presOf" srcId="{63333C09-1A66-3F45-AEFD-1248D4DB6289}" destId="{6A6A6627-5DFE-7541-B66B-CA07B0CD5DCF}" srcOrd="0" destOrd="0" presId="urn:microsoft.com/office/officeart/2005/8/layout/bList2"/>
    <dgm:cxn modelId="{7C9E47C3-0EF6-214C-B658-78945E9D5736}" srcId="{95C29031-3775-7E4C-B25D-CF0B02A72B2E}" destId="{767C57C9-38C2-4D4C-825D-DC76BB47FF90}" srcOrd="5" destOrd="0" parTransId="{DE2E5160-FC8D-064C-916B-C9D666F774D6}" sibTransId="{6560FD53-0E94-574A-AE19-1D5D864C604A}"/>
    <dgm:cxn modelId="{C27F89DD-EB07-FF42-A760-6E76BA1BAA40}" type="presOf" srcId="{D3644402-A89F-6741-ACDF-3930885A77F6}" destId="{2CE46B26-7B70-DF4A-B870-B63351F0F487}" srcOrd="0" destOrd="0" presId="urn:microsoft.com/office/officeart/2005/8/layout/bList2"/>
    <dgm:cxn modelId="{2E7B3E4C-A2F2-1648-BA48-5DDFD030A6B8}" srcId="{85049025-E556-CE45-9F8F-027122A708B3}" destId="{15738779-1AA0-9441-A75B-DDC506A9B524}" srcOrd="1" destOrd="0" parTransId="{C96FBDBB-254D-F540-8181-82F76F42B613}" sibTransId="{88CB4662-E70C-B743-94DC-128D3268DF17}"/>
    <dgm:cxn modelId="{A80A7DE7-2E42-8646-AC7B-08A0068BF8FB}" type="presOf" srcId="{BCB57D0B-A7B4-0943-8036-87F943391473}" destId="{7EA996C9-04A1-E54A-9CCC-BB0DCD8DCF8C}" srcOrd="1" destOrd="0" presId="urn:microsoft.com/office/officeart/2005/8/layout/bList2"/>
    <dgm:cxn modelId="{B2ACAF6B-D721-324B-B145-9B1C02BCE7A5}" type="presOf" srcId="{9D81D9BB-8CBC-BC4E-B97F-927666A1452F}" destId="{F545705E-500E-FA47-91F0-7B0CCE5E8202}" srcOrd="0" destOrd="2" presId="urn:microsoft.com/office/officeart/2005/8/layout/bList2"/>
    <dgm:cxn modelId="{D88BC6CB-37A7-D04E-804C-919C90A7AC22}" srcId="{767C57C9-38C2-4D4C-825D-DC76BB47FF90}" destId="{63333C09-1A66-3F45-AEFD-1248D4DB6289}" srcOrd="0" destOrd="0" parTransId="{D6394B22-6376-F149-A35E-0207594A0B0D}" sibTransId="{4FADA511-2D6D-1145-ACD2-ADEB32A3D063}"/>
    <dgm:cxn modelId="{C26857F1-D558-0347-B073-013F9F6E14D7}" srcId="{BCB57D0B-A7B4-0943-8036-87F943391473}" destId="{50F306EA-8C77-7245-8206-FDD67F491DC1}" srcOrd="3" destOrd="0" parTransId="{07382524-C4D9-EE4B-A756-DBCDEEC792C4}" sibTransId="{3B08E9EB-B7C1-5444-A1E9-299F93742541}"/>
    <dgm:cxn modelId="{E4D1EBA0-CB32-1B41-B112-4EB7459ED1E4}" type="presOf" srcId="{5F919AFB-5476-9044-95A9-71466B0EC1BB}" destId="{76506982-4336-5A48-8D7D-139FAB7FAF55}" srcOrd="1" destOrd="0" presId="urn:microsoft.com/office/officeart/2005/8/layout/bList2"/>
    <dgm:cxn modelId="{C798BDAB-6268-0A4A-BFBC-5D2EF0422FB9}" srcId="{95C29031-3775-7E4C-B25D-CF0B02A72B2E}" destId="{B3DECA58-5C94-5346-AED3-03E2D916A306}" srcOrd="6" destOrd="0" parTransId="{930ACB27-97C7-6A40-8C56-06A06C74E7C1}" sibTransId="{599E808D-3BBA-164D-941E-5617644E81A8}"/>
    <dgm:cxn modelId="{6F12332D-18C6-8E4C-94D2-836A236072FE}" srcId="{95C29031-3775-7E4C-B25D-CF0B02A72B2E}" destId="{8CB080D6-4C88-F34B-A5DA-91F8260AAD6F}" srcOrd="3" destOrd="0" parTransId="{135136FB-01EE-3A42-B50E-FEF82F551FD4}" sibTransId="{D3644402-A89F-6741-ACDF-3930885A77F6}"/>
    <dgm:cxn modelId="{8CFE21CF-2A17-1642-B228-697F7211E6ED}" srcId="{B3DECA58-5C94-5346-AED3-03E2D916A306}" destId="{9D81D9BB-8CBC-BC4E-B97F-927666A1452F}" srcOrd="2" destOrd="0" parTransId="{F7EDDF85-85C9-2248-B86C-A54D30EF7745}" sibTransId="{5E560BBD-06FE-4147-911C-2C8DD388B569}"/>
    <dgm:cxn modelId="{2EF1FAD2-D20B-E446-8CAA-75CB7BA25898}" srcId="{8DCD3A5B-078A-0846-929E-C8EFB69B46F6}" destId="{0F826E47-8186-1643-999F-10B808883601}" srcOrd="1" destOrd="0" parTransId="{9C5CE288-7CA9-8441-976B-45CF43D49E10}" sibTransId="{43961327-A58F-C84F-93F0-F1762244E71B}"/>
    <dgm:cxn modelId="{185C0B18-5620-144A-89EB-CE063D6203A3}" type="presOf" srcId="{64680CA5-8330-A944-95BB-00947ED96B8E}" destId="{6A6A6627-5DFE-7541-B66B-CA07B0CD5DCF}" srcOrd="0" destOrd="1" presId="urn:microsoft.com/office/officeart/2005/8/layout/bList2"/>
    <dgm:cxn modelId="{BAE089E3-0E5B-4B4A-A499-E36ED21F16AA}" type="presOf" srcId="{E25DB3C7-7AF4-134C-9BAA-679DAC8247F6}" destId="{AE79831D-0E7F-4B45-993D-D53447E0F7C0}" srcOrd="0" destOrd="4" presId="urn:microsoft.com/office/officeart/2005/8/layout/bList2"/>
    <dgm:cxn modelId="{7D2982FC-D3CE-7343-8D13-F6E871BF3640}" srcId="{8DCD3A5B-078A-0846-929E-C8EFB69B46F6}" destId="{235FD8C5-E6BD-F146-8C2B-411943009AB5}" srcOrd="0" destOrd="0" parTransId="{3A8829D6-453D-5043-B8AF-E23C6C319616}" sibTransId="{AF03C9BE-51AC-7F44-A71D-55AB186F15DA}"/>
    <dgm:cxn modelId="{8F3BBC0B-6DCF-6945-8F45-3D8464DCA276}" srcId="{8DCD3A5B-078A-0846-929E-C8EFB69B46F6}" destId="{8015FE41-D55D-AC4E-AE3D-7F612150DD44}" srcOrd="3" destOrd="0" parTransId="{EB3EC334-D272-414D-80EF-769D96FC2DE0}" sibTransId="{3D2061A2-01EE-7148-AC7A-EB86C40FDF8C}"/>
    <dgm:cxn modelId="{E018BDB4-8397-4C45-B154-AC456D211929}" type="presOf" srcId="{8CB080D6-4C88-F34B-A5DA-91F8260AAD6F}" destId="{9A87D923-8C2A-B140-BA70-D8F9075B78F2}" srcOrd="0" destOrd="0" presId="urn:microsoft.com/office/officeart/2005/8/layout/bList2"/>
    <dgm:cxn modelId="{9D987736-EE84-4B41-9289-EA34587440CB}" srcId="{BCB57D0B-A7B4-0943-8036-87F943391473}" destId="{7903F02A-5944-8140-A8E7-9A5923D0BA48}" srcOrd="2" destOrd="0" parTransId="{73E48A12-A1B1-4141-ACDE-B098E9A59BF0}" sibTransId="{D89349B3-A62F-5F43-9766-3DC61FA390AD}"/>
    <dgm:cxn modelId="{06129D6B-9268-7443-B34D-E89FEA705571}" type="presOf" srcId="{85049025-E556-CE45-9F8F-027122A708B3}" destId="{19D4C876-74F6-134C-A95B-5C7A5C053DDD}" srcOrd="0" destOrd="0" presId="urn:microsoft.com/office/officeart/2005/8/layout/bList2"/>
    <dgm:cxn modelId="{50D8C2DD-3743-0849-A737-5622C5676FBD}" srcId="{95C29031-3775-7E4C-B25D-CF0B02A72B2E}" destId="{5F919AFB-5476-9044-95A9-71466B0EC1BB}" srcOrd="0" destOrd="0" parTransId="{691F2897-2CBD-E846-9DDE-22B4741A00FD}" sibTransId="{A3812025-D016-CA48-A1E6-F8B6D239A5ED}"/>
    <dgm:cxn modelId="{2A0792DF-D15A-FC40-8AC5-140F3552A57F}" srcId="{8CB080D6-4C88-F34B-A5DA-91F8260AAD6F}" destId="{21918C3C-4ECB-A148-8583-D05A19437236}" srcOrd="0" destOrd="0" parTransId="{83215DF4-887D-B644-AA90-65A8C6E5D48C}" sibTransId="{1B79CB74-2E52-0F48-BB12-02E9854ABF42}"/>
    <dgm:cxn modelId="{C415F94D-743B-684E-8355-11AC4219B793}" type="presOf" srcId="{33BD32C2-3E71-FB4A-83BA-E5DFC4C444F1}" destId="{CA3EB1DC-F25A-D842-819B-76F59DBA5EFE}" srcOrd="0" destOrd="1" presId="urn:microsoft.com/office/officeart/2005/8/layout/bList2"/>
    <dgm:cxn modelId="{2FFBC0C9-FB87-5647-9322-63B200866C1F}" type="presOf" srcId="{50F306EA-8C77-7245-8206-FDD67F491DC1}" destId="{AE79831D-0E7F-4B45-993D-D53447E0F7C0}" srcOrd="0" destOrd="3" presId="urn:microsoft.com/office/officeart/2005/8/layout/bList2"/>
    <dgm:cxn modelId="{30831672-754C-8847-92CA-F1E7E0475C09}" srcId="{B3DECA58-5C94-5346-AED3-03E2D916A306}" destId="{6CD9FDB0-9549-3C4E-9A72-7AB73B956A6C}" srcOrd="3" destOrd="0" parTransId="{D40B3CF5-46B3-0642-9C15-C5EF6EB4A4CD}" sibTransId="{FC488B21-AA0C-004C-B1E2-BE56527D5D4D}"/>
    <dgm:cxn modelId="{4CA9360A-6191-E347-BCEA-0F2219BFDC91}" type="presOf" srcId="{D61F556A-1D37-9847-AC11-470BC99E414D}" destId="{6A6A6627-5DFE-7541-B66B-CA07B0CD5DCF}" srcOrd="0" destOrd="2" presId="urn:microsoft.com/office/officeart/2005/8/layout/bList2"/>
    <dgm:cxn modelId="{89B66374-2910-E643-BAD2-39EF8585DC73}" type="presOf" srcId="{A3812025-D016-CA48-A1E6-F8B6D239A5ED}" destId="{4EB1032C-35E0-3045-9165-EF64D607511C}" srcOrd="0" destOrd="0" presId="urn:microsoft.com/office/officeart/2005/8/layout/bList2"/>
    <dgm:cxn modelId="{EB78CCC3-E6BC-894A-86E3-91537ECA5948}" srcId="{767C57C9-38C2-4D4C-825D-DC76BB47FF90}" destId="{D61F556A-1D37-9847-AC11-470BC99E414D}" srcOrd="1" destOrd="0" parTransId="{133D4930-B53D-EA45-A46E-84043D70C522}" sibTransId="{40CC5A10-AAD6-884B-B7BB-334009168B57}"/>
    <dgm:cxn modelId="{B4D386BF-40BC-A34D-8D64-4299482FEF2E}" type="presOf" srcId="{00E38F70-A15C-A74C-A98C-27E8AD09CC5D}" destId="{6A6A6627-5DFE-7541-B66B-CA07B0CD5DCF}" srcOrd="0" destOrd="3" presId="urn:microsoft.com/office/officeart/2005/8/layout/bList2"/>
    <dgm:cxn modelId="{87F22C06-5F1C-574E-ACB7-425EC3287FE1}" srcId="{8DCD3A5B-078A-0846-929E-C8EFB69B46F6}" destId="{F58CE6F0-C738-0740-8B2D-9F5256F389D3}" srcOrd="2" destOrd="0" parTransId="{1D1C0051-BEF1-3442-BE97-7731F4CB8767}" sibTransId="{BD75EC07-E257-C543-94DE-FAA5DD52B3BC}"/>
    <dgm:cxn modelId="{73D02A69-8A3B-BE4E-AC52-E747A88BFD68}" type="presOf" srcId="{767C57C9-38C2-4D4C-825D-DC76BB47FF90}" destId="{715137DC-2555-544B-A339-F350B2ADF565}" srcOrd="0" destOrd="0" presId="urn:microsoft.com/office/officeart/2005/8/layout/bList2"/>
    <dgm:cxn modelId="{284EC594-C8FF-6241-81AF-BDA2B3C56221}" type="presOf" srcId="{8CB080D6-4C88-F34B-A5DA-91F8260AAD6F}" destId="{AAC56FCF-C01D-904B-8F67-7D17C940AE5B}" srcOrd="1" destOrd="0" presId="urn:microsoft.com/office/officeart/2005/8/layout/bList2"/>
    <dgm:cxn modelId="{5E4F47E1-E214-6641-93D7-D46D60E21DA8}" srcId="{8DCD3A5B-078A-0846-929E-C8EFB69B46F6}" destId="{26CAE646-7F32-E24F-A632-BAA970E61B3F}" srcOrd="4" destOrd="0" parTransId="{0DE72D5D-D40B-2940-82D5-50A3A11461CC}" sibTransId="{943E95D7-F394-EF4A-979D-402F6D420BDF}"/>
    <dgm:cxn modelId="{52AD4CDC-A97E-0540-8DC1-815C6CF53B93}" srcId="{D61F556A-1D37-9847-AC11-470BC99E414D}" destId="{00E38F70-A15C-A74C-A98C-27E8AD09CC5D}" srcOrd="0" destOrd="0" parTransId="{89FD9AA4-91E9-8540-BE2B-C9182036BF5E}" sibTransId="{85F074D3-3703-474A-AC28-9C962B9EB024}"/>
    <dgm:cxn modelId="{8D4E987C-C559-4A4E-A9F0-F22E7150BEFA}" srcId="{BCB57D0B-A7B4-0943-8036-87F943391473}" destId="{299EC49D-BC3D-644D-82C4-8E80150CB25C}" srcOrd="0" destOrd="0" parTransId="{3323511A-84B4-E24A-AE23-6A848BAECB69}" sibTransId="{6E0362C0-F790-BA42-99F1-537EF42FB329}"/>
    <dgm:cxn modelId="{58B465FB-C09B-1D47-B8B4-15598419FEBB}" type="presOf" srcId="{83C887CC-7049-B042-A15A-BB04C87BDE31}" destId="{F449BD39-A14B-644E-BE22-15269DA2B2DA}" srcOrd="0" destOrd="0" presId="urn:microsoft.com/office/officeart/2005/8/layout/bList2"/>
    <dgm:cxn modelId="{27F8EF90-0767-0E43-AB7C-43B9A8B95ED9}" srcId="{8CB080D6-4C88-F34B-A5DA-91F8260AAD6F}" destId="{F9F1BB10-511A-E04F-A440-AD4B977CAD29}" srcOrd="1" destOrd="0" parTransId="{44A25E7C-9D5E-C148-B99E-99F19F4A7D52}" sibTransId="{B5434BE0-0F93-5E40-9A0A-FB04CBE8D8EB}"/>
    <dgm:cxn modelId="{720701CB-0958-D34F-9752-50C3F88F6CDD}" type="presOf" srcId="{26CAE646-7F32-E24F-A632-BAA970E61B3F}" destId="{D65DA652-7CBB-EE43-95BC-4E0A9640BE84}" srcOrd="0" destOrd="4" presId="urn:microsoft.com/office/officeart/2005/8/layout/bList2"/>
    <dgm:cxn modelId="{D3E14FCC-7661-BA40-AA22-892643DE1F87}" srcId="{85049025-E556-CE45-9F8F-027122A708B3}" destId="{A008A245-1945-B943-AE6D-C6F4A0A3DBC8}" srcOrd="0" destOrd="0" parTransId="{2B8192B1-87CB-5641-AE16-BDE55A6635D6}" sibTransId="{1EF13623-73E4-D449-B7B3-0DCFA1D60C06}"/>
    <dgm:cxn modelId="{B9E1F92D-3E3A-3246-B8FD-7C94FF4A01B3}" srcId="{5F919AFB-5476-9044-95A9-71466B0EC1BB}" destId="{33BD32C2-3E71-FB4A-83BA-E5DFC4C444F1}" srcOrd="1" destOrd="0" parTransId="{8A6C909C-A759-EB47-81B4-F10CD10657B8}" sibTransId="{B079EB53-61AD-F84F-80FA-4DE312238858}"/>
    <dgm:cxn modelId="{96AA2513-BF32-B74A-B294-D5625AB91891}" type="presOf" srcId="{B3DECA58-5C94-5346-AED3-03E2D916A306}" destId="{101AFBB4-8674-6B4B-BD40-145E53CF5D02}" srcOrd="1" destOrd="0" presId="urn:microsoft.com/office/officeart/2005/8/layout/bList2"/>
    <dgm:cxn modelId="{26232694-27F6-B946-B9DF-25834C1C05C6}" srcId="{837216A7-DE14-914D-9813-4608A0556CF5}" destId="{B19AF80D-1247-3C48-A624-EDAD18E15B47}" srcOrd="0" destOrd="0" parTransId="{9B8E44A4-9285-3B48-B1AE-9140A727ABA5}" sibTransId="{F8800D7C-CF3C-AB4F-82C1-9680E3FEAC45}"/>
    <dgm:cxn modelId="{AE881CDC-DF53-E545-B729-46F2AB5D38E2}" type="presOf" srcId="{8DCD3A5B-078A-0846-929E-C8EFB69B46F6}" destId="{CE1EB52E-DF3C-7F46-8C4F-FCD0F0480596}" srcOrd="1" destOrd="0" presId="urn:microsoft.com/office/officeart/2005/8/layout/bList2"/>
    <dgm:cxn modelId="{031FE7E3-0876-D64C-9CD5-33BC3CD3E1AE}" srcId="{BCB57D0B-A7B4-0943-8036-87F943391473}" destId="{E25DB3C7-7AF4-134C-9BAA-679DAC8247F6}" srcOrd="4" destOrd="0" parTransId="{0646B601-4F30-7F41-B03E-F79FE591D3F8}" sibTransId="{53BC5E5F-D710-5B4A-9572-DA7830B05FB0}"/>
    <dgm:cxn modelId="{E8E15F04-3D50-6241-B83F-48D88E145FB5}" type="presOf" srcId="{F58CE6F0-C738-0740-8B2D-9F5256F389D3}" destId="{D65DA652-7CBB-EE43-95BC-4E0A9640BE84}" srcOrd="0" destOrd="2" presId="urn:microsoft.com/office/officeart/2005/8/layout/bList2"/>
    <dgm:cxn modelId="{6683C0FB-090B-4340-8197-3F0DDE017824}" type="presOf" srcId="{799DBB46-D873-EB48-97DC-6381E55337C2}" destId="{F545705E-500E-FA47-91F0-7B0CCE5E8202}" srcOrd="0" destOrd="0" presId="urn:microsoft.com/office/officeart/2005/8/layout/bList2"/>
    <dgm:cxn modelId="{A4E51928-E30E-0443-8735-AC06F35FF5E6}" type="presOf" srcId="{B19AF80D-1247-3C48-A624-EDAD18E15B47}" destId="{638AA27C-BD83-B443-B9EB-1D90B8569FCC}" srcOrd="0" destOrd="0" presId="urn:microsoft.com/office/officeart/2005/8/layout/bList2"/>
    <dgm:cxn modelId="{ED70EC58-94DA-0841-9965-C214C69B7AA5}" srcId="{BCB57D0B-A7B4-0943-8036-87F943391473}" destId="{E959D880-C385-8246-A4E3-62D4A67ACE9C}" srcOrd="5" destOrd="0" parTransId="{710E1FF7-6525-2F41-9243-A0E0AE957355}" sibTransId="{8FE18240-3150-464E-B682-8B38B62756FF}"/>
    <dgm:cxn modelId="{B9BE4CAA-B989-5E48-9B60-EBFA00CCC3D1}" type="presOf" srcId="{6AAE35C9-674C-6446-B899-2877C29D6271}" destId="{F7724356-F214-BD42-AE22-A1871D33B9B6}" srcOrd="0" destOrd="0" presId="urn:microsoft.com/office/officeart/2005/8/layout/bList2"/>
    <dgm:cxn modelId="{B335D0E3-5EB0-154E-8511-8C456D3BFBFE}" type="presOf" srcId="{F9F1BB10-511A-E04F-A440-AD4B977CAD29}" destId="{8821350D-4A85-9943-9EC0-1C6D5272A857}" srcOrd="0" destOrd="1" presId="urn:microsoft.com/office/officeart/2005/8/layout/bList2"/>
    <dgm:cxn modelId="{D9AD7BB1-4F5A-FE44-A4E6-564C159043E2}" type="presOf" srcId="{21918C3C-4ECB-A148-8583-D05A19437236}" destId="{8821350D-4A85-9943-9EC0-1C6D5272A857}" srcOrd="0" destOrd="0" presId="urn:microsoft.com/office/officeart/2005/8/layout/bList2"/>
    <dgm:cxn modelId="{C0A26CEA-1868-364D-89A4-77C932112139}" type="presOf" srcId="{27094FC2-A6AC-9C46-AF5F-2E6584AD7FD3}" destId="{AE79831D-0E7F-4B45-993D-D53447E0F7C0}" srcOrd="0" destOrd="1" presId="urn:microsoft.com/office/officeart/2005/8/layout/bList2"/>
    <dgm:cxn modelId="{DE573348-F538-404B-95B1-EC4CADC9A245}" srcId="{95C29031-3775-7E4C-B25D-CF0B02A72B2E}" destId="{837216A7-DE14-914D-9813-4608A0556CF5}" srcOrd="7" destOrd="0" parTransId="{7712AD5F-B459-B44A-B5A1-99F82970F41A}" sibTransId="{5CCE2A93-E70A-B641-ADB5-83012561A6C8}"/>
    <dgm:cxn modelId="{9AE05688-6C7A-284E-9D58-61263E2551BD}" srcId="{95C29031-3775-7E4C-B25D-CF0B02A72B2E}" destId="{8DCD3A5B-078A-0846-929E-C8EFB69B46F6}" srcOrd="1" destOrd="0" parTransId="{B873B683-03CE-8A40-8A89-73A5FEFD6C66}" sibTransId="{83C887CC-7049-B042-A15A-BB04C87BDE31}"/>
    <dgm:cxn modelId="{550E2E48-7ECE-DB46-832F-721144A887B5}" type="presOf" srcId="{BCB57D0B-A7B4-0943-8036-87F943391473}" destId="{E24D8DE4-8DF6-9149-A3F5-83640BEE00FB}" srcOrd="0" destOrd="0" presId="urn:microsoft.com/office/officeart/2005/8/layout/bList2"/>
    <dgm:cxn modelId="{E70AF0F2-1026-8948-AF9E-F3519B8FA439}" type="presOf" srcId="{837216A7-DE14-914D-9813-4608A0556CF5}" destId="{73FB00BE-3C15-3545-979D-FA4456633971}" srcOrd="0" destOrd="0" presId="urn:microsoft.com/office/officeart/2005/8/layout/bList2"/>
    <dgm:cxn modelId="{327F1DE2-B8EA-A744-8B9A-3F061CA3F262}" type="presOf" srcId="{52A4048B-E203-E048-A5B4-06279D3624C7}" destId="{638AA27C-BD83-B443-B9EB-1D90B8569FCC}" srcOrd="0" destOrd="1" presId="urn:microsoft.com/office/officeart/2005/8/layout/bList2"/>
    <dgm:cxn modelId="{3175550D-DF08-6146-B14B-1AD8FAD1428A}" srcId="{5F919AFB-5476-9044-95A9-71466B0EC1BB}" destId="{E2F9B44F-AB9D-F745-A758-2D2DD174EE0C}" srcOrd="0" destOrd="0" parTransId="{92C2EF4E-A43B-4446-9BCE-814A8229CCC6}" sibTransId="{2C50BA7F-1620-4749-9B74-C6BF7C3924B4}"/>
    <dgm:cxn modelId="{200FDE7B-48DF-4645-A0B6-EF125E97255B}" type="presOf" srcId="{FB583A50-48B8-6346-8071-CBF315532B08}" destId="{4ADE9670-42F2-7A49-B4B0-E61F47942B4F}" srcOrd="0" destOrd="0" presId="urn:microsoft.com/office/officeart/2005/8/layout/bList2"/>
    <dgm:cxn modelId="{598B6637-9065-7A4C-AA42-A1BE8AC11EAD}" type="presOf" srcId="{299EC49D-BC3D-644D-82C4-8E80150CB25C}" destId="{AE79831D-0E7F-4B45-993D-D53447E0F7C0}" srcOrd="0" destOrd="0" presId="urn:microsoft.com/office/officeart/2005/8/layout/bList2"/>
    <dgm:cxn modelId="{2D4E7462-C657-064D-B570-1E2340118D78}" srcId="{BCB57D0B-A7B4-0943-8036-87F943391473}" destId="{27094FC2-A6AC-9C46-AF5F-2E6584AD7FD3}" srcOrd="1" destOrd="0" parTransId="{BEEE993B-2B3C-104C-93B3-8395499E73EE}" sibTransId="{E2520275-53FB-BF4B-B884-991CB8FF3D94}"/>
    <dgm:cxn modelId="{A7EC3699-148A-D840-8F9B-C1502673D65B}" type="presOf" srcId="{837216A7-DE14-914D-9813-4608A0556CF5}" destId="{8614F911-9E42-1E46-BBD0-C69969B8FD8C}" srcOrd="1" destOrd="0" presId="urn:microsoft.com/office/officeart/2005/8/layout/bList2"/>
    <dgm:cxn modelId="{E15A15BC-AFA8-AE42-9C3E-6DCA3923AABA}" type="presOf" srcId="{5F919AFB-5476-9044-95A9-71466B0EC1BB}" destId="{9D26D41F-840C-B745-A995-94A12C3AAF9A}" srcOrd="0" destOrd="0" presId="urn:microsoft.com/office/officeart/2005/8/layout/bList2"/>
    <dgm:cxn modelId="{E7998D63-169A-054B-8765-852AE42A84BF}" type="presOf" srcId="{6560FD53-0E94-574A-AE19-1D5D864C604A}" destId="{37A6CDAE-BFE2-804E-AE35-C84686847C77}" srcOrd="0" destOrd="0" presId="urn:microsoft.com/office/officeart/2005/8/layout/bList2"/>
    <dgm:cxn modelId="{2DE3EC2C-8600-134D-A53B-DCD80050160A}" type="presOf" srcId="{E2F9B44F-AB9D-F745-A758-2D2DD174EE0C}" destId="{CA3EB1DC-F25A-D842-819B-76F59DBA5EFE}" srcOrd="0" destOrd="0" presId="urn:microsoft.com/office/officeart/2005/8/layout/bList2"/>
    <dgm:cxn modelId="{01F31869-92D0-7845-9ECB-EAB1B5B98B55}" srcId="{B3DECA58-5C94-5346-AED3-03E2D916A306}" destId="{799DBB46-D873-EB48-97DC-6381E55337C2}" srcOrd="0" destOrd="0" parTransId="{3B0FAB53-1DCB-4C44-AD2E-48D28E455EF9}" sibTransId="{15A4244F-1094-B349-96E4-F807BA62006E}"/>
    <dgm:cxn modelId="{D36F5DF3-EDDA-704A-9402-5599DCE19616}" type="presParOf" srcId="{AFF4F00F-9C97-2E47-A4D1-ED67F5427422}" destId="{81091ADD-B09F-724C-BA65-95AADE419B2E}" srcOrd="0" destOrd="0" presId="urn:microsoft.com/office/officeart/2005/8/layout/bList2"/>
    <dgm:cxn modelId="{145E7B6B-A09E-E84D-AC9C-FEEB46E7AD73}" type="presParOf" srcId="{81091ADD-B09F-724C-BA65-95AADE419B2E}" destId="{CA3EB1DC-F25A-D842-819B-76F59DBA5EFE}" srcOrd="0" destOrd="0" presId="urn:microsoft.com/office/officeart/2005/8/layout/bList2"/>
    <dgm:cxn modelId="{BF6EEE05-4958-C743-8D54-22C43895EB9A}" type="presParOf" srcId="{81091ADD-B09F-724C-BA65-95AADE419B2E}" destId="{9D26D41F-840C-B745-A995-94A12C3AAF9A}" srcOrd="1" destOrd="0" presId="urn:microsoft.com/office/officeart/2005/8/layout/bList2"/>
    <dgm:cxn modelId="{3759B682-6E1E-BB4F-A4BA-75B82205F92B}" type="presParOf" srcId="{81091ADD-B09F-724C-BA65-95AADE419B2E}" destId="{76506982-4336-5A48-8D7D-139FAB7FAF55}" srcOrd="2" destOrd="0" presId="urn:microsoft.com/office/officeart/2005/8/layout/bList2"/>
    <dgm:cxn modelId="{D23D8621-1A12-3148-9F7C-84F069689541}" type="presParOf" srcId="{81091ADD-B09F-724C-BA65-95AADE419B2E}" destId="{32A0C32F-33A4-F24A-B43A-6A9D8D714CCA}" srcOrd="3" destOrd="0" presId="urn:microsoft.com/office/officeart/2005/8/layout/bList2"/>
    <dgm:cxn modelId="{13015294-294D-0B41-A971-FC862741B8CB}" type="presParOf" srcId="{AFF4F00F-9C97-2E47-A4D1-ED67F5427422}" destId="{4EB1032C-35E0-3045-9165-EF64D607511C}" srcOrd="1" destOrd="0" presId="urn:microsoft.com/office/officeart/2005/8/layout/bList2"/>
    <dgm:cxn modelId="{93841D01-AD9F-2544-8D67-207708582A06}" type="presParOf" srcId="{AFF4F00F-9C97-2E47-A4D1-ED67F5427422}" destId="{84AEC03D-865F-9D46-9D6D-A12A73B02737}" srcOrd="2" destOrd="0" presId="urn:microsoft.com/office/officeart/2005/8/layout/bList2"/>
    <dgm:cxn modelId="{478EAB0F-08B7-504A-B9FE-D26B8262CBCB}" type="presParOf" srcId="{84AEC03D-865F-9D46-9D6D-A12A73B02737}" destId="{D65DA652-7CBB-EE43-95BC-4E0A9640BE84}" srcOrd="0" destOrd="0" presId="urn:microsoft.com/office/officeart/2005/8/layout/bList2"/>
    <dgm:cxn modelId="{2397C5BD-45DD-3642-92FE-E786CEA77CDB}" type="presParOf" srcId="{84AEC03D-865F-9D46-9D6D-A12A73B02737}" destId="{7B9DE43D-9E23-A349-9345-D3D9EED81470}" srcOrd="1" destOrd="0" presId="urn:microsoft.com/office/officeart/2005/8/layout/bList2"/>
    <dgm:cxn modelId="{02245AFC-A582-9B48-9518-2776B4EA486B}" type="presParOf" srcId="{84AEC03D-865F-9D46-9D6D-A12A73B02737}" destId="{CE1EB52E-DF3C-7F46-8C4F-FCD0F0480596}" srcOrd="2" destOrd="0" presId="urn:microsoft.com/office/officeart/2005/8/layout/bList2"/>
    <dgm:cxn modelId="{E3220C49-E3D6-1346-957C-68D7D9366929}" type="presParOf" srcId="{84AEC03D-865F-9D46-9D6D-A12A73B02737}" destId="{BDE0A607-07E2-DC4F-B05D-B2E44BB397ED}" srcOrd="3" destOrd="0" presId="urn:microsoft.com/office/officeart/2005/8/layout/bList2"/>
    <dgm:cxn modelId="{54638E78-0AC2-3441-9C8F-F8C4922B4F5C}" type="presParOf" srcId="{AFF4F00F-9C97-2E47-A4D1-ED67F5427422}" destId="{F449BD39-A14B-644E-BE22-15269DA2B2DA}" srcOrd="3" destOrd="0" presId="urn:microsoft.com/office/officeart/2005/8/layout/bList2"/>
    <dgm:cxn modelId="{5B7FE083-8779-3548-8DE8-61FE63687B97}" type="presParOf" srcId="{AFF4F00F-9C97-2E47-A4D1-ED67F5427422}" destId="{440DDD75-FDDE-924B-8A66-EE3C98B6C20F}" srcOrd="4" destOrd="0" presId="urn:microsoft.com/office/officeart/2005/8/layout/bList2"/>
    <dgm:cxn modelId="{245FB0DB-6D29-2E44-8390-FF1E20A656B6}" type="presParOf" srcId="{440DDD75-FDDE-924B-8A66-EE3C98B6C20F}" destId="{AE79831D-0E7F-4B45-993D-D53447E0F7C0}" srcOrd="0" destOrd="0" presId="urn:microsoft.com/office/officeart/2005/8/layout/bList2"/>
    <dgm:cxn modelId="{6AB4ECF2-D00B-2644-BA0D-D02CC4295BA0}" type="presParOf" srcId="{440DDD75-FDDE-924B-8A66-EE3C98B6C20F}" destId="{E24D8DE4-8DF6-9149-A3F5-83640BEE00FB}" srcOrd="1" destOrd="0" presId="urn:microsoft.com/office/officeart/2005/8/layout/bList2"/>
    <dgm:cxn modelId="{09997CDF-85AE-6C48-AF53-4FEB0F3679E8}" type="presParOf" srcId="{440DDD75-FDDE-924B-8A66-EE3C98B6C20F}" destId="{7EA996C9-04A1-E54A-9CCC-BB0DCD8DCF8C}" srcOrd="2" destOrd="0" presId="urn:microsoft.com/office/officeart/2005/8/layout/bList2"/>
    <dgm:cxn modelId="{9C7F07BA-A3F4-CD42-A02A-020CFDDC9BCE}" type="presParOf" srcId="{440DDD75-FDDE-924B-8A66-EE3C98B6C20F}" destId="{438DE7CB-FF3E-074C-8DBE-DE002BEE3685}" srcOrd="3" destOrd="0" presId="urn:microsoft.com/office/officeart/2005/8/layout/bList2"/>
    <dgm:cxn modelId="{A7356932-CB33-294B-9EC7-58E4AC117830}" type="presParOf" srcId="{AFF4F00F-9C97-2E47-A4D1-ED67F5427422}" destId="{F7724356-F214-BD42-AE22-A1871D33B9B6}" srcOrd="5" destOrd="0" presId="urn:microsoft.com/office/officeart/2005/8/layout/bList2"/>
    <dgm:cxn modelId="{EC9A6709-FA00-084C-A83A-5B64188915C5}" type="presParOf" srcId="{AFF4F00F-9C97-2E47-A4D1-ED67F5427422}" destId="{49943B82-F583-264B-9821-EE4853A4E816}" srcOrd="6" destOrd="0" presId="urn:microsoft.com/office/officeart/2005/8/layout/bList2"/>
    <dgm:cxn modelId="{5911847D-A2A0-3945-82E1-E4028FC67042}" type="presParOf" srcId="{49943B82-F583-264B-9821-EE4853A4E816}" destId="{8821350D-4A85-9943-9EC0-1C6D5272A857}" srcOrd="0" destOrd="0" presId="urn:microsoft.com/office/officeart/2005/8/layout/bList2"/>
    <dgm:cxn modelId="{BEB6FE08-E000-5F46-9A0B-EACB7AB8A19D}" type="presParOf" srcId="{49943B82-F583-264B-9821-EE4853A4E816}" destId="{9A87D923-8C2A-B140-BA70-D8F9075B78F2}" srcOrd="1" destOrd="0" presId="urn:microsoft.com/office/officeart/2005/8/layout/bList2"/>
    <dgm:cxn modelId="{B50EF8A7-8618-C245-8F8C-42E7036A9C30}" type="presParOf" srcId="{49943B82-F583-264B-9821-EE4853A4E816}" destId="{AAC56FCF-C01D-904B-8F67-7D17C940AE5B}" srcOrd="2" destOrd="0" presId="urn:microsoft.com/office/officeart/2005/8/layout/bList2"/>
    <dgm:cxn modelId="{FBEBA597-C517-ED45-A5CB-7125ACF80D4D}" type="presParOf" srcId="{49943B82-F583-264B-9821-EE4853A4E816}" destId="{D17C34DA-5E26-5A4E-9BF8-E73AB7D16401}" srcOrd="3" destOrd="0" presId="urn:microsoft.com/office/officeart/2005/8/layout/bList2"/>
    <dgm:cxn modelId="{1D39385D-CD74-F44A-8A27-850B3A1FD69E}" type="presParOf" srcId="{AFF4F00F-9C97-2E47-A4D1-ED67F5427422}" destId="{2CE46B26-7B70-DF4A-B870-B63351F0F487}" srcOrd="7" destOrd="0" presId="urn:microsoft.com/office/officeart/2005/8/layout/bList2"/>
    <dgm:cxn modelId="{83681061-3160-7D48-828E-7083402D2F4C}" type="presParOf" srcId="{AFF4F00F-9C97-2E47-A4D1-ED67F5427422}" destId="{BFB4792E-869A-3745-9345-85AD521A7CF0}" srcOrd="8" destOrd="0" presId="urn:microsoft.com/office/officeart/2005/8/layout/bList2"/>
    <dgm:cxn modelId="{B11909BD-C2BA-8245-855D-046FDEA55DC0}" type="presParOf" srcId="{BFB4792E-869A-3745-9345-85AD521A7CF0}" destId="{5F2E1A68-5B72-BC46-87AE-877E938A9EB4}" srcOrd="0" destOrd="0" presId="urn:microsoft.com/office/officeart/2005/8/layout/bList2"/>
    <dgm:cxn modelId="{5D7BBB4B-82CF-9240-A8F3-788B53FF419C}" type="presParOf" srcId="{BFB4792E-869A-3745-9345-85AD521A7CF0}" destId="{19D4C876-74F6-134C-A95B-5C7A5C053DDD}" srcOrd="1" destOrd="0" presId="urn:microsoft.com/office/officeart/2005/8/layout/bList2"/>
    <dgm:cxn modelId="{FFE2BA6A-E0D6-2940-AB9D-4D5098DAD856}" type="presParOf" srcId="{BFB4792E-869A-3745-9345-85AD521A7CF0}" destId="{8A779981-44A1-E449-BF11-C3D667448E74}" srcOrd="2" destOrd="0" presId="urn:microsoft.com/office/officeart/2005/8/layout/bList2"/>
    <dgm:cxn modelId="{6D127621-87A5-A947-8B6C-AAC0EBED5B8E}" type="presParOf" srcId="{BFB4792E-869A-3745-9345-85AD521A7CF0}" destId="{547CE208-A9B2-8F45-B02A-F00F154CB601}" srcOrd="3" destOrd="0" presId="urn:microsoft.com/office/officeart/2005/8/layout/bList2"/>
    <dgm:cxn modelId="{ABEFCF72-B2D6-B34C-A5F7-1290DE8A39CD}" type="presParOf" srcId="{AFF4F00F-9C97-2E47-A4D1-ED67F5427422}" destId="{4ADE9670-42F2-7A49-B4B0-E61F47942B4F}" srcOrd="9" destOrd="0" presId="urn:microsoft.com/office/officeart/2005/8/layout/bList2"/>
    <dgm:cxn modelId="{1AC3EC0A-8E6C-624C-AACC-F02D9ED45D1B}" type="presParOf" srcId="{AFF4F00F-9C97-2E47-A4D1-ED67F5427422}" destId="{24443667-ADCF-8F42-8E4A-AD8AFAA4D01A}" srcOrd="10" destOrd="0" presId="urn:microsoft.com/office/officeart/2005/8/layout/bList2"/>
    <dgm:cxn modelId="{81F81BC6-2E97-B24F-A38E-C17DFB926238}" type="presParOf" srcId="{24443667-ADCF-8F42-8E4A-AD8AFAA4D01A}" destId="{6A6A6627-5DFE-7541-B66B-CA07B0CD5DCF}" srcOrd="0" destOrd="0" presId="urn:microsoft.com/office/officeart/2005/8/layout/bList2"/>
    <dgm:cxn modelId="{AA22CA26-F972-664B-B519-74BE95E8A5D9}" type="presParOf" srcId="{24443667-ADCF-8F42-8E4A-AD8AFAA4D01A}" destId="{715137DC-2555-544B-A339-F350B2ADF565}" srcOrd="1" destOrd="0" presId="urn:microsoft.com/office/officeart/2005/8/layout/bList2"/>
    <dgm:cxn modelId="{CA93E5F4-8C0C-104B-A240-41FF4CBC14D0}" type="presParOf" srcId="{24443667-ADCF-8F42-8E4A-AD8AFAA4D01A}" destId="{2D547440-DBDF-984E-BE24-48D29495B7D3}" srcOrd="2" destOrd="0" presId="urn:microsoft.com/office/officeart/2005/8/layout/bList2"/>
    <dgm:cxn modelId="{D0423DFC-1EA6-A54B-999E-0D4E7D08B01C}" type="presParOf" srcId="{24443667-ADCF-8F42-8E4A-AD8AFAA4D01A}" destId="{DCBF1906-D9CC-4748-B5F1-0C3AFC5BC412}" srcOrd="3" destOrd="0" presId="urn:microsoft.com/office/officeart/2005/8/layout/bList2"/>
    <dgm:cxn modelId="{0DFED2EE-FAFC-9944-9D34-D87B9C946392}" type="presParOf" srcId="{AFF4F00F-9C97-2E47-A4D1-ED67F5427422}" destId="{37A6CDAE-BFE2-804E-AE35-C84686847C77}" srcOrd="11" destOrd="0" presId="urn:microsoft.com/office/officeart/2005/8/layout/bList2"/>
    <dgm:cxn modelId="{AD9865F7-4DAB-2043-805F-E2DD1E4BACA8}" type="presParOf" srcId="{AFF4F00F-9C97-2E47-A4D1-ED67F5427422}" destId="{1A245307-100B-B846-A948-1F382327D60B}" srcOrd="12" destOrd="0" presId="urn:microsoft.com/office/officeart/2005/8/layout/bList2"/>
    <dgm:cxn modelId="{10ECD4A4-32A6-E246-A266-E46102247365}" type="presParOf" srcId="{1A245307-100B-B846-A948-1F382327D60B}" destId="{F545705E-500E-FA47-91F0-7B0CCE5E8202}" srcOrd="0" destOrd="0" presId="urn:microsoft.com/office/officeart/2005/8/layout/bList2"/>
    <dgm:cxn modelId="{0CED9501-FEF7-E249-A724-C8A379ECA821}" type="presParOf" srcId="{1A245307-100B-B846-A948-1F382327D60B}" destId="{5C81DA03-ED4F-4B49-A210-8398D919F968}" srcOrd="1" destOrd="0" presId="urn:microsoft.com/office/officeart/2005/8/layout/bList2"/>
    <dgm:cxn modelId="{353D208D-18DF-454D-B4C0-9A888148F6A1}" type="presParOf" srcId="{1A245307-100B-B846-A948-1F382327D60B}" destId="{101AFBB4-8674-6B4B-BD40-145E53CF5D02}" srcOrd="2" destOrd="0" presId="urn:microsoft.com/office/officeart/2005/8/layout/bList2"/>
    <dgm:cxn modelId="{FD435BE4-6CA0-734F-B75E-918E51CA23A4}" type="presParOf" srcId="{1A245307-100B-B846-A948-1F382327D60B}" destId="{5CFB5D5E-D47F-244F-8A8C-A3DF6FD7D84E}" srcOrd="3" destOrd="0" presId="urn:microsoft.com/office/officeart/2005/8/layout/bList2"/>
    <dgm:cxn modelId="{FCC8416A-6201-1246-8DEE-F6A52CD85B03}" type="presParOf" srcId="{AFF4F00F-9C97-2E47-A4D1-ED67F5427422}" destId="{BB0C3956-F208-E14E-A2B8-589C4F7EC92E}" srcOrd="13" destOrd="0" presId="urn:microsoft.com/office/officeart/2005/8/layout/bList2"/>
    <dgm:cxn modelId="{47525FD2-A830-C749-AB1C-BBCB27F0A548}" type="presParOf" srcId="{AFF4F00F-9C97-2E47-A4D1-ED67F5427422}" destId="{9D057C7F-D6B9-AA44-9BE9-08EB6D7CD1CD}" srcOrd="14" destOrd="0" presId="urn:microsoft.com/office/officeart/2005/8/layout/bList2"/>
    <dgm:cxn modelId="{F1A06E02-2C96-2A47-916D-1044EA6BC7F8}" type="presParOf" srcId="{9D057C7F-D6B9-AA44-9BE9-08EB6D7CD1CD}" destId="{638AA27C-BD83-B443-B9EB-1D90B8569FCC}" srcOrd="0" destOrd="0" presId="urn:microsoft.com/office/officeart/2005/8/layout/bList2"/>
    <dgm:cxn modelId="{4EB40842-C5F5-5849-A602-343BF93C8E13}" type="presParOf" srcId="{9D057C7F-D6B9-AA44-9BE9-08EB6D7CD1CD}" destId="{73FB00BE-3C15-3545-979D-FA4456633971}" srcOrd="1" destOrd="0" presId="urn:microsoft.com/office/officeart/2005/8/layout/bList2"/>
    <dgm:cxn modelId="{2547AFBA-AD54-5B49-B687-420D78856847}" type="presParOf" srcId="{9D057C7F-D6B9-AA44-9BE9-08EB6D7CD1CD}" destId="{8614F911-9E42-1E46-BBD0-C69969B8FD8C}" srcOrd="2" destOrd="0" presId="urn:microsoft.com/office/officeart/2005/8/layout/bList2"/>
    <dgm:cxn modelId="{BE168A7F-2C01-BB41-A0AA-32F98B53A0A4}" type="presParOf" srcId="{9D057C7F-D6B9-AA44-9BE9-08EB6D7CD1CD}" destId="{E222B786-6EB5-F24A-BA7D-0F4A2776594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87760A-7E0F-484B-80A6-0A4E9ECB6019}" type="doc">
      <dgm:prSet loTypeId="urn:microsoft.com/office/officeart/2005/8/layout/vProcess5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28780C0-AAE9-7F4F-B2A7-FA719586885D}">
      <dgm:prSet phldrT="[Text]"/>
      <dgm:spPr/>
      <dgm:t>
        <a:bodyPr/>
        <a:lstStyle/>
        <a:p>
          <a:r>
            <a:rPr lang="en-IN" dirty="0" smtClean="0"/>
            <a:t>Business Application</a:t>
          </a:r>
          <a:endParaRPr lang="en-IN" dirty="0"/>
        </a:p>
      </dgm:t>
    </dgm:pt>
    <dgm:pt modelId="{C530866D-54E5-4F44-9C3D-846DBF9DFDCC}" type="parTrans" cxnId="{A7BD5453-D82F-C748-9A29-C642E8E95AD0}">
      <dgm:prSet/>
      <dgm:spPr/>
      <dgm:t>
        <a:bodyPr/>
        <a:lstStyle/>
        <a:p>
          <a:endParaRPr lang="en-IN"/>
        </a:p>
      </dgm:t>
    </dgm:pt>
    <dgm:pt modelId="{3ACE91C3-183E-5E4E-8978-9BF305653C9B}" type="sibTrans" cxnId="{A7BD5453-D82F-C748-9A29-C642E8E95AD0}">
      <dgm:prSet/>
      <dgm:spPr/>
      <dgm:t>
        <a:bodyPr/>
        <a:lstStyle/>
        <a:p>
          <a:endParaRPr lang="en-IN"/>
        </a:p>
      </dgm:t>
    </dgm:pt>
    <dgm:pt modelId="{C873ED55-A234-AD4D-BE8F-9D02E1D2A537}">
      <dgm:prSet phldrT="[Text]"/>
      <dgm:spPr/>
      <dgm:t>
        <a:bodyPr/>
        <a:lstStyle/>
        <a:p>
          <a:r>
            <a:rPr lang="en-IN" dirty="0" smtClean="0"/>
            <a:t>Hyperledger Composer</a:t>
          </a:r>
          <a:endParaRPr lang="en-IN" dirty="0"/>
        </a:p>
      </dgm:t>
    </dgm:pt>
    <dgm:pt modelId="{B76AEB80-32B0-7542-8453-CF4C7C8736D9}" type="parTrans" cxnId="{99BA75A0-DCBD-AB45-8AD4-F0F3B76EFDB6}">
      <dgm:prSet/>
      <dgm:spPr/>
      <dgm:t>
        <a:bodyPr/>
        <a:lstStyle/>
        <a:p>
          <a:endParaRPr lang="en-IN"/>
        </a:p>
      </dgm:t>
    </dgm:pt>
    <dgm:pt modelId="{F2D12990-2558-D24F-AC24-E6E6B0113DDE}" type="sibTrans" cxnId="{99BA75A0-DCBD-AB45-8AD4-F0F3B76EFDB6}">
      <dgm:prSet/>
      <dgm:spPr/>
      <dgm:t>
        <a:bodyPr/>
        <a:lstStyle/>
        <a:p>
          <a:endParaRPr lang="en-IN"/>
        </a:p>
      </dgm:t>
    </dgm:pt>
    <dgm:pt modelId="{5A6B3541-82B8-234A-89AE-8F3CA0BD3DBF}">
      <dgm:prSet phldrT="[Text]"/>
      <dgm:spPr/>
      <dgm:t>
        <a:bodyPr/>
        <a:lstStyle/>
        <a:p>
          <a:r>
            <a:rPr lang="en-IN" dirty="0" smtClean="0"/>
            <a:t>Hyperledger Fabric - Blockchain</a:t>
          </a:r>
          <a:endParaRPr lang="en-IN" dirty="0"/>
        </a:p>
      </dgm:t>
    </dgm:pt>
    <dgm:pt modelId="{3002A170-71B4-2F4A-8583-8D37C1F99E4B}" type="parTrans" cxnId="{68799DD2-78F7-4D4A-B117-A3A1CC754C74}">
      <dgm:prSet/>
      <dgm:spPr/>
      <dgm:t>
        <a:bodyPr/>
        <a:lstStyle/>
        <a:p>
          <a:endParaRPr lang="en-IN"/>
        </a:p>
      </dgm:t>
    </dgm:pt>
    <dgm:pt modelId="{B1B788D7-9D80-674A-AAD2-DDF920717C3C}" type="sibTrans" cxnId="{68799DD2-78F7-4D4A-B117-A3A1CC754C74}">
      <dgm:prSet/>
      <dgm:spPr/>
      <dgm:t>
        <a:bodyPr/>
        <a:lstStyle/>
        <a:p>
          <a:endParaRPr lang="en-IN"/>
        </a:p>
      </dgm:t>
    </dgm:pt>
    <dgm:pt modelId="{3A4CEDCF-4682-0444-99D1-B8EF049C4178}" type="pres">
      <dgm:prSet presAssocID="{B087760A-7E0F-484B-80A6-0A4E9ECB601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D75AA81-CA5A-4740-9C01-9F3D6FA7A68D}" type="pres">
      <dgm:prSet presAssocID="{B087760A-7E0F-484B-80A6-0A4E9ECB6019}" presName="dummyMaxCanvas" presStyleCnt="0">
        <dgm:presLayoutVars/>
      </dgm:prSet>
      <dgm:spPr/>
    </dgm:pt>
    <dgm:pt modelId="{DC3746F3-8155-D144-BEBA-BC89ED27811C}" type="pres">
      <dgm:prSet presAssocID="{B087760A-7E0F-484B-80A6-0A4E9ECB601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300A9A-1043-FC4F-B89D-7F8DC5D3A5D9}" type="pres">
      <dgm:prSet presAssocID="{B087760A-7E0F-484B-80A6-0A4E9ECB601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8DB2E7-0F5B-DC40-AF67-7C6359C874B2}" type="pres">
      <dgm:prSet presAssocID="{B087760A-7E0F-484B-80A6-0A4E9ECB601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FF054A-EE88-274F-A290-D7E897CB359B}" type="pres">
      <dgm:prSet presAssocID="{B087760A-7E0F-484B-80A6-0A4E9ECB601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725D41-1347-554C-8B60-AAC42228C116}" type="pres">
      <dgm:prSet presAssocID="{B087760A-7E0F-484B-80A6-0A4E9ECB601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B96BD1-BAF2-8644-8F7A-54800736821D}" type="pres">
      <dgm:prSet presAssocID="{B087760A-7E0F-484B-80A6-0A4E9ECB601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70A8AC-E852-6946-9704-79A304AD0DBC}" type="pres">
      <dgm:prSet presAssocID="{B087760A-7E0F-484B-80A6-0A4E9ECB601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6A6821-474E-2A4D-A02A-1948E328A79A}" type="pres">
      <dgm:prSet presAssocID="{B087760A-7E0F-484B-80A6-0A4E9ECB601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91A9C6-DBDA-B84E-96B8-0AA93116F5DB}" type="presOf" srcId="{F2D12990-2558-D24F-AC24-E6E6B0113DDE}" destId="{B9725D41-1347-554C-8B60-AAC42228C116}" srcOrd="0" destOrd="0" presId="urn:microsoft.com/office/officeart/2005/8/layout/vProcess5"/>
    <dgm:cxn modelId="{F92352EB-78E7-F940-BDD6-B27453410F75}" type="presOf" srcId="{5A6B3541-82B8-234A-89AE-8F3CA0BD3DBF}" destId="{C56A6821-474E-2A4D-A02A-1948E328A79A}" srcOrd="1" destOrd="0" presId="urn:microsoft.com/office/officeart/2005/8/layout/vProcess5"/>
    <dgm:cxn modelId="{A7BD5453-D82F-C748-9A29-C642E8E95AD0}" srcId="{B087760A-7E0F-484B-80A6-0A4E9ECB6019}" destId="{328780C0-AAE9-7F4F-B2A7-FA719586885D}" srcOrd="0" destOrd="0" parTransId="{C530866D-54E5-4F44-9C3D-846DBF9DFDCC}" sibTransId="{3ACE91C3-183E-5E4E-8978-9BF305653C9B}"/>
    <dgm:cxn modelId="{3ADF2E9A-AB11-1243-A5D9-BE30593C9B71}" type="presOf" srcId="{328780C0-AAE9-7F4F-B2A7-FA719586885D}" destId="{DC3746F3-8155-D144-BEBA-BC89ED27811C}" srcOrd="0" destOrd="0" presId="urn:microsoft.com/office/officeart/2005/8/layout/vProcess5"/>
    <dgm:cxn modelId="{A9226DE0-2A4E-5A4A-B754-6D37F483178C}" type="presOf" srcId="{3ACE91C3-183E-5E4E-8978-9BF305653C9B}" destId="{59FF054A-EE88-274F-A290-D7E897CB359B}" srcOrd="0" destOrd="0" presId="urn:microsoft.com/office/officeart/2005/8/layout/vProcess5"/>
    <dgm:cxn modelId="{B7C483DC-B9B0-FD49-9E4F-8AC33FEB8736}" type="presOf" srcId="{C873ED55-A234-AD4D-BE8F-9D02E1D2A537}" destId="{98300A9A-1043-FC4F-B89D-7F8DC5D3A5D9}" srcOrd="0" destOrd="0" presId="urn:microsoft.com/office/officeart/2005/8/layout/vProcess5"/>
    <dgm:cxn modelId="{AD17F621-A17C-5B40-B8CB-1A4F9411150B}" type="presOf" srcId="{B087760A-7E0F-484B-80A6-0A4E9ECB6019}" destId="{3A4CEDCF-4682-0444-99D1-B8EF049C4178}" srcOrd="0" destOrd="0" presId="urn:microsoft.com/office/officeart/2005/8/layout/vProcess5"/>
    <dgm:cxn modelId="{DEEBD466-0845-6E41-9DC7-57E13E3F98B7}" type="presOf" srcId="{5A6B3541-82B8-234A-89AE-8F3CA0BD3DBF}" destId="{168DB2E7-0F5B-DC40-AF67-7C6359C874B2}" srcOrd="0" destOrd="0" presId="urn:microsoft.com/office/officeart/2005/8/layout/vProcess5"/>
    <dgm:cxn modelId="{18CBAAE6-92A8-9D4C-B8FF-F6EAC367EAC2}" type="presOf" srcId="{C873ED55-A234-AD4D-BE8F-9D02E1D2A537}" destId="{E670A8AC-E852-6946-9704-79A304AD0DBC}" srcOrd="1" destOrd="0" presId="urn:microsoft.com/office/officeart/2005/8/layout/vProcess5"/>
    <dgm:cxn modelId="{D2C63372-1605-7C48-A426-7B7022E70D37}" type="presOf" srcId="{328780C0-AAE9-7F4F-B2A7-FA719586885D}" destId="{12B96BD1-BAF2-8644-8F7A-54800736821D}" srcOrd="1" destOrd="0" presId="urn:microsoft.com/office/officeart/2005/8/layout/vProcess5"/>
    <dgm:cxn modelId="{68799DD2-78F7-4D4A-B117-A3A1CC754C74}" srcId="{B087760A-7E0F-484B-80A6-0A4E9ECB6019}" destId="{5A6B3541-82B8-234A-89AE-8F3CA0BD3DBF}" srcOrd="2" destOrd="0" parTransId="{3002A170-71B4-2F4A-8583-8D37C1F99E4B}" sibTransId="{B1B788D7-9D80-674A-AAD2-DDF920717C3C}"/>
    <dgm:cxn modelId="{99BA75A0-DCBD-AB45-8AD4-F0F3B76EFDB6}" srcId="{B087760A-7E0F-484B-80A6-0A4E9ECB6019}" destId="{C873ED55-A234-AD4D-BE8F-9D02E1D2A537}" srcOrd="1" destOrd="0" parTransId="{B76AEB80-32B0-7542-8453-CF4C7C8736D9}" sibTransId="{F2D12990-2558-D24F-AC24-E6E6B0113DDE}"/>
    <dgm:cxn modelId="{5AE856BA-E7F3-8841-BBBA-F28BC9520E16}" type="presParOf" srcId="{3A4CEDCF-4682-0444-99D1-B8EF049C4178}" destId="{9D75AA81-CA5A-4740-9C01-9F3D6FA7A68D}" srcOrd="0" destOrd="0" presId="urn:microsoft.com/office/officeart/2005/8/layout/vProcess5"/>
    <dgm:cxn modelId="{D27F50E8-BF4B-1043-BFA1-6C4B1D263011}" type="presParOf" srcId="{3A4CEDCF-4682-0444-99D1-B8EF049C4178}" destId="{DC3746F3-8155-D144-BEBA-BC89ED27811C}" srcOrd="1" destOrd="0" presId="urn:microsoft.com/office/officeart/2005/8/layout/vProcess5"/>
    <dgm:cxn modelId="{5F943DE6-1519-6C44-9938-E400BBBCF81C}" type="presParOf" srcId="{3A4CEDCF-4682-0444-99D1-B8EF049C4178}" destId="{98300A9A-1043-FC4F-B89D-7F8DC5D3A5D9}" srcOrd="2" destOrd="0" presId="urn:microsoft.com/office/officeart/2005/8/layout/vProcess5"/>
    <dgm:cxn modelId="{85BE0135-63FB-4149-8A46-418ED6BA29CD}" type="presParOf" srcId="{3A4CEDCF-4682-0444-99D1-B8EF049C4178}" destId="{168DB2E7-0F5B-DC40-AF67-7C6359C874B2}" srcOrd="3" destOrd="0" presId="urn:microsoft.com/office/officeart/2005/8/layout/vProcess5"/>
    <dgm:cxn modelId="{456F0FE5-8108-BC49-BF3A-0CE9C49D0B1C}" type="presParOf" srcId="{3A4CEDCF-4682-0444-99D1-B8EF049C4178}" destId="{59FF054A-EE88-274F-A290-D7E897CB359B}" srcOrd="4" destOrd="0" presId="urn:microsoft.com/office/officeart/2005/8/layout/vProcess5"/>
    <dgm:cxn modelId="{3D19F713-3DA1-A34B-B292-670A6B442202}" type="presParOf" srcId="{3A4CEDCF-4682-0444-99D1-B8EF049C4178}" destId="{B9725D41-1347-554C-8B60-AAC42228C116}" srcOrd="5" destOrd="0" presId="urn:microsoft.com/office/officeart/2005/8/layout/vProcess5"/>
    <dgm:cxn modelId="{AA181444-37FF-814E-9D19-55B5CAB729EF}" type="presParOf" srcId="{3A4CEDCF-4682-0444-99D1-B8EF049C4178}" destId="{12B96BD1-BAF2-8644-8F7A-54800736821D}" srcOrd="6" destOrd="0" presId="urn:microsoft.com/office/officeart/2005/8/layout/vProcess5"/>
    <dgm:cxn modelId="{7DDA6508-7B21-DE40-A19E-9C4CD3CB5B93}" type="presParOf" srcId="{3A4CEDCF-4682-0444-99D1-B8EF049C4178}" destId="{E670A8AC-E852-6946-9704-79A304AD0DBC}" srcOrd="7" destOrd="0" presId="urn:microsoft.com/office/officeart/2005/8/layout/vProcess5"/>
    <dgm:cxn modelId="{642FE001-0C8C-D541-B8CE-20AD395BAECC}" type="presParOf" srcId="{3A4CEDCF-4682-0444-99D1-B8EF049C4178}" destId="{C56A6821-474E-2A4D-A02A-1948E328A79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EB1DC-F25A-D842-819B-76F59DBA5EFE}">
      <dsp:nvSpPr>
        <dsp:cNvPr id="0" name=""/>
        <dsp:cNvSpPr/>
      </dsp:nvSpPr>
      <dsp:spPr>
        <a:xfrm>
          <a:off x="5337" y="1092882"/>
          <a:ext cx="1892913" cy="1413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Certificate</a:t>
          </a:r>
          <a:endParaRPr lang="en-IN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i="1" kern="1200" smtClean="0"/>
            <a:t>[UniqueID, Issued To, Issues By, Date-Time,  Subject, Stream, Valid From, Valid Upto, Status, college, EnrollmentID, MetaData]</a:t>
          </a:r>
          <a:endParaRPr lang="en-IN" sz="1300" i="1" kern="1200" dirty="0"/>
        </a:p>
      </dsp:txBody>
      <dsp:txXfrm>
        <a:off x="38446" y="1125991"/>
        <a:ext cx="1826695" cy="1379910"/>
      </dsp:txXfrm>
    </dsp:sp>
    <dsp:sp modelId="{76506982-4336-5A48-8D7D-139FAB7FAF55}">
      <dsp:nvSpPr>
        <dsp:cNvPr id="0" name=""/>
        <dsp:cNvSpPr/>
      </dsp:nvSpPr>
      <dsp:spPr>
        <a:xfrm>
          <a:off x="5337" y="2505902"/>
          <a:ext cx="1892913" cy="607598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Asset</a:t>
          </a:r>
          <a:endParaRPr lang="en-IN" sz="2000" kern="1200" dirty="0"/>
        </a:p>
      </dsp:txBody>
      <dsp:txXfrm>
        <a:off x="5337" y="2505902"/>
        <a:ext cx="1333037" cy="607598"/>
      </dsp:txXfrm>
    </dsp:sp>
    <dsp:sp modelId="{32A0C32F-33A4-F24A-B43A-6A9D8D714CCA}">
      <dsp:nvSpPr>
        <dsp:cNvPr id="0" name=""/>
        <dsp:cNvSpPr/>
      </dsp:nvSpPr>
      <dsp:spPr>
        <a:xfrm>
          <a:off x="1391923" y="2602414"/>
          <a:ext cx="662519" cy="66251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DA652-7CBB-EE43-95BC-4E0A9640BE84}">
      <dsp:nvSpPr>
        <dsp:cNvPr id="0" name=""/>
        <dsp:cNvSpPr/>
      </dsp:nvSpPr>
      <dsp:spPr>
        <a:xfrm>
          <a:off x="2218577" y="1092882"/>
          <a:ext cx="1892913" cy="1413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50000"/>
              <a:hueOff val="-52358"/>
              <a:satOff val="-1584"/>
              <a:lumOff val="104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University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Students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Colleges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Verifier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300" kern="1200" dirty="0"/>
        </a:p>
      </dsp:txBody>
      <dsp:txXfrm>
        <a:off x="2251686" y="1125991"/>
        <a:ext cx="1826695" cy="1379910"/>
      </dsp:txXfrm>
    </dsp:sp>
    <dsp:sp modelId="{CE1EB52E-DF3C-7F46-8C4F-FCD0F0480596}">
      <dsp:nvSpPr>
        <dsp:cNvPr id="0" name=""/>
        <dsp:cNvSpPr/>
      </dsp:nvSpPr>
      <dsp:spPr>
        <a:xfrm>
          <a:off x="2218577" y="2505902"/>
          <a:ext cx="1892913" cy="607598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2358"/>
                <a:satOff val="-1584"/>
                <a:lumOff val="10403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-52358"/>
                <a:satOff val="-1584"/>
                <a:lumOff val="10403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-52358"/>
                <a:satOff val="-1584"/>
                <a:lumOff val="1040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50000"/>
              <a:hueOff val="-52358"/>
              <a:satOff val="-1584"/>
              <a:lumOff val="1040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Participant</a:t>
          </a:r>
          <a:endParaRPr lang="en-IN" sz="2000" kern="1200" dirty="0"/>
        </a:p>
      </dsp:txBody>
      <dsp:txXfrm>
        <a:off x="2218577" y="2505902"/>
        <a:ext cx="1333037" cy="607598"/>
      </dsp:txXfrm>
    </dsp:sp>
    <dsp:sp modelId="{BDE0A607-07E2-DC4F-B05D-B2E44BB397ED}">
      <dsp:nvSpPr>
        <dsp:cNvPr id="0" name=""/>
        <dsp:cNvSpPr/>
      </dsp:nvSpPr>
      <dsp:spPr>
        <a:xfrm>
          <a:off x="3605162" y="2602414"/>
          <a:ext cx="662519" cy="66251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9831D-0E7F-4B45-993D-D53447E0F7C0}">
      <dsp:nvSpPr>
        <dsp:cNvPr id="0" name=""/>
        <dsp:cNvSpPr/>
      </dsp:nvSpPr>
      <dsp:spPr>
        <a:xfrm>
          <a:off x="4431817" y="1092882"/>
          <a:ext cx="1892913" cy="1413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50000"/>
              <a:hueOff val="-104716"/>
              <a:satOff val="-3169"/>
              <a:lumOff val="208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requestAffiliation()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enrollCourse()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enrollStudent()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issueCertificate()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verifyCertificate()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searchCertificatesByID()</a:t>
          </a:r>
          <a:endParaRPr lang="en-IN" sz="1300" kern="1200" dirty="0"/>
        </a:p>
      </dsp:txBody>
      <dsp:txXfrm>
        <a:off x="4464926" y="1125991"/>
        <a:ext cx="1826695" cy="1379910"/>
      </dsp:txXfrm>
    </dsp:sp>
    <dsp:sp modelId="{7EA996C9-04A1-E54A-9CCC-BB0DCD8DCF8C}">
      <dsp:nvSpPr>
        <dsp:cNvPr id="0" name=""/>
        <dsp:cNvSpPr/>
      </dsp:nvSpPr>
      <dsp:spPr>
        <a:xfrm>
          <a:off x="4431817" y="2505902"/>
          <a:ext cx="1892913" cy="607598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04716"/>
                <a:satOff val="-3169"/>
                <a:lumOff val="20806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-104716"/>
                <a:satOff val="-3169"/>
                <a:lumOff val="20806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-104716"/>
                <a:satOff val="-3169"/>
                <a:lumOff val="2080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50000"/>
              <a:hueOff val="-104716"/>
              <a:satOff val="-3169"/>
              <a:lumOff val="2080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Transaction</a:t>
          </a:r>
          <a:endParaRPr lang="en-IN" sz="2000" kern="1200" dirty="0"/>
        </a:p>
      </dsp:txBody>
      <dsp:txXfrm>
        <a:off x="4431817" y="2505902"/>
        <a:ext cx="1333037" cy="607598"/>
      </dsp:txXfrm>
    </dsp:sp>
    <dsp:sp modelId="{438DE7CB-FF3E-074C-8DBE-DE002BEE3685}">
      <dsp:nvSpPr>
        <dsp:cNvPr id="0" name=""/>
        <dsp:cNvSpPr/>
      </dsp:nvSpPr>
      <dsp:spPr>
        <a:xfrm>
          <a:off x="5818402" y="2602414"/>
          <a:ext cx="662519" cy="662519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1350D-4A85-9943-9EC0-1C6D5272A857}">
      <dsp:nvSpPr>
        <dsp:cNvPr id="0" name=""/>
        <dsp:cNvSpPr/>
      </dsp:nvSpPr>
      <dsp:spPr>
        <a:xfrm>
          <a:off x="6645057" y="1092882"/>
          <a:ext cx="1892913" cy="1413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50000"/>
              <a:hueOff val="-157074"/>
              <a:satOff val="-4753"/>
              <a:lumOff val="312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CertificateIssued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StudentEnrolled</a:t>
          </a:r>
          <a:endParaRPr lang="en-IN" sz="1300" kern="1200" dirty="0"/>
        </a:p>
      </dsp:txBody>
      <dsp:txXfrm>
        <a:off x="6678166" y="1125991"/>
        <a:ext cx="1826695" cy="1379910"/>
      </dsp:txXfrm>
    </dsp:sp>
    <dsp:sp modelId="{AAC56FCF-C01D-904B-8F67-7D17C940AE5B}">
      <dsp:nvSpPr>
        <dsp:cNvPr id="0" name=""/>
        <dsp:cNvSpPr/>
      </dsp:nvSpPr>
      <dsp:spPr>
        <a:xfrm>
          <a:off x="6645057" y="2505902"/>
          <a:ext cx="1892913" cy="607598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57074"/>
                <a:satOff val="-4753"/>
                <a:lumOff val="31209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-157074"/>
                <a:satOff val="-4753"/>
                <a:lumOff val="31209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-157074"/>
                <a:satOff val="-4753"/>
                <a:lumOff val="31209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50000"/>
              <a:hueOff val="-157074"/>
              <a:satOff val="-4753"/>
              <a:lumOff val="3120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Events</a:t>
          </a:r>
          <a:endParaRPr lang="en-IN" sz="2000" kern="1200" dirty="0"/>
        </a:p>
      </dsp:txBody>
      <dsp:txXfrm>
        <a:off x="6645057" y="2505902"/>
        <a:ext cx="1333037" cy="607598"/>
      </dsp:txXfrm>
    </dsp:sp>
    <dsp:sp modelId="{D17C34DA-5E26-5A4E-9BF8-E73AB7D16401}">
      <dsp:nvSpPr>
        <dsp:cNvPr id="0" name=""/>
        <dsp:cNvSpPr/>
      </dsp:nvSpPr>
      <dsp:spPr>
        <a:xfrm>
          <a:off x="8031642" y="2602414"/>
          <a:ext cx="662519" cy="662519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E1A68-5B72-BC46-87AE-877E938A9EB4}">
      <dsp:nvSpPr>
        <dsp:cNvPr id="0" name=""/>
        <dsp:cNvSpPr/>
      </dsp:nvSpPr>
      <dsp:spPr>
        <a:xfrm>
          <a:off x="5337" y="3593066"/>
          <a:ext cx="1892913" cy="1413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50000"/>
              <a:hueOff val="-209432"/>
              <a:satOff val="-6337"/>
              <a:lumOff val="416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University – College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College – College: Groups &amp; Events </a:t>
          </a:r>
          <a:endParaRPr lang="en-IN" sz="1300" kern="1200" dirty="0"/>
        </a:p>
      </dsp:txBody>
      <dsp:txXfrm>
        <a:off x="38446" y="3626175"/>
        <a:ext cx="1826695" cy="1379910"/>
      </dsp:txXfrm>
    </dsp:sp>
    <dsp:sp modelId="{8A779981-44A1-E449-BF11-C3D667448E74}">
      <dsp:nvSpPr>
        <dsp:cNvPr id="0" name=""/>
        <dsp:cNvSpPr/>
      </dsp:nvSpPr>
      <dsp:spPr>
        <a:xfrm>
          <a:off x="5337" y="5006085"/>
          <a:ext cx="1892913" cy="607598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09432"/>
                <a:satOff val="-6337"/>
                <a:lumOff val="41612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-209432"/>
                <a:satOff val="-6337"/>
                <a:lumOff val="41612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-209432"/>
                <a:satOff val="-6337"/>
                <a:lumOff val="4161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50000"/>
              <a:hueOff val="-209432"/>
              <a:satOff val="-6337"/>
              <a:lumOff val="4161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Channel</a:t>
          </a:r>
          <a:endParaRPr lang="en-IN" sz="2000" kern="1200" dirty="0"/>
        </a:p>
      </dsp:txBody>
      <dsp:txXfrm>
        <a:off x="5337" y="5006085"/>
        <a:ext cx="1333037" cy="607598"/>
      </dsp:txXfrm>
    </dsp:sp>
    <dsp:sp modelId="{547CE208-A9B2-8F45-B02A-F00F154CB601}">
      <dsp:nvSpPr>
        <dsp:cNvPr id="0" name=""/>
        <dsp:cNvSpPr/>
      </dsp:nvSpPr>
      <dsp:spPr>
        <a:xfrm>
          <a:off x="1391923" y="5102597"/>
          <a:ext cx="662519" cy="662519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627-5DFE-7541-B66B-CA07B0CD5DCF}">
      <dsp:nvSpPr>
        <dsp:cNvPr id="0" name=""/>
        <dsp:cNvSpPr/>
      </dsp:nvSpPr>
      <dsp:spPr>
        <a:xfrm>
          <a:off x="2218577" y="3593066"/>
          <a:ext cx="1892913" cy="1413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50000"/>
              <a:hueOff val="-157074"/>
              <a:satOff val="-4753"/>
              <a:lumOff val="312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Simple</a:t>
          </a:r>
          <a:r>
            <a:rPr lang="en-IN" sz="1300" kern="1200" dirty="0" smtClean="0"/>
            <a:t>:</a:t>
          </a:r>
          <a:endParaRPr lang="en-IN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i="1" kern="1200" smtClean="0"/>
            <a:t>Transaction Validation</a:t>
          </a:r>
          <a:endParaRPr lang="en-IN" sz="1300" i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Complex:</a:t>
          </a:r>
          <a:endParaRPr lang="en-IN" sz="1300" b="1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0" i="1" kern="1200" dirty="0" smtClean="0"/>
            <a:t>Seach by Criteria</a:t>
          </a:r>
          <a:endParaRPr lang="en-IN" sz="1300" b="0" i="1" kern="1200" dirty="0"/>
        </a:p>
      </dsp:txBody>
      <dsp:txXfrm>
        <a:off x="2251686" y="3626175"/>
        <a:ext cx="1826695" cy="1379910"/>
      </dsp:txXfrm>
    </dsp:sp>
    <dsp:sp modelId="{2D547440-DBDF-984E-BE24-48D29495B7D3}">
      <dsp:nvSpPr>
        <dsp:cNvPr id="0" name=""/>
        <dsp:cNvSpPr/>
      </dsp:nvSpPr>
      <dsp:spPr>
        <a:xfrm>
          <a:off x="2218577" y="5006085"/>
          <a:ext cx="1892913" cy="607598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57074"/>
                <a:satOff val="-4753"/>
                <a:lumOff val="31209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-157074"/>
                <a:satOff val="-4753"/>
                <a:lumOff val="31209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-157074"/>
                <a:satOff val="-4753"/>
                <a:lumOff val="31209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50000"/>
              <a:hueOff val="-157074"/>
              <a:satOff val="-4753"/>
              <a:lumOff val="3120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Chaincode</a:t>
          </a:r>
          <a:endParaRPr lang="en-IN" sz="2000" kern="1200" dirty="0"/>
        </a:p>
      </dsp:txBody>
      <dsp:txXfrm>
        <a:off x="2218577" y="5006085"/>
        <a:ext cx="1333037" cy="607598"/>
      </dsp:txXfrm>
    </dsp:sp>
    <dsp:sp modelId="{DCBF1906-D9CC-4748-B5F1-0C3AFC5BC412}">
      <dsp:nvSpPr>
        <dsp:cNvPr id="0" name=""/>
        <dsp:cNvSpPr/>
      </dsp:nvSpPr>
      <dsp:spPr>
        <a:xfrm>
          <a:off x="3605162" y="5102597"/>
          <a:ext cx="662519" cy="662519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5705E-500E-FA47-91F0-7B0CCE5E8202}">
      <dsp:nvSpPr>
        <dsp:cNvPr id="0" name=""/>
        <dsp:cNvSpPr/>
      </dsp:nvSpPr>
      <dsp:spPr>
        <a:xfrm>
          <a:off x="4431817" y="3593066"/>
          <a:ext cx="1892913" cy="1413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50000"/>
              <a:hueOff val="-104716"/>
              <a:satOff val="-3169"/>
              <a:lumOff val="208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Colleges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Students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Certificates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Historian</a:t>
          </a:r>
          <a:endParaRPr lang="en-IN" sz="1300" kern="1200" dirty="0"/>
        </a:p>
      </dsp:txBody>
      <dsp:txXfrm>
        <a:off x="4464926" y="3626175"/>
        <a:ext cx="1826695" cy="1379910"/>
      </dsp:txXfrm>
    </dsp:sp>
    <dsp:sp modelId="{101AFBB4-8674-6B4B-BD40-145E53CF5D02}">
      <dsp:nvSpPr>
        <dsp:cNvPr id="0" name=""/>
        <dsp:cNvSpPr/>
      </dsp:nvSpPr>
      <dsp:spPr>
        <a:xfrm>
          <a:off x="4431817" y="5006085"/>
          <a:ext cx="1892913" cy="607598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04716"/>
                <a:satOff val="-3169"/>
                <a:lumOff val="20806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-104716"/>
                <a:satOff val="-3169"/>
                <a:lumOff val="20806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-104716"/>
                <a:satOff val="-3169"/>
                <a:lumOff val="2080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50000"/>
              <a:hueOff val="-104716"/>
              <a:satOff val="-3169"/>
              <a:lumOff val="2080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DLedger – Registories</a:t>
          </a:r>
          <a:endParaRPr lang="en-IN" sz="2000" kern="1200" dirty="0"/>
        </a:p>
      </dsp:txBody>
      <dsp:txXfrm>
        <a:off x="4431817" y="5006085"/>
        <a:ext cx="1333037" cy="607598"/>
      </dsp:txXfrm>
    </dsp:sp>
    <dsp:sp modelId="{5CFB5D5E-D47F-244F-8A8C-A3DF6FD7D84E}">
      <dsp:nvSpPr>
        <dsp:cNvPr id="0" name=""/>
        <dsp:cNvSpPr/>
      </dsp:nvSpPr>
      <dsp:spPr>
        <a:xfrm>
          <a:off x="5818402" y="5102597"/>
          <a:ext cx="662519" cy="662519"/>
        </a:xfrm>
        <a:prstGeom prst="ellipse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AA27C-BD83-B443-B9EB-1D90B8569FCC}">
      <dsp:nvSpPr>
        <dsp:cNvPr id="0" name=""/>
        <dsp:cNvSpPr/>
      </dsp:nvSpPr>
      <dsp:spPr>
        <a:xfrm>
          <a:off x="6645057" y="3593066"/>
          <a:ext cx="1892913" cy="141301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50000"/>
              <a:hueOff val="-52358"/>
              <a:satOff val="-1584"/>
              <a:lumOff val="104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i="1" kern="1200" dirty="0" smtClean="0"/>
            <a:t>Details show in following Slide</a:t>
          </a:r>
          <a:endParaRPr lang="en-IN" sz="1600" i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300" kern="1200" dirty="0"/>
        </a:p>
      </dsp:txBody>
      <dsp:txXfrm>
        <a:off x="6678166" y="3626175"/>
        <a:ext cx="1826695" cy="1379910"/>
      </dsp:txXfrm>
    </dsp:sp>
    <dsp:sp modelId="{8614F911-9E42-1E46-BBD0-C69969B8FD8C}">
      <dsp:nvSpPr>
        <dsp:cNvPr id="0" name=""/>
        <dsp:cNvSpPr/>
      </dsp:nvSpPr>
      <dsp:spPr>
        <a:xfrm>
          <a:off x="6645057" y="5006085"/>
          <a:ext cx="1892913" cy="607598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2358"/>
                <a:satOff val="-1584"/>
                <a:lumOff val="10403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-52358"/>
                <a:satOff val="-1584"/>
                <a:lumOff val="10403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-52358"/>
                <a:satOff val="-1584"/>
                <a:lumOff val="1040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50000"/>
              <a:hueOff val="-52358"/>
              <a:satOff val="-1584"/>
              <a:lumOff val="1040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Network Permissions</a:t>
          </a:r>
          <a:endParaRPr lang="en-IN" sz="2000" kern="1200" dirty="0"/>
        </a:p>
      </dsp:txBody>
      <dsp:txXfrm>
        <a:off x="6645057" y="5006085"/>
        <a:ext cx="1333037" cy="607598"/>
      </dsp:txXfrm>
    </dsp:sp>
    <dsp:sp modelId="{E222B786-6EB5-F24A-BA7D-0F4A27765947}">
      <dsp:nvSpPr>
        <dsp:cNvPr id="0" name=""/>
        <dsp:cNvSpPr/>
      </dsp:nvSpPr>
      <dsp:spPr>
        <a:xfrm>
          <a:off x="8031642" y="5102597"/>
          <a:ext cx="662519" cy="662519"/>
        </a:xfrm>
        <a:prstGeom prst="ellipse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746F3-8155-D144-BEBA-BC89ED27811C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Business Application</a:t>
          </a:r>
          <a:endParaRPr lang="en-IN" sz="3200" kern="1200" dirty="0"/>
        </a:p>
      </dsp:txBody>
      <dsp:txXfrm>
        <a:off x="35709" y="35709"/>
        <a:ext cx="3865988" cy="1147782"/>
      </dsp:txXfrm>
    </dsp:sp>
    <dsp:sp modelId="{98300A9A-1043-FC4F-B89D-7F8DC5D3A5D9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Hyperledger Composer</a:t>
          </a:r>
          <a:endParaRPr lang="en-IN" sz="3200" kern="1200" dirty="0"/>
        </a:p>
      </dsp:txBody>
      <dsp:txXfrm>
        <a:off x="492908" y="1458108"/>
        <a:ext cx="3860502" cy="1147782"/>
      </dsp:txXfrm>
    </dsp:sp>
    <dsp:sp modelId="{168DB2E7-0F5B-DC40-AF67-7C6359C874B2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Hyperledger Fabric - Blockchain</a:t>
          </a:r>
          <a:endParaRPr lang="en-IN" sz="3200" kern="1200" dirty="0"/>
        </a:p>
      </dsp:txBody>
      <dsp:txXfrm>
        <a:off x="950108" y="2880508"/>
        <a:ext cx="3860502" cy="1147782"/>
      </dsp:txXfrm>
    </dsp:sp>
    <dsp:sp modelId="{59FF054A-EE88-274F-A290-D7E897CB359B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4567428" y="924560"/>
        <a:ext cx="435864" cy="596341"/>
      </dsp:txXfrm>
    </dsp:sp>
    <dsp:sp modelId="{B9725D41-1347-554C-8B60-AAC42228C116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7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9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55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0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9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2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0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16C9E-93F4-7D4C-9F4F-1588C7874924}" type="datetimeFigureOut">
              <a:rPr lang="en-US" smtClean="0"/>
              <a:t>02/03/18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96214-7ABF-C046-913F-61AE5EB98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2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10173505"/>
              </p:ext>
            </p:extLst>
          </p:nvPr>
        </p:nvGraphicFramePr>
        <p:xfrm>
          <a:off x="222250" y="0"/>
          <a:ext cx="86995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52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364" y="109349"/>
            <a:ext cx="2608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Transactions</a:t>
            </a:r>
            <a:endParaRPr lang="en-IN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3362" y="2553904"/>
            <a:ext cx="2069190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b="1" dirty="0" smtClean="0">
                <a:solidFill>
                  <a:schemeClr val="accent2">
                    <a:lumMod val="75000"/>
                  </a:schemeClr>
                </a:solidFill>
              </a:rPr>
              <a:t>verifyCertificate()</a:t>
            </a:r>
          </a:p>
          <a:p>
            <a:r>
              <a:rPr lang="en-IN" sz="1100" b="1" dirty="0" smtClean="0"/>
              <a:t>Input:</a:t>
            </a:r>
            <a:r>
              <a:rPr lang="en-IN" sz="1100" dirty="0" smtClean="0"/>
              <a:t> </a:t>
            </a:r>
            <a:r>
              <a:rPr lang="en-IN" sz="1100" i="1" dirty="0" smtClean="0"/>
              <a:t>Public Address</a:t>
            </a:r>
          </a:p>
          <a:p>
            <a:r>
              <a:rPr lang="en-IN" sz="1100" b="1" dirty="0" smtClean="0"/>
              <a:t>Output:</a:t>
            </a:r>
            <a:r>
              <a:rPr lang="en-IN" sz="1100" dirty="0" smtClean="0"/>
              <a:t> </a:t>
            </a:r>
            <a:r>
              <a:rPr lang="en-IN" sz="1100" i="1" dirty="0" smtClean="0"/>
              <a:t>Certifcate Details</a:t>
            </a:r>
          </a:p>
          <a:p>
            <a:r>
              <a:rPr lang="en-IN" sz="1100" b="1" dirty="0" smtClean="0"/>
              <a:t>By Praticipant:</a:t>
            </a:r>
            <a:r>
              <a:rPr lang="en-IN" sz="1100" dirty="0" smtClean="0"/>
              <a:t> </a:t>
            </a:r>
            <a:r>
              <a:rPr lang="en-IN" sz="1100" i="1" dirty="0" smtClean="0"/>
              <a:t>Verifier (anyone)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3864" y="882680"/>
            <a:ext cx="3824100" cy="3781293"/>
            <a:chOff x="263864" y="882680"/>
            <a:chExt cx="3824100" cy="3781293"/>
          </a:xfrm>
        </p:grpSpPr>
        <p:sp>
          <p:nvSpPr>
            <p:cNvPr id="7" name="TextBox 6"/>
            <p:cNvSpPr txBox="1"/>
            <p:nvPr/>
          </p:nvSpPr>
          <p:spPr>
            <a:xfrm>
              <a:off x="377721" y="884614"/>
              <a:ext cx="1704519" cy="110799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requestAffiliation()</a:t>
              </a:r>
            </a:p>
            <a:p>
              <a:r>
                <a:rPr lang="en-IN" sz="1100" b="1" dirty="0" smtClean="0"/>
                <a:t>Input:</a:t>
              </a:r>
              <a:r>
                <a:rPr lang="en-IN" sz="1100" dirty="0" smtClean="0"/>
                <a:t> </a:t>
              </a:r>
            </a:p>
            <a:p>
              <a:r>
                <a:rPr lang="en-IN" sz="1100" i="1" dirty="0" smtClean="0"/>
                <a:t>- College Detail</a:t>
              </a:r>
            </a:p>
            <a:p>
              <a:r>
                <a:rPr lang="en-IN" sz="1100" b="1" dirty="0" smtClean="0"/>
                <a:t>Output: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Status</a:t>
              </a:r>
            </a:p>
            <a:p>
              <a:r>
                <a:rPr lang="en-IN" sz="1100" b="1" dirty="0" smtClean="0"/>
                <a:t>By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college</a:t>
              </a:r>
            </a:p>
            <a:p>
              <a:r>
                <a:rPr lang="en-IN" sz="1100" b="1" dirty="0" smtClean="0"/>
                <a:t>On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University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864" y="3555977"/>
              <a:ext cx="1932233" cy="11079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enrollStudent()</a:t>
              </a:r>
            </a:p>
            <a:p>
              <a:r>
                <a:rPr lang="en-IN" sz="1100" b="1" dirty="0" smtClean="0"/>
                <a:t>Input:</a:t>
              </a:r>
              <a:r>
                <a:rPr lang="en-IN" sz="1100" dirty="0" smtClean="0"/>
                <a:t> </a:t>
              </a:r>
            </a:p>
            <a:p>
              <a:r>
                <a:rPr lang="en-IN" sz="1100" i="1" dirty="0" smtClean="0"/>
                <a:t>- Student Detail</a:t>
              </a:r>
            </a:p>
            <a:p>
              <a:r>
                <a:rPr lang="en-IN" sz="1100" b="1" dirty="0" smtClean="0"/>
                <a:t>Output: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Student EnrollmentID</a:t>
              </a:r>
            </a:p>
            <a:p>
              <a:r>
                <a:rPr lang="en-IN" sz="1100" b="1" dirty="0" smtClean="0"/>
                <a:t>By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College</a:t>
              </a:r>
            </a:p>
            <a:p>
              <a:r>
                <a:rPr lang="en-IN" sz="1100" b="1" dirty="0" smtClean="0"/>
                <a:t>On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University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5646" y="2211380"/>
              <a:ext cx="1704519" cy="11079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issueCertificate()</a:t>
              </a:r>
            </a:p>
            <a:p>
              <a:r>
                <a:rPr lang="en-IN" sz="1100" b="1" dirty="0" smtClean="0"/>
                <a:t>Input:</a:t>
              </a:r>
              <a:r>
                <a:rPr lang="en-IN" sz="1100" dirty="0" smtClean="0"/>
                <a:t> </a:t>
              </a:r>
            </a:p>
            <a:p>
              <a:r>
                <a:rPr lang="en-IN" sz="1100" i="1" dirty="0" smtClean="0"/>
                <a:t>- Certificate Detail</a:t>
              </a:r>
            </a:p>
            <a:p>
              <a:r>
                <a:rPr lang="en-IN" sz="1100" b="1" dirty="0" smtClean="0"/>
                <a:t>Output: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Public Address</a:t>
              </a:r>
            </a:p>
            <a:p>
              <a:r>
                <a:rPr lang="en-IN" sz="1100" b="1" dirty="0" smtClean="0"/>
                <a:t>By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College</a:t>
              </a:r>
            </a:p>
            <a:p>
              <a:r>
                <a:rPr lang="en-IN" sz="1100" b="1" dirty="0" smtClean="0"/>
                <a:t>On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University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721" y="2220296"/>
              <a:ext cx="1704519" cy="11079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enrollCourse()</a:t>
              </a:r>
            </a:p>
            <a:p>
              <a:r>
                <a:rPr lang="en-IN" sz="1100" b="1" dirty="0" smtClean="0"/>
                <a:t>Input:</a:t>
              </a:r>
              <a:r>
                <a:rPr lang="en-IN" sz="1100" dirty="0" smtClean="0"/>
                <a:t> </a:t>
              </a:r>
            </a:p>
            <a:p>
              <a:r>
                <a:rPr lang="en-IN" sz="1100" i="1" dirty="0" smtClean="0"/>
                <a:t>- Course Detail</a:t>
              </a:r>
            </a:p>
            <a:p>
              <a:r>
                <a:rPr lang="en-IN" sz="1100" b="1" dirty="0" smtClean="0"/>
                <a:t>Output: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CourseID</a:t>
              </a:r>
            </a:p>
            <a:p>
              <a:r>
                <a:rPr lang="en-IN" sz="1100" b="1" dirty="0" smtClean="0"/>
                <a:t>By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College</a:t>
              </a:r>
            </a:p>
            <a:p>
              <a:r>
                <a:rPr lang="en-IN" sz="1100" b="1" dirty="0" smtClean="0"/>
                <a:t>On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University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9691" y="3540079"/>
              <a:ext cx="1776429" cy="11079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renewCertificate()</a:t>
              </a:r>
            </a:p>
            <a:p>
              <a:r>
                <a:rPr lang="en-IN" sz="1100" b="1" dirty="0" smtClean="0"/>
                <a:t>Input:</a:t>
              </a:r>
              <a:r>
                <a:rPr lang="en-IN" sz="1100" dirty="0" smtClean="0"/>
                <a:t> </a:t>
              </a:r>
            </a:p>
            <a:p>
              <a:r>
                <a:rPr lang="en-IN" sz="1100" i="1" dirty="0" smtClean="0"/>
                <a:t>- Certificate Detail</a:t>
              </a:r>
            </a:p>
            <a:p>
              <a:r>
                <a:rPr lang="en-IN" sz="1100" b="1" dirty="0" smtClean="0"/>
                <a:t>Output: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Status-Success/fail</a:t>
              </a:r>
            </a:p>
            <a:p>
              <a:r>
                <a:rPr lang="en-IN" sz="1100" b="1" dirty="0" smtClean="0"/>
                <a:t>By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College</a:t>
              </a:r>
            </a:p>
            <a:p>
              <a:r>
                <a:rPr lang="en-IN" sz="1100" b="1" dirty="0" smtClean="0"/>
                <a:t>On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University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7847" y="882680"/>
              <a:ext cx="1860117" cy="11079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searchCertificateByID()</a:t>
              </a:r>
            </a:p>
            <a:p>
              <a:r>
                <a:rPr lang="en-IN" sz="1100" b="1" dirty="0" smtClean="0"/>
                <a:t>Input:</a:t>
              </a:r>
              <a:r>
                <a:rPr lang="en-IN" sz="1100" dirty="0" smtClean="0"/>
                <a:t> </a:t>
              </a:r>
            </a:p>
            <a:p>
              <a:r>
                <a:rPr lang="en-IN" sz="1100" i="1" dirty="0" smtClean="0"/>
                <a:t>- National-ID / Enrollment-ID</a:t>
              </a:r>
            </a:p>
            <a:p>
              <a:r>
                <a:rPr lang="en-IN" sz="1100" b="1" dirty="0" smtClean="0"/>
                <a:t>Output:</a:t>
              </a:r>
              <a:r>
                <a:rPr lang="en-IN" sz="1100" dirty="0" smtClean="0"/>
                <a:t> Certificate </a:t>
              </a:r>
              <a:r>
                <a:rPr lang="en-IN" sz="1100" i="1" dirty="0" smtClean="0"/>
                <a:t>List</a:t>
              </a:r>
            </a:p>
            <a:p>
              <a:r>
                <a:rPr lang="en-IN" sz="1100" b="1" dirty="0" smtClean="0"/>
                <a:t>By Praticipant:</a:t>
              </a:r>
              <a:r>
                <a:rPr lang="en-IN" sz="1100" dirty="0" smtClean="0"/>
                <a:t> </a:t>
              </a:r>
              <a:r>
                <a:rPr lang="en-IN" sz="1100" i="1" dirty="0"/>
                <a:t>Verifier </a:t>
              </a:r>
              <a:endParaRPr lang="en-IN" sz="1100" i="1" dirty="0" smtClean="0"/>
            </a:p>
            <a:p>
              <a:r>
                <a:rPr lang="en-IN" sz="1100" b="1" dirty="0" smtClean="0"/>
                <a:t>On Praticipant:</a:t>
              </a:r>
              <a:r>
                <a:rPr lang="en-IN" sz="1100" dirty="0" smtClean="0"/>
                <a:t> </a:t>
              </a:r>
              <a:r>
                <a:rPr lang="en-IN" sz="1100" i="1" dirty="0" smtClean="0"/>
                <a:t>Blockchain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3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85322" y="1396131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dirty="0" smtClean="0"/>
              <a:t>requestAffiliation(</a:t>
            </a:r>
            <a:r>
              <a:rPr lang="en-IN" dirty="0"/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enrollCourse()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enrollStudent()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issueCertificate()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 smtClean="0"/>
              <a:t>verifyCertificate</a:t>
            </a:r>
            <a:r>
              <a:rPr lang="en-IN" dirty="0"/>
              <a:t>()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searchCertificatesByID()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9223" y="856381"/>
            <a:ext cx="5238750" cy="4382369"/>
            <a:chOff x="559222" y="856381"/>
            <a:chExt cx="6340475" cy="5356449"/>
          </a:xfrm>
        </p:grpSpPr>
        <p:sp>
          <p:nvSpPr>
            <p:cNvPr id="4" name="Oval 3"/>
            <p:cNvSpPr/>
            <p:nvPr/>
          </p:nvSpPr>
          <p:spPr>
            <a:xfrm>
              <a:off x="559222" y="1082670"/>
              <a:ext cx="1809750" cy="13017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University</a:t>
              </a:r>
              <a:endParaRPr lang="en-IN" sz="1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089947" y="4260205"/>
              <a:ext cx="1809750" cy="13017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Verifier</a:t>
              </a:r>
              <a:endParaRPr lang="en-IN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988222" y="856381"/>
              <a:ext cx="1809750" cy="13017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College</a:t>
              </a:r>
              <a:endParaRPr lang="en-IN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68972" y="4911080"/>
              <a:ext cx="1809750" cy="13017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Students</a:t>
              </a:r>
              <a:endParaRPr lang="en-IN" sz="1200" dirty="0"/>
            </a:p>
          </p:txBody>
        </p:sp>
        <p:cxnSp>
          <p:nvCxnSpPr>
            <p:cNvPr id="9" name="Straight Arrow Connector 8"/>
            <p:cNvCxnSpPr>
              <a:stCxn id="6" idx="2"/>
              <a:endCxn id="4" idx="7"/>
            </p:cNvCxnSpPr>
            <p:nvPr/>
          </p:nvCxnSpPr>
          <p:spPr>
            <a:xfrm flipH="1" flipV="1">
              <a:off x="2103940" y="1273307"/>
              <a:ext cx="1884282" cy="233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6" idx="4"/>
            </p:cNvCxnSpPr>
            <p:nvPr/>
          </p:nvCxnSpPr>
          <p:spPr>
            <a:xfrm flipV="1">
              <a:off x="3273847" y="2158131"/>
              <a:ext cx="1619250" cy="2752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36875" y="93154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 smtClean="0"/>
                <a:t>2, 3b, 4</a:t>
              </a:r>
              <a:endParaRPr lang="en-IN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05170" y="353008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 smtClean="0"/>
                <a:t>3a</a:t>
              </a:r>
              <a:endParaRPr lang="en-IN" sz="1200" dirty="0"/>
            </a:p>
          </p:txBody>
        </p:sp>
        <p:cxnSp>
          <p:nvCxnSpPr>
            <p:cNvPr id="24" name="Straight Arrow Connector 23"/>
            <p:cNvCxnSpPr>
              <a:stCxn id="5" idx="1"/>
              <a:endCxn id="4" idx="5"/>
            </p:cNvCxnSpPr>
            <p:nvPr/>
          </p:nvCxnSpPr>
          <p:spPr>
            <a:xfrm flipH="1" flipV="1">
              <a:off x="2103940" y="2193783"/>
              <a:ext cx="3251039" cy="22570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11750" y="4000500"/>
              <a:ext cx="413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 smtClean="0"/>
                <a:t>5, 6</a:t>
              </a:r>
              <a:endParaRPr lang="en-IN" sz="1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59222" y="3609330"/>
              <a:ext cx="1809750" cy="13017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BNA</a:t>
              </a:r>
              <a:endParaRPr lang="en-IN" sz="1200" dirty="0"/>
            </a:p>
          </p:txBody>
        </p:sp>
        <p:cxnSp>
          <p:nvCxnSpPr>
            <p:cNvPr id="29" name="Straight Arrow Connector 28"/>
            <p:cNvCxnSpPr>
              <a:stCxn id="28" idx="0"/>
              <a:endCxn id="4" idx="4"/>
            </p:cNvCxnSpPr>
            <p:nvPr/>
          </p:nvCxnSpPr>
          <p:spPr>
            <a:xfrm flipV="1">
              <a:off x="1464097" y="2384420"/>
              <a:ext cx="0" cy="1224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03375" y="2905125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 smtClean="0"/>
                <a:t>1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21680"/>
            <a:ext cx="1866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Basic Story: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88" y="1444625"/>
            <a:ext cx="766113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IN" dirty="0" smtClean="0"/>
              <a:t>University: As a University, I am an intitution for higher studies. I want to affiliate Colleges and cources. Enroll Students and Award certificates</a:t>
            </a:r>
          </a:p>
          <a:p>
            <a:pPr marL="285750" lvl="0" indent="-285750">
              <a:buFont typeface="Arial"/>
              <a:buChar char="•"/>
            </a:pPr>
            <a:endParaRPr lang="en-IN" dirty="0"/>
          </a:p>
          <a:p>
            <a:pPr marL="285750" lvl="0" indent="-285750">
              <a:buFont typeface="Arial"/>
              <a:buChar char="•"/>
            </a:pPr>
            <a:r>
              <a:rPr lang="en-IN" dirty="0" smtClean="0"/>
              <a:t>Students: As a student I want to take admissiom, enroll for a specific education program and get awarded with certification of successful completion </a:t>
            </a:r>
          </a:p>
          <a:p>
            <a:pPr marL="285750" lvl="0" indent="-285750">
              <a:buFont typeface="Arial"/>
              <a:buChar char="•"/>
            </a:pPr>
            <a:endParaRPr lang="en-IN" dirty="0"/>
          </a:p>
          <a:p>
            <a:pPr marL="285750" lvl="0" indent="-285750">
              <a:buFont typeface="Arial"/>
              <a:buChar char="•"/>
            </a:pPr>
            <a:r>
              <a:rPr lang="en-IN" dirty="0" smtClean="0"/>
              <a:t>Colleges: As a college, I provide students specialized courses as per the guidelines/affiliation with university. </a:t>
            </a:r>
          </a:p>
          <a:p>
            <a:pPr marL="285750" lvl="0" indent="-285750">
              <a:buFont typeface="Arial"/>
              <a:buChar char="•"/>
            </a:pPr>
            <a:endParaRPr lang="en-IN" dirty="0"/>
          </a:p>
          <a:p>
            <a:pPr marL="285750" lvl="0" indent="-285750">
              <a:buFont typeface="Arial"/>
              <a:buChar char="•"/>
            </a:pPr>
            <a:r>
              <a:rPr lang="en-IN" dirty="0" smtClean="0"/>
              <a:t>Verifier: As a verifier, I want to verify if the certificate ID (public address) is valid and its corressponding details (Issued to, Status, etc). I can also search all certificates assocaited with a Nation-ID (or tokenized ID)</a:t>
            </a:r>
          </a:p>
          <a:p>
            <a:pPr marL="285750" lvl="0" indent="-285750">
              <a:buFont typeface="Arial"/>
              <a:buChar char="•"/>
            </a:pPr>
            <a:endParaRPr lang="en-IN" dirty="0"/>
          </a:p>
          <a:p>
            <a:pPr marL="285750" lvl="0" indent="-285750">
              <a:buFont typeface="Arial"/>
              <a:buChar char="•"/>
            </a:pPr>
            <a:r>
              <a:rPr lang="en-IN" dirty="0" smtClean="0"/>
              <a:t>Business Network Admin (BNA): As a network admin I want to deploy code and runtimes.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4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8500" y="1381125"/>
            <a:ext cx="7737524" cy="4064000"/>
            <a:chOff x="698500" y="1381125"/>
            <a:chExt cx="7737524" cy="40640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821232569"/>
                </p:ext>
              </p:extLst>
            </p:nvPr>
          </p:nvGraphicFramePr>
          <p:xfrm>
            <a:off x="698500" y="1381125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7205061" y="3079750"/>
              <a:ext cx="1225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Node.js</a:t>
              </a:r>
            </a:p>
            <a:p>
              <a:r>
                <a:rPr lang="en-IN" dirty="0" smtClean="0"/>
                <a:t>(javascript)</a:t>
              </a:r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9312" y="4492625"/>
              <a:ext cx="12367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Distributed </a:t>
              </a:r>
            </a:p>
            <a:p>
              <a:r>
                <a:rPr lang="en-IN" dirty="0" smtClean="0"/>
                <a:t>Processing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04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9144000" cy="564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027" r="-7027"/>
          <a:stretch>
            <a:fillRect/>
          </a:stretch>
        </p:blipFill>
        <p:spPr>
          <a:xfrm>
            <a:off x="-63500" y="1203325"/>
            <a:ext cx="9213918" cy="5067300"/>
          </a:xfrm>
        </p:spPr>
      </p:pic>
    </p:spTree>
    <p:extLst>
      <p:ext uri="{BB962C8B-B14F-4D97-AF65-F5344CB8AC3E}">
        <p14:creationId xmlns:p14="http://schemas.microsoft.com/office/powerpoint/2010/main" val="289656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016000"/>
            <a:ext cx="9144000" cy="4806838"/>
            <a:chOff x="0" y="1016000"/>
            <a:chExt cx="9144000" cy="48068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16000"/>
              <a:ext cx="9144000" cy="4806838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270375" y="4206875"/>
              <a:ext cx="984250" cy="1190625"/>
            </a:xfrm>
            <a:prstGeom prst="roundRect">
              <a:avLst/>
            </a:prstGeom>
            <a:solidFill>
              <a:srgbClr val="C0504D">
                <a:alpha val="2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3296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431</Words>
  <Application>Microsoft Macintosh PowerPoint</Application>
  <PresentationFormat>On-screen Show (4:3)</PresentationFormat>
  <Paragraphs>106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199</cp:revision>
  <dcterms:created xsi:type="dcterms:W3CDTF">2018-02-26T05:59:23Z</dcterms:created>
  <dcterms:modified xsi:type="dcterms:W3CDTF">2018-03-02T12:10:58Z</dcterms:modified>
</cp:coreProperties>
</file>