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6C90D838-C0D1-8F42-8D54-907E56631FBA}">
      <dgm:prSet phldrT="[Text]"/>
      <dgm:spPr/>
      <dgm:t>
        <a:bodyPr/>
        <a:lstStyle/>
        <a:p>
          <a:r>
            <a:rPr lang="en-IN" dirty="0"/>
            <a:t>Create a Business Network</a:t>
          </a:r>
        </a:p>
      </dgm:t>
    </dgm:pt>
    <dgm:pt modelId="{23D8255F-3E07-E744-BE97-5C7CBEA5965A}" type="parTrans" cxnId="{F88D6BD9-38C1-BE41-87DF-1780D6CC1A96}">
      <dgm:prSet/>
      <dgm:spPr/>
      <dgm:t>
        <a:bodyPr/>
        <a:lstStyle/>
        <a:p>
          <a:endParaRPr lang="en-IN"/>
        </a:p>
      </dgm:t>
    </dgm:pt>
    <dgm:pt modelId="{C7F920BD-D1EC-2941-98FC-7A4AF49D5A84}" type="sibTrans" cxnId="{F88D6BD9-38C1-BE41-87DF-1780D6CC1A96}">
      <dgm:prSet/>
      <dgm:spPr/>
      <dgm:t>
        <a:bodyPr/>
        <a:lstStyle/>
        <a:p>
          <a:endParaRPr lang="en-IN"/>
        </a:p>
      </dgm:t>
    </dgm:pt>
    <dgm:pt modelId="{521EF4A0-C41B-5147-A703-E3E24741F683}">
      <dgm:prSet phldrT="[Text]"/>
      <dgm:spPr/>
      <dgm:t>
        <a:bodyPr/>
        <a:lstStyle/>
        <a:p>
          <a:r>
            <a:rPr lang="en-IN" dirty="0"/>
            <a:t>Start Fabric &amp; Create Peer Admin</a:t>
          </a:r>
        </a:p>
      </dgm:t>
    </dgm:pt>
    <dgm:pt modelId="{7DAE16F2-A974-0540-A89D-8EC93D2461B2}" type="parTrans" cxnId="{E5369624-097F-DC41-B581-4864C1EB3062}">
      <dgm:prSet/>
      <dgm:spPr/>
      <dgm:t>
        <a:bodyPr/>
        <a:lstStyle/>
        <a:p>
          <a:endParaRPr lang="en-IN"/>
        </a:p>
      </dgm:t>
    </dgm:pt>
    <dgm:pt modelId="{CB7886A1-1199-B345-B2BE-E8496EE4D1B4}" type="sibTrans" cxnId="{E5369624-097F-DC41-B581-4864C1EB3062}">
      <dgm:prSet/>
      <dgm:spPr/>
      <dgm:t>
        <a:bodyPr/>
        <a:lstStyle/>
        <a:p>
          <a:endParaRPr lang="en-IN"/>
        </a:p>
      </dgm:t>
    </dgm:pt>
    <dgm:pt modelId="{7464A1FC-3290-B24B-BF41-875737C41151}">
      <dgm:prSet phldrT="[Text]"/>
      <dgm:spPr/>
      <dgm:t>
        <a:bodyPr/>
        <a:lstStyle/>
        <a:p>
          <a:r>
            <a:rPr lang="en-IN" dirty="0"/>
            <a:t>Create Archive &amp; Deploy Runtime</a:t>
          </a:r>
        </a:p>
      </dgm:t>
    </dgm:pt>
    <dgm:pt modelId="{6CB6FF2E-E1CE-8C42-A3FE-277252F2E9D0}" type="parTrans" cxnId="{A731E93E-B7BF-4D42-AB3A-E3A81DCE00C8}">
      <dgm:prSet/>
      <dgm:spPr/>
      <dgm:t>
        <a:bodyPr/>
        <a:lstStyle/>
        <a:p>
          <a:endParaRPr lang="en-IN"/>
        </a:p>
      </dgm:t>
    </dgm:pt>
    <dgm:pt modelId="{6AC1190C-C6FC-6A46-9FC6-4088990560CB}" type="sibTrans" cxnId="{A731E93E-B7BF-4D42-AB3A-E3A81DCE00C8}">
      <dgm:prSet/>
      <dgm:spPr/>
      <dgm:t>
        <a:bodyPr/>
        <a:lstStyle/>
        <a:p>
          <a:endParaRPr lang="en-IN"/>
        </a:p>
      </dgm:t>
    </dgm:pt>
    <dgm:pt modelId="{5F06F03A-1508-DA4E-94F6-4E6A1F2FBBA8}">
      <dgm:prSet phldrT="[Text]"/>
      <dgm:spPr/>
      <dgm:t>
        <a:bodyPr/>
        <a:lstStyle/>
        <a:p>
          <a:r>
            <a:rPr lang="en-IN" dirty="0"/>
            <a:t>Test Chaincode</a:t>
          </a:r>
        </a:p>
      </dgm:t>
    </dgm:pt>
    <dgm:pt modelId="{9C5D56A2-97B2-4A40-8D61-6947BE27F4B1}" type="parTrans" cxnId="{8090CE76-D1A6-1B44-ADFF-81FDA1303CC6}">
      <dgm:prSet/>
      <dgm:spPr/>
      <dgm:t>
        <a:bodyPr/>
        <a:lstStyle/>
        <a:p>
          <a:endParaRPr lang="en-IN"/>
        </a:p>
      </dgm:t>
    </dgm:pt>
    <dgm:pt modelId="{9E60F718-F47C-D440-8D38-7D507AE86D94}" type="sibTrans" cxnId="{8090CE76-D1A6-1B44-ADFF-81FDA1303CC6}">
      <dgm:prSet/>
      <dgm:spPr/>
      <dgm:t>
        <a:bodyPr/>
        <a:lstStyle/>
        <a:p>
          <a:endParaRPr lang="en-IN"/>
        </a:p>
      </dgm:t>
    </dgm:pt>
    <dgm:pt modelId="{1C549346-0B15-FB40-BE4E-B0C3666186E9}">
      <dgm:prSet phldrT="[Text]"/>
      <dgm:spPr/>
      <dgm:t>
        <a:bodyPr/>
        <a:lstStyle/>
        <a:p>
          <a:r>
            <a:rPr lang="en-IN" dirty="0"/>
            <a:t>Launch &amp; Use Explorer</a:t>
          </a:r>
        </a:p>
      </dgm:t>
    </dgm:pt>
    <dgm:pt modelId="{B1D9666A-A87A-474A-8733-3070071866C6}" type="parTrans" cxnId="{D2A7EF8B-7102-3745-A7B3-9419248640C7}">
      <dgm:prSet/>
      <dgm:spPr/>
      <dgm:t>
        <a:bodyPr/>
        <a:lstStyle/>
        <a:p>
          <a:endParaRPr lang="en-US"/>
        </a:p>
      </dgm:t>
    </dgm:pt>
    <dgm:pt modelId="{805090EA-E3FF-5C40-AE49-D8653D331466}" type="sibTrans" cxnId="{D2A7EF8B-7102-3745-A7B3-9419248640C7}">
      <dgm:prSet/>
      <dgm:spPr/>
      <dgm:t>
        <a:bodyPr/>
        <a:lstStyle/>
        <a:p>
          <a:endParaRPr lang="en-US"/>
        </a:p>
      </dgm:t>
    </dgm:pt>
    <dgm:pt modelId="{A8F3980B-E8D4-4747-B66C-166B69ABFE23}">
      <dgm:prSet phldrT="[Text]"/>
      <dgm:spPr/>
      <dgm:t>
        <a:bodyPr/>
        <a:lstStyle/>
        <a:p>
          <a:r>
            <a:rPr lang="en-IN" dirty="0"/>
            <a:t>Write Basic Chaincode</a:t>
          </a:r>
        </a:p>
      </dgm:t>
    </dgm:pt>
    <dgm:pt modelId="{CD791252-9682-C447-8352-1CDA057BA0C4}" type="parTrans" cxnId="{9C164055-01BA-C042-8F92-FE27698310C5}">
      <dgm:prSet/>
      <dgm:spPr/>
      <dgm:t>
        <a:bodyPr/>
        <a:lstStyle/>
        <a:p>
          <a:endParaRPr lang="en-US"/>
        </a:p>
      </dgm:t>
    </dgm:pt>
    <dgm:pt modelId="{6D3710DE-3E1B-6E4E-8DE1-FE47A2FD3970}" type="sibTrans" cxnId="{9C164055-01BA-C042-8F92-FE27698310C5}">
      <dgm:prSet/>
      <dgm:spPr/>
      <dgm:t>
        <a:bodyPr/>
        <a:lstStyle/>
        <a:p>
          <a:endParaRPr lang="en-US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US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17BFE6F7-4ED9-B34B-B519-A023939C291D}" type="pres">
      <dgm:prSet presAssocID="{6C90D838-C0D1-8F42-8D54-907E56631FBA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313FA-325D-F440-92F6-C0475AAFE61F}" type="pres">
      <dgm:prSet presAssocID="{C7F920BD-D1EC-2941-98FC-7A4AF49D5A84}" presName="sibTrans" presStyleCnt="0"/>
      <dgm:spPr/>
    </dgm:pt>
    <dgm:pt modelId="{4E6FC86D-E2A0-F14E-90B0-C8E922F31675}" type="pres">
      <dgm:prSet presAssocID="{A8F3980B-E8D4-4747-B66C-166B69ABFE23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0FCE7-BE8A-0246-B436-A329C190651E}" type="pres">
      <dgm:prSet presAssocID="{6D3710DE-3E1B-6E4E-8DE1-FE47A2FD3970}" presName="sibTrans" presStyleCnt="0"/>
      <dgm:spPr/>
    </dgm:pt>
    <dgm:pt modelId="{00B5A9B6-380D-E047-A157-93AD24FAEAC1}" type="pres">
      <dgm:prSet presAssocID="{521EF4A0-C41B-5147-A703-E3E24741F683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A0D87-F239-104B-A66D-CA1FCC5A7D78}" type="pres">
      <dgm:prSet presAssocID="{CB7886A1-1199-B345-B2BE-E8496EE4D1B4}" presName="sibTrans" presStyleCnt="0"/>
      <dgm:spPr/>
    </dgm:pt>
    <dgm:pt modelId="{AD7E672C-CEE5-B647-B797-27D2630D6300}" type="pres">
      <dgm:prSet presAssocID="{7464A1FC-3290-B24B-BF41-875737C4115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DAB3F-9F28-254E-B0BA-556904612589}" type="pres">
      <dgm:prSet presAssocID="{6AC1190C-C6FC-6A46-9FC6-4088990560CB}" presName="sibTrans" presStyleCnt="0"/>
      <dgm:spPr/>
    </dgm:pt>
    <dgm:pt modelId="{28C86404-82F6-AB42-B658-2ECE1F043DF9}" type="pres">
      <dgm:prSet presAssocID="{5F06F03A-1508-DA4E-94F6-4E6A1F2FBBA8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016E8-9520-2D4D-8EA0-A94F06D747F5}" type="pres">
      <dgm:prSet presAssocID="{9E60F718-F47C-D440-8D38-7D507AE86D94}" presName="sibTrans" presStyleCnt="0"/>
      <dgm:spPr/>
    </dgm:pt>
    <dgm:pt modelId="{79A21DBB-5BE5-B148-98EA-59D9E9AD7767}" type="pres">
      <dgm:prSet presAssocID="{1C549346-0B15-FB40-BE4E-B0C3666186E9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164055-01BA-C042-8F92-FE27698310C5}" srcId="{8DCCF423-D5C0-7B49-9ED2-258FCE79F4D3}" destId="{A8F3980B-E8D4-4747-B66C-166B69ABFE23}" srcOrd="1" destOrd="0" parTransId="{CD791252-9682-C447-8352-1CDA057BA0C4}" sibTransId="{6D3710DE-3E1B-6E4E-8DE1-FE47A2FD3970}"/>
    <dgm:cxn modelId="{A142E7F1-D106-914D-B862-75F508B7C57A}" type="presOf" srcId="{521EF4A0-C41B-5147-A703-E3E24741F683}" destId="{00B5A9B6-380D-E047-A157-93AD24FAEAC1}" srcOrd="0" destOrd="0" presId="urn:microsoft.com/office/officeart/2005/8/layout/hProcess9"/>
    <dgm:cxn modelId="{F88D6BD9-38C1-BE41-87DF-1780D6CC1A96}" srcId="{8DCCF423-D5C0-7B49-9ED2-258FCE79F4D3}" destId="{6C90D838-C0D1-8F42-8D54-907E56631FBA}" srcOrd="0" destOrd="0" parTransId="{23D8255F-3E07-E744-BE97-5C7CBEA5965A}" sibTransId="{C7F920BD-D1EC-2941-98FC-7A4AF49D5A84}"/>
    <dgm:cxn modelId="{A731E93E-B7BF-4D42-AB3A-E3A81DCE00C8}" srcId="{8DCCF423-D5C0-7B49-9ED2-258FCE79F4D3}" destId="{7464A1FC-3290-B24B-BF41-875737C41151}" srcOrd="3" destOrd="0" parTransId="{6CB6FF2E-E1CE-8C42-A3FE-277252F2E9D0}" sibTransId="{6AC1190C-C6FC-6A46-9FC6-4088990560CB}"/>
    <dgm:cxn modelId="{E5369624-097F-DC41-B581-4864C1EB3062}" srcId="{8DCCF423-D5C0-7B49-9ED2-258FCE79F4D3}" destId="{521EF4A0-C41B-5147-A703-E3E24741F683}" srcOrd="2" destOrd="0" parTransId="{7DAE16F2-A974-0540-A89D-8EC93D2461B2}" sibTransId="{CB7886A1-1199-B345-B2BE-E8496EE4D1B4}"/>
    <dgm:cxn modelId="{D2A7EF8B-7102-3745-A7B3-9419248640C7}" srcId="{8DCCF423-D5C0-7B49-9ED2-258FCE79F4D3}" destId="{1C549346-0B15-FB40-BE4E-B0C3666186E9}" srcOrd="5" destOrd="0" parTransId="{B1D9666A-A87A-474A-8733-3070071866C6}" sibTransId="{805090EA-E3FF-5C40-AE49-D8653D331466}"/>
    <dgm:cxn modelId="{222D60E0-391C-3749-8BFF-E5E3AB230DB8}" type="presOf" srcId="{7464A1FC-3290-B24B-BF41-875737C41151}" destId="{AD7E672C-CEE5-B647-B797-27D2630D6300}" srcOrd="0" destOrd="0" presId="urn:microsoft.com/office/officeart/2005/8/layout/hProcess9"/>
    <dgm:cxn modelId="{E5E69D36-0484-014F-AFF2-D7A90CAA0537}" type="presOf" srcId="{A8F3980B-E8D4-4747-B66C-166B69ABFE23}" destId="{4E6FC86D-E2A0-F14E-90B0-C8E922F31675}" srcOrd="0" destOrd="0" presId="urn:microsoft.com/office/officeart/2005/8/layout/hProcess9"/>
    <dgm:cxn modelId="{8090CE76-D1A6-1B44-ADFF-81FDA1303CC6}" srcId="{8DCCF423-D5C0-7B49-9ED2-258FCE79F4D3}" destId="{5F06F03A-1508-DA4E-94F6-4E6A1F2FBBA8}" srcOrd="4" destOrd="0" parTransId="{9C5D56A2-97B2-4A40-8D61-6947BE27F4B1}" sibTransId="{9E60F718-F47C-D440-8D38-7D507AE86D94}"/>
    <dgm:cxn modelId="{36AB5BB2-56A9-D34B-86F2-B5D5CAABAEE5}" type="presOf" srcId="{1C549346-0B15-FB40-BE4E-B0C3666186E9}" destId="{79A21DBB-5BE5-B148-98EA-59D9E9AD7767}" srcOrd="0" destOrd="0" presId="urn:microsoft.com/office/officeart/2005/8/layout/hProcess9"/>
    <dgm:cxn modelId="{99085616-1453-8541-8D85-752782D05C28}" type="presOf" srcId="{6C90D838-C0D1-8F42-8D54-907E56631FBA}" destId="{17BFE6F7-4ED9-B34B-B519-A023939C291D}" srcOrd="0" destOrd="0" presId="urn:microsoft.com/office/officeart/2005/8/layout/hProcess9"/>
    <dgm:cxn modelId="{38CC3E5B-1AE6-AF4B-95E8-8D8A9755A168}" type="presOf" srcId="{5F06F03A-1508-DA4E-94F6-4E6A1F2FBBA8}" destId="{28C86404-82F6-AB42-B658-2ECE1F043DF9}" srcOrd="0" destOrd="0" presId="urn:microsoft.com/office/officeart/2005/8/layout/hProcess9"/>
    <dgm:cxn modelId="{1191D699-641B-E844-B141-09E2AC6EAFE7}" type="presOf" srcId="{8DCCF423-D5C0-7B49-9ED2-258FCE79F4D3}" destId="{83D34298-8D62-394D-980C-3822DC6D1244}" srcOrd="0" destOrd="0" presId="urn:microsoft.com/office/officeart/2005/8/layout/hProcess9"/>
    <dgm:cxn modelId="{29A48D37-B1F7-E448-A185-454528C4EF62}" type="presParOf" srcId="{83D34298-8D62-394D-980C-3822DC6D1244}" destId="{5719972A-43F1-9E4A-9FCA-3D461E4F8374}" srcOrd="0" destOrd="0" presId="urn:microsoft.com/office/officeart/2005/8/layout/hProcess9"/>
    <dgm:cxn modelId="{2F0602BB-065A-2C49-BB83-DC8A02FB72C5}" type="presParOf" srcId="{83D34298-8D62-394D-980C-3822DC6D1244}" destId="{F936D731-5D7C-194F-9E96-007ABA9B43EB}" srcOrd="1" destOrd="0" presId="urn:microsoft.com/office/officeart/2005/8/layout/hProcess9"/>
    <dgm:cxn modelId="{11139557-9FDA-014E-A6B3-5545D2FBE1FD}" type="presParOf" srcId="{F936D731-5D7C-194F-9E96-007ABA9B43EB}" destId="{17BFE6F7-4ED9-B34B-B519-A023939C291D}" srcOrd="0" destOrd="0" presId="urn:microsoft.com/office/officeart/2005/8/layout/hProcess9"/>
    <dgm:cxn modelId="{5615F7CB-7AF5-A949-82C8-86D68F1691CF}" type="presParOf" srcId="{F936D731-5D7C-194F-9E96-007ABA9B43EB}" destId="{2DE313FA-325D-F440-92F6-C0475AAFE61F}" srcOrd="1" destOrd="0" presId="urn:microsoft.com/office/officeart/2005/8/layout/hProcess9"/>
    <dgm:cxn modelId="{66388C32-5976-5047-9A1D-215F89179C41}" type="presParOf" srcId="{F936D731-5D7C-194F-9E96-007ABA9B43EB}" destId="{4E6FC86D-E2A0-F14E-90B0-C8E922F31675}" srcOrd="2" destOrd="0" presId="urn:microsoft.com/office/officeart/2005/8/layout/hProcess9"/>
    <dgm:cxn modelId="{71AC7A96-D21A-564E-AB0B-A1239267C5E5}" type="presParOf" srcId="{F936D731-5D7C-194F-9E96-007ABA9B43EB}" destId="{0AE0FCE7-BE8A-0246-B436-A329C190651E}" srcOrd="3" destOrd="0" presId="urn:microsoft.com/office/officeart/2005/8/layout/hProcess9"/>
    <dgm:cxn modelId="{4E6EC94A-0D05-DD4D-9B31-9AA97DE19078}" type="presParOf" srcId="{F936D731-5D7C-194F-9E96-007ABA9B43EB}" destId="{00B5A9B6-380D-E047-A157-93AD24FAEAC1}" srcOrd="4" destOrd="0" presId="urn:microsoft.com/office/officeart/2005/8/layout/hProcess9"/>
    <dgm:cxn modelId="{181CF72F-3EA5-454B-9ADF-6F98A1EC1041}" type="presParOf" srcId="{F936D731-5D7C-194F-9E96-007ABA9B43EB}" destId="{3B0A0D87-F239-104B-A66D-CA1FCC5A7D78}" srcOrd="5" destOrd="0" presId="urn:microsoft.com/office/officeart/2005/8/layout/hProcess9"/>
    <dgm:cxn modelId="{6CACED21-3C73-B14A-B294-5BD6EF9D326A}" type="presParOf" srcId="{F936D731-5D7C-194F-9E96-007ABA9B43EB}" destId="{AD7E672C-CEE5-B647-B797-27D2630D6300}" srcOrd="6" destOrd="0" presId="urn:microsoft.com/office/officeart/2005/8/layout/hProcess9"/>
    <dgm:cxn modelId="{0D330641-A863-294B-A14F-AEF5D046EF92}" type="presParOf" srcId="{F936D731-5D7C-194F-9E96-007ABA9B43EB}" destId="{700DAB3F-9F28-254E-B0BA-556904612589}" srcOrd="7" destOrd="0" presId="urn:microsoft.com/office/officeart/2005/8/layout/hProcess9"/>
    <dgm:cxn modelId="{7FA98CF9-AD3B-ED4A-969F-960B8B8CA153}" type="presParOf" srcId="{F936D731-5D7C-194F-9E96-007ABA9B43EB}" destId="{28C86404-82F6-AB42-B658-2ECE1F043DF9}" srcOrd="8" destOrd="0" presId="urn:microsoft.com/office/officeart/2005/8/layout/hProcess9"/>
    <dgm:cxn modelId="{0DCC4624-F68D-444A-B7AA-F75B6BE44DAA}" type="presParOf" srcId="{F936D731-5D7C-194F-9E96-007ABA9B43EB}" destId="{521016E8-9520-2D4D-8EA0-A94F06D747F5}" srcOrd="9" destOrd="0" presId="urn:microsoft.com/office/officeart/2005/8/layout/hProcess9"/>
    <dgm:cxn modelId="{BD29FE6B-1FA6-9C4F-87F0-8AA4DBE8070F}" type="presParOf" srcId="{F936D731-5D7C-194F-9E96-007ABA9B43EB}" destId="{79A21DBB-5BE5-B148-98EA-59D9E9AD7767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253737" y="0"/>
          <a:ext cx="6458158" cy="17303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E6F7-4ED9-B34B-B519-A023939C291D}">
      <dsp:nvSpPr>
        <dsp:cNvPr id="0" name=""/>
        <dsp:cNvSpPr/>
      </dsp:nvSpPr>
      <dsp:spPr>
        <a:xfrm>
          <a:off x="1913" y="519112"/>
          <a:ext cx="1113889" cy="692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Create a Business Network</a:t>
          </a:r>
        </a:p>
      </dsp:txBody>
      <dsp:txXfrm>
        <a:off x="35701" y="552900"/>
        <a:ext cx="1046313" cy="624574"/>
      </dsp:txXfrm>
    </dsp:sp>
    <dsp:sp modelId="{4E6FC86D-E2A0-F14E-90B0-C8E922F31675}">
      <dsp:nvSpPr>
        <dsp:cNvPr id="0" name=""/>
        <dsp:cNvSpPr/>
      </dsp:nvSpPr>
      <dsp:spPr>
        <a:xfrm>
          <a:off x="1171496" y="519112"/>
          <a:ext cx="1113889" cy="6921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Write Basic Chaincode</a:t>
          </a:r>
        </a:p>
      </dsp:txBody>
      <dsp:txXfrm>
        <a:off x="1205284" y="552900"/>
        <a:ext cx="1046313" cy="624574"/>
      </dsp:txXfrm>
    </dsp:sp>
    <dsp:sp modelId="{00B5A9B6-380D-E047-A157-93AD24FAEAC1}">
      <dsp:nvSpPr>
        <dsp:cNvPr id="0" name=""/>
        <dsp:cNvSpPr/>
      </dsp:nvSpPr>
      <dsp:spPr>
        <a:xfrm>
          <a:off x="2341080" y="519112"/>
          <a:ext cx="1113889" cy="6921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Start Fabric &amp; Create Peer Admin</a:t>
          </a:r>
        </a:p>
      </dsp:txBody>
      <dsp:txXfrm>
        <a:off x="2374868" y="552900"/>
        <a:ext cx="1046313" cy="624574"/>
      </dsp:txXfrm>
    </dsp:sp>
    <dsp:sp modelId="{AD7E672C-CEE5-B647-B797-27D2630D6300}">
      <dsp:nvSpPr>
        <dsp:cNvPr id="0" name=""/>
        <dsp:cNvSpPr/>
      </dsp:nvSpPr>
      <dsp:spPr>
        <a:xfrm>
          <a:off x="3510663" y="519112"/>
          <a:ext cx="1113889" cy="6921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Create Archive &amp; Deploy Runtime</a:t>
          </a:r>
        </a:p>
      </dsp:txBody>
      <dsp:txXfrm>
        <a:off x="3544451" y="552900"/>
        <a:ext cx="1046313" cy="624574"/>
      </dsp:txXfrm>
    </dsp:sp>
    <dsp:sp modelId="{28C86404-82F6-AB42-B658-2ECE1F043DF9}">
      <dsp:nvSpPr>
        <dsp:cNvPr id="0" name=""/>
        <dsp:cNvSpPr/>
      </dsp:nvSpPr>
      <dsp:spPr>
        <a:xfrm>
          <a:off x="4680247" y="519112"/>
          <a:ext cx="1113889" cy="6921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Test Chaincode</a:t>
          </a:r>
        </a:p>
      </dsp:txBody>
      <dsp:txXfrm>
        <a:off x="4714035" y="552900"/>
        <a:ext cx="1046313" cy="624574"/>
      </dsp:txXfrm>
    </dsp:sp>
    <dsp:sp modelId="{79A21DBB-5BE5-B148-98EA-59D9E9AD7767}">
      <dsp:nvSpPr>
        <dsp:cNvPr id="0" name=""/>
        <dsp:cNvSpPr/>
      </dsp:nvSpPr>
      <dsp:spPr>
        <a:xfrm>
          <a:off x="5849830" y="519112"/>
          <a:ext cx="1113889" cy="692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Launch &amp; Use Explorer</a:t>
          </a:r>
        </a:p>
      </dsp:txBody>
      <dsp:txXfrm>
        <a:off x="5883618" y="552900"/>
        <a:ext cx="1046313" cy="62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3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6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7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3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8811-2FF2-2842-86E5-08F98B5AD861}" type="datetimeFigureOut">
              <a:rPr lang="en-US" smtClean="0"/>
              <a:t>18/03/18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DE2C-D99F-784D-B27A-C7F0AC50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000" y="0"/>
            <a:ext cx="6254750" cy="4973153"/>
            <a:chOff x="254000" y="0"/>
            <a:chExt cx="6254750" cy="49731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" y="0"/>
              <a:ext cx="6254750" cy="497315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000125" y="587375"/>
              <a:ext cx="3286125" cy="857250"/>
            </a:xfrm>
            <a:prstGeom prst="roundRect">
              <a:avLst/>
            </a:prstGeom>
            <a:solidFill>
              <a:srgbClr val="C0504D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84625" y="793750"/>
              <a:ext cx="1169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Chaincode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73150" y="2247900"/>
              <a:ext cx="3286125" cy="857250"/>
            </a:xfrm>
            <a:prstGeom prst="roundRect">
              <a:avLst/>
            </a:prstGeom>
            <a:solidFill>
              <a:srgbClr val="C0504D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57650" y="2454275"/>
              <a:ext cx="1109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Test Logic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5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482600"/>
            <a:ext cx="9144000" cy="5882968"/>
            <a:chOff x="0" y="482600"/>
            <a:chExt cx="9144000" cy="58829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82600"/>
              <a:ext cx="9144000" cy="5882968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000125" y="1508125"/>
              <a:ext cx="3286125" cy="539750"/>
            </a:xfrm>
            <a:prstGeom prst="roundRect">
              <a:avLst/>
            </a:prstGeom>
            <a:solidFill>
              <a:srgbClr val="C0504D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38625" y="1587500"/>
              <a:ext cx="104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Replaced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09650" y="3629025"/>
              <a:ext cx="3286125" cy="539750"/>
            </a:xfrm>
            <a:prstGeom prst="roundRect">
              <a:avLst/>
            </a:prstGeom>
            <a:solidFill>
              <a:srgbClr val="C0504D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48150" y="3708400"/>
              <a:ext cx="104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Replaced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09650" y="2835275"/>
              <a:ext cx="3286125" cy="539750"/>
            </a:xfrm>
            <a:prstGeom prst="roundRect">
              <a:avLst/>
            </a:prstGeom>
            <a:solidFill>
              <a:srgbClr val="C0504D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64025" y="2914650"/>
              <a:ext cx="796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Added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09650" y="2283857"/>
              <a:ext cx="5689600" cy="539750"/>
            </a:xfrm>
            <a:prstGeom prst="roundRect">
              <a:avLst/>
            </a:prstGeom>
            <a:solidFill>
              <a:srgbClr val="C0504D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02400" y="2363232"/>
              <a:ext cx="785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accent6">
                      <a:lumMod val="75000"/>
                    </a:schemeClr>
                  </a:solidFill>
                </a:rPr>
                <a:t>Edited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39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3500"/>
            <a:ext cx="9144000" cy="6706721"/>
            <a:chOff x="0" y="63500"/>
            <a:chExt cx="9144000" cy="67067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3500"/>
              <a:ext cx="9144000" cy="6706721"/>
            </a:xfrm>
            <a:prstGeom prst="rect">
              <a:avLst/>
            </a:prstGeom>
          </p:spPr>
        </p:pic>
        <p:sp>
          <p:nvSpPr>
            <p:cNvPr id="8" name="Line Callout 1 7"/>
            <p:cNvSpPr/>
            <p:nvPr/>
          </p:nvSpPr>
          <p:spPr>
            <a:xfrm>
              <a:off x="6778625" y="1122425"/>
              <a:ext cx="1809750" cy="830199"/>
            </a:xfrm>
            <a:prstGeom prst="borderCallout1">
              <a:avLst>
                <a:gd name="adj1" fmla="val 18750"/>
                <a:gd name="adj2" fmla="val -8333"/>
                <a:gd name="adj3" fmla="val -53338"/>
                <a:gd name="adj4" fmla="val -106078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Name Space defination</a:t>
              </a:r>
              <a:endParaRPr lang="en-IN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6778625" y="3417951"/>
              <a:ext cx="1809750" cy="788924"/>
            </a:xfrm>
            <a:prstGeom prst="borderCallout1">
              <a:avLst>
                <a:gd name="adj1" fmla="val 18750"/>
                <a:gd name="adj2" fmla="val -8333"/>
                <a:gd name="adj3" fmla="val -53338"/>
                <a:gd name="adj4" fmla="val -106078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Defining a Certificate Asset</a:t>
              </a:r>
              <a:endParaRPr lang="en-IN" dirty="0">
                <a:solidFill>
                  <a:srgbClr val="E46C0A"/>
                </a:solidFill>
              </a:endParaRPr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6524626" y="4889500"/>
              <a:ext cx="2270124" cy="1619249"/>
            </a:xfrm>
            <a:prstGeom prst="borderCallout1">
              <a:avLst>
                <a:gd name="adj1" fmla="val 18750"/>
                <a:gd name="adj2" fmla="val -8333"/>
                <a:gd name="adj3" fmla="val 34897"/>
                <a:gd name="adj4" fmla="val -92092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Defining a Transaction which will create new asset in the registry</a:t>
              </a:r>
              <a:endParaRPr lang="en-IN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85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4300" y="0"/>
            <a:ext cx="8908889" cy="6858000"/>
            <a:chOff x="114300" y="0"/>
            <a:chExt cx="8908889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" y="0"/>
              <a:ext cx="8908889" cy="68580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730375" y="1071561"/>
              <a:ext cx="4968875" cy="333375"/>
            </a:xfrm>
            <a:prstGeom prst="roundRect">
              <a:avLst/>
            </a:prstGeom>
            <a:solidFill>
              <a:srgbClr val="C0504D">
                <a:alpha val="0"/>
              </a:srgbClr>
            </a:solidFill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780212" y="252537"/>
              <a:ext cx="1809750" cy="830199"/>
            </a:xfrm>
            <a:prstGeom prst="borderCallout1">
              <a:avLst>
                <a:gd name="adj1" fmla="val 18750"/>
                <a:gd name="adj2" fmla="val -8333"/>
                <a:gd name="adj3" fmla="val 97725"/>
                <a:gd name="adj4" fmla="val -90288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rgbClr val="E46C0A"/>
                  </a:solidFill>
                </a:rPr>
                <a:t>Reference to the transaction in model cto file</a:t>
              </a:r>
              <a:endParaRPr lang="en-IN" sz="16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653212" y="1563813"/>
              <a:ext cx="2063750" cy="515812"/>
            </a:xfrm>
            <a:prstGeom prst="borderCallout1">
              <a:avLst>
                <a:gd name="adj1" fmla="val 18750"/>
                <a:gd name="adj2" fmla="val -8333"/>
                <a:gd name="adj3" fmla="val 74961"/>
                <a:gd name="adj4" fmla="val -140773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Selected function name with arguments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6653212" y="2462338"/>
              <a:ext cx="2063750" cy="515812"/>
            </a:xfrm>
            <a:prstGeom prst="borderCallout1">
              <a:avLst>
                <a:gd name="adj1" fmla="val 18750"/>
                <a:gd name="adj2" fmla="val -8333"/>
                <a:gd name="adj3" fmla="val 74961"/>
                <a:gd name="adj4" fmla="val -140773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Get Certificate Asset Registry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6653212" y="4186363"/>
              <a:ext cx="2063750" cy="515812"/>
            </a:xfrm>
            <a:prstGeom prst="borderCallout1">
              <a:avLst>
                <a:gd name="adj1" fmla="val 18750"/>
                <a:gd name="adj2" fmla="val -8333"/>
                <a:gd name="adj3" fmla="val -54301"/>
                <a:gd name="adj4" fmla="val -118466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Create &amp; Update necessary Certificate  parameters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11" name="Line Callout 1 10"/>
            <p:cNvSpPr/>
            <p:nvPr/>
          </p:nvSpPr>
          <p:spPr>
            <a:xfrm>
              <a:off x="6653212" y="5132513"/>
              <a:ext cx="2063750" cy="515812"/>
            </a:xfrm>
            <a:prstGeom prst="borderCallout1">
              <a:avLst>
                <a:gd name="adj1" fmla="val 18750"/>
                <a:gd name="adj2" fmla="val -8333"/>
                <a:gd name="adj3" fmla="val -32757"/>
                <a:gd name="adj4" fmla="val -86927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Add new Certificate to Registry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71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346200"/>
            <a:ext cx="9144000" cy="4157425"/>
            <a:chOff x="0" y="1346200"/>
            <a:chExt cx="9144000" cy="41574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46200"/>
              <a:ext cx="9144000" cy="4157425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6665912" y="1865438"/>
              <a:ext cx="2063750" cy="738062"/>
            </a:xfrm>
            <a:prstGeom prst="borderCallout1">
              <a:avLst>
                <a:gd name="adj1" fmla="val 18750"/>
                <a:gd name="adj2" fmla="val -8333"/>
                <a:gd name="adj3" fmla="val -12736"/>
                <a:gd name="adj4" fmla="val -56927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Use composer client to connect to the Business Network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665912" y="2772673"/>
              <a:ext cx="2063750" cy="426912"/>
            </a:xfrm>
            <a:prstGeom prst="borderCallout1">
              <a:avLst>
                <a:gd name="adj1" fmla="val 18750"/>
                <a:gd name="adj2" fmla="val -8333"/>
                <a:gd name="adj3" fmla="val -137161"/>
                <a:gd name="adj4" fmla="val -249234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Using ‘ </a:t>
              </a:r>
              <a:r>
                <a:rPr lang="en-IN" sz="1300" b="1" dirty="0" smtClean="0">
                  <a:solidFill>
                    <a:srgbClr val="E46C0A"/>
                  </a:solidFill>
                </a:rPr>
                <a:t>CHAI</a:t>
              </a:r>
              <a:r>
                <a:rPr lang="en-IN" sz="1300" dirty="0" smtClean="0">
                  <a:solidFill>
                    <a:srgbClr val="E46C0A"/>
                  </a:solidFill>
                </a:rPr>
                <a:t> ’  framework for testing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665912" y="3368758"/>
              <a:ext cx="2063750" cy="426912"/>
            </a:xfrm>
            <a:prstGeom prst="borderCallout1">
              <a:avLst>
                <a:gd name="adj1" fmla="val 18750"/>
                <a:gd name="adj2" fmla="val -8333"/>
                <a:gd name="adj3" fmla="val 257008"/>
                <a:gd name="adj4" fmla="val -265388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Before any test connect to the network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665912" y="3964844"/>
              <a:ext cx="2063750" cy="426912"/>
            </a:xfrm>
            <a:prstGeom prst="borderCallout1">
              <a:avLst>
                <a:gd name="adj1" fmla="val 18750"/>
                <a:gd name="adj2" fmla="val -8333"/>
                <a:gd name="adj3" fmla="val 208666"/>
                <a:gd name="adj4" fmla="val -30772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Use admin card to connect to the Business network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34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1800" y="0"/>
            <a:ext cx="8259635" cy="6858000"/>
            <a:chOff x="431800" y="0"/>
            <a:chExt cx="8259635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800" y="0"/>
              <a:ext cx="8259635" cy="6858000"/>
            </a:xfrm>
            <a:prstGeom prst="rect">
              <a:avLst/>
            </a:prstGeom>
          </p:spPr>
        </p:pic>
        <p:sp>
          <p:nvSpPr>
            <p:cNvPr id="5" name="Line Callout 1 4"/>
            <p:cNvSpPr/>
            <p:nvPr/>
          </p:nvSpPr>
          <p:spPr>
            <a:xfrm>
              <a:off x="6316598" y="230313"/>
              <a:ext cx="2063750" cy="309437"/>
            </a:xfrm>
            <a:prstGeom prst="borderCallout1">
              <a:avLst>
                <a:gd name="adj1" fmla="val 18750"/>
                <a:gd name="adj2" fmla="val -8333"/>
                <a:gd name="adj3" fmla="val 346353"/>
                <a:gd name="adj4" fmla="val -140773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Start 1</a:t>
              </a:r>
              <a:r>
                <a:rPr lang="en-IN" sz="1300" baseline="30000" dirty="0" smtClean="0">
                  <a:solidFill>
                    <a:srgbClr val="E46C0A"/>
                  </a:solidFill>
                </a:rPr>
                <a:t>st</a:t>
              </a:r>
              <a:r>
                <a:rPr lang="en-IN" sz="1300" dirty="0" smtClean="0">
                  <a:solidFill>
                    <a:srgbClr val="E46C0A"/>
                  </a:solidFill>
                </a:rPr>
                <a:t> Test in ‘it’ block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316598" y="984148"/>
              <a:ext cx="2063750" cy="309437"/>
            </a:xfrm>
            <a:prstGeom prst="borderCallout1">
              <a:avLst>
                <a:gd name="adj1" fmla="val 18750"/>
                <a:gd name="adj2" fmla="val -8333"/>
                <a:gd name="adj3" fmla="val 392525"/>
                <a:gd name="adj4" fmla="val -63850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Create Transaction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6316598" y="1468108"/>
              <a:ext cx="2063750" cy="528512"/>
            </a:xfrm>
            <a:prstGeom prst="borderCallout1">
              <a:avLst>
                <a:gd name="adj1" fmla="val 18750"/>
                <a:gd name="adj2" fmla="val -8333"/>
                <a:gd name="adj3" fmla="val 191301"/>
                <a:gd name="adj4" fmla="val -87696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Define inputs to transaction function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6316598" y="2377518"/>
              <a:ext cx="2063750" cy="280862"/>
            </a:xfrm>
            <a:prstGeom prst="borderCallout1">
              <a:avLst>
                <a:gd name="adj1" fmla="val 18750"/>
                <a:gd name="adj2" fmla="val -8333"/>
                <a:gd name="adj3" fmla="val 144956"/>
                <a:gd name="adj4" fmla="val -67696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Submit Transaction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6316598" y="3467903"/>
              <a:ext cx="2063750" cy="557087"/>
            </a:xfrm>
            <a:prstGeom prst="borderCallout1">
              <a:avLst>
                <a:gd name="adj1" fmla="val 18750"/>
                <a:gd name="adj2" fmla="val -8333"/>
                <a:gd name="adj3" fmla="val -12131"/>
                <a:gd name="adj4" fmla="val -40773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Get Certificate Registry for validation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6316598" y="4247138"/>
              <a:ext cx="2063750" cy="341188"/>
            </a:xfrm>
            <a:prstGeom prst="borderCallout1">
              <a:avLst>
                <a:gd name="adj1" fmla="val 18750"/>
                <a:gd name="adj2" fmla="val -8333"/>
                <a:gd name="adj3" fmla="val -5721"/>
                <a:gd name="adj4" fmla="val -84619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All Items returned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11" name="Line Callout 1 10"/>
            <p:cNvSpPr/>
            <p:nvPr/>
          </p:nvSpPr>
          <p:spPr>
            <a:xfrm>
              <a:off x="6316598" y="4635849"/>
              <a:ext cx="2063750" cy="442788"/>
            </a:xfrm>
            <a:prstGeom prst="borderCallout1">
              <a:avLst>
                <a:gd name="adj1" fmla="val 18750"/>
                <a:gd name="adj2" fmla="val -8333"/>
                <a:gd name="adj3" fmla="val 153717"/>
                <a:gd name="adj4" fmla="val -91542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Display last certificate entry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  <p:sp>
          <p:nvSpPr>
            <p:cNvPr id="12" name="Line Callout 1 11"/>
            <p:cNvSpPr/>
            <p:nvPr/>
          </p:nvSpPr>
          <p:spPr>
            <a:xfrm>
              <a:off x="6316598" y="6110411"/>
              <a:ext cx="2063750" cy="557087"/>
            </a:xfrm>
            <a:prstGeom prst="borderCallout1">
              <a:avLst>
                <a:gd name="adj1" fmla="val 18750"/>
                <a:gd name="adj2" fmla="val -8333"/>
                <a:gd name="adj3" fmla="val -69124"/>
                <a:gd name="adj4" fmla="val -47696"/>
              </a:avLst>
            </a:prstGeom>
            <a:solidFill>
              <a:schemeClr val="bg2"/>
            </a:solidFill>
            <a:ln w="1905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00" dirty="0" smtClean="0">
                  <a:solidFill>
                    <a:srgbClr val="E46C0A"/>
                  </a:solidFill>
                </a:rPr>
                <a:t>Validate the entry using chai test</a:t>
              </a:r>
              <a:endParaRPr lang="en-IN" sz="1300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6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76617" y="910212"/>
            <a:ext cx="6965633" cy="1867912"/>
            <a:chOff x="876617" y="910212"/>
            <a:chExt cx="6965633" cy="1867912"/>
          </a:xfrm>
        </p:grpSpPr>
        <p:grpSp>
          <p:nvGrpSpPr>
            <p:cNvPr id="12" name="Group 11"/>
            <p:cNvGrpSpPr/>
            <p:nvPr/>
          </p:nvGrpSpPr>
          <p:grpSpPr>
            <a:xfrm>
              <a:off x="876617" y="910212"/>
              <a:ext cx="6965633" cy="1867912"/>
              <a:chOff x="876617" y="910212"/>
              <a:chExt cx="6965633" cy="186791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76617" y="910212"/>
                <a:ext cx="6965633" cy="1867912"/>
                <a:chOff x="876617" y="910212"/>
                <a:chExt cx="6965633" cy="186791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876617" y="910212"/>
                  <a:ext cx="6965633" cy="1867912"/>
                  <a:chOff x="876617" y="910212"/>
                  <a:chExt cx="6965633" cy="1867912"/>
                </a:xfrm>
              </p:grpSpPr>
              <p:graphicFrame>
                <p:nvGraphicFramePr>
                  <p:cNvPr id="4" name="Diagram 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156317133"/>
                      </p:ext>
                    </p:extLst>
                  </p:nvPr>
                </p:nvGraphicFramePr>
                <p:xfrm>
                  <a:off x="876617" y="1047749"/>
                  <a:ext cx="6965633" cy="1730375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53886" y="910212"/>
                    <a:ext cx="539999" cy="539999"/>
                  </a:xfrm>
                  <a:prstGeom prst="rect">
                    <a:avLst/>
                  </a:prstGeom>
                  <a:noFill/>
                  <a:extLst/>
                </p:spPr>
              </p:pic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40461" y="941962"/>
                    <a:ext cx="539999" cy="539999"/>
                  </a:xfrm>
                  <a:prstGeom prst="rect">
                    <a:avLst/>
                  </a:prstGeom>
                  <a:noFill/>
                  <a:extLst/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92986" y="941962"/>
                    <a:ext cx="539999" cy="539999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7261" y="957837"/>
                  <a:ext cx="539999" cy="539999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1536" y="963423"/>
                <a:ext cx="539999" cy="539999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86" y="972948"/>
              <a:ext cx="539999" cy="539999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210533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689100"/>
            <a:ext cx="9144000" cy="3456000"/>
            <a:chOff x="0" y="1689100"/>
            <a:chExt cx="9144000" cy="345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89100"/>
              <a:ext cx="9144000" cy="34560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349750" y="3079750"/>
              <a:ext cx="1666875" cy="1746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6778625" y="3662425"/>
              <a:ext cx="1809750" cy="830199"/>
            </a:xfrm>
            <a:prstGeom prst="borderCallout1">
              <a:avLst>
                <a:gd name="adj1" fmla="val 18750"/>
                <a:gd name="adj2" fmla="val -8333"/>
                <a:gd name="adj3" fmla="val -53338"/>
                <a:gd name="adj4" fmla="val -106078"/>
              </a:avLst>
            </a:prstGeom>
            <a:solidFill>
              <a:schemeClr val="bg2"/>
            </a:solidFill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E46C0A"/>
                  </a:solidFill>
                </a:rPr>
                <a:t>YOUR-USER NAME</a:t>
              </a:r>
              <a:endParaRPr lang="en-IN" dirty="0">
                <a:solidFill>
                  <a:srgbClr val="E46C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25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148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50</cp:revision>
  <dcterms:created xsi:type="dcterms:W3CDTF">2018-03-18T04:59:15Z</dcterms:created>
  <dcterms:modified xsi:type="dcterms:W3CDTF">2018-03-18T12:02:52Z</dcterms:modified>
</cp:coreProperties>
</file>