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6C90D838-C0D1-8F42-8D54-907E56631FBA}">
      <dgm:prSet phldrT="[Text]"/>
      <dgm:spPr/>
      <dgm:t>
        <a:bodyPr/>
        <a:lstStyle/>
        <a:p>
          <a:r>
            <a:rPr lang="en-IN" dirty="0" smtClean="0"/>
            <a:t>Define Partiicipants</a:t>
          </a:r>
          <a:endParaRPr lang="en-IN" dirty="0"/>
        </a:p>
      </dgm:t>
    </dgm:pt>
    <dgm:pt modelId="{23D8255F-3E07-E744-BE97-5C7CBEA5965A}" type="parTrans" cxnId="{F88D6BD9-38C1-BE41-87DF-1780D6CC1A96}">
      <dgm:prSet/>
      <dgm:spPr/>
      <dgm:t>
        <a:bodyPr/>
        <a:lstStyle/>
        <a:p>
          <a:endParaRPr lang="en-IN"/>
        </a:p>
      </dgm:t>
    </dgm:pt>
    <dgm:pt modelId="{C7F920BD-D1EC-2941-98FC-7A4AF49D5A84}" type="sibTrans" cxnId="{F88D6BD9-38C1-BE41-87DF-1780D6CC1A96}">
      <dgm:prSet/>
      <dgm:spPr/>
      <dgm:t>
        <a:bodyPr/>
        <a:lstStyle/>
        <a:p>
          <a:endParaRPr lang="en-IN"/>
        </a:p>
      </dgm:t>
    </dgm:pt>
    <dgm:pt modelId="{521EF4A0-C41B-5147-A703-E3E24741F683}">
      <dgm:prSet phldrT="[Text]"/>
      <dgm:spPr/>
      <dgm:t>
        <a:bodyPr/>
        <a:lstStyle/>
        <a:p>
          <a:r>
            <a:rPr lang="en-IN" dirty="0"/>
            <a:t>Define Access</a:t>
          </a:r>
        </a:p>
      </dgm:t>
    </dgm:pt>
    <dgm:pt modelId="{7DAE16F2-A974-0540-A89D-8EC93D2461B2}" type="parTrans" cxnId="{E5369624-097F-DC41-B581-4864C1EB3062}">
      <dgm:prSet/>
      <dgm:spPr/>
      <dgm:t>
        <a:bodyPr/>
        <a:lstStyle/>
        <a:p>
          <a:endParaRPr lang="en-IN"/>
        </a:p>
      </dgm:t>
    </dgm:pt>
    <dgm:pt modelId="{CB7886A1-1199-B345-B2BE-E8496EE4D1B4}" type="sibTrans" cxnId="{E5369624-097F-DC41-B581-4864C1EB3062}">
      <dgm:prSet/>
      <dgm:spPr/>
      <dgm:t>
        <a:bodyPr/>
        <a:lstStyle/>
        <a:p>
          <a:endParaRPr lang="en-IN"/>
        </a:p>
      </dgm:t>
    </dgm:pt>
    <dgm:pt modelId="{7464A1FC-3290-B24B-BF41-875737C41151}">
      <dgm:prSet phldrT="[Text]"/>
      <dgm:spPr/>
      <dgm:t>
        <a:bodyPr/>
        <a:lstStyle/>
        <a:p>
          <a:r>
            <a:rPr lang="en-US" b="1"/>
            <a:t>Create Participant</a:t>
          </a:r>
          <a:endParaRPr lang="en-IN" dirty="0"/>
        </a:p>
      </dgm:t>
    </dgm:pt>
    <dgm:pt modelId="{6CB6FF2E-E1CE-8C42-A3FE-277252F2E9D0}" type="parTrans" cxnId="{A731E93E-B7BF-4D42-AB3A-E3A81DCE00C8}">
      <dgm:prSet/>
      <dgm:spPr/>
      <dgm:t>
        <a:bodyPr/>
        <a:lstStyle/>
        <a:p>
          <a:endParaRPr lang="en-IN"/>
        </a:p>
      </dgm:t>
    </dgm:pt>
    <dgm:pt modelId="{6AC1190C-C6FC-6A46-9FC6-4088990560CB}" type="sibTrans" cxnId="{A731E93E-B7BF-4D42-AB3A-E3A81DCE00C8}">
      <dgm:prSet/>
      <dgm:spPr/>
      <dgm:t>
        <a:bodyPr/>
        <a:lstStyle/>
        <a:p>
          <a:endParaRPr lang="en-IN"/>
        </a:p>
      </dgm:t>
    </dgm:pt>
    <dgm:pt modelId="{5F06F03A-1508-DA4E-94F6-4E6A1F2FBBA8}">
      <dgm:prSet phldrT="[Text]"/>
      <dgm:spPr/>
      <dgm:t>
        <a:bodyPr/>
        <a:lstStyle/>
        <a:p>
          <a:r>
            <a:rPr lang="en-US" b="1"/>
            <a:t>Create Identity</a:t>
          </a:r>
          <a:endParaRPr lang="en-IN" dirty="0"/>
        </a:p>
      </dgm:t>
    </dgm:pt>
    <dgm:pt modelId="{9C5D56A2-97B2-4A40-8D61-6947BE27F4B1}" type="parTrans" cxnId="{8090CE76-D1A6-1B44-ADFF-81FDA1303CC6}">
      <dgm:prSet/>
      <dgm:spPr/>
      <dgm:t>
        <a:bodyPr/>
        <a:lstStyle/>
        <a:p>
          <a:endParaRPr lang="en-IN"/>
        </a:p>
      </dgm:t>
    </dgm:pt>
    <dgm:pt modelId="{9E60F718-F47C-D440-8D38-7D507AE86D94}" type="sibTrans" cxnId="{8090CE76-D1A6-1B44-ADFF-81FDA1303CC6}">
      <dgm:prSet/>
      <dgm:spPr/>
      <dgm:t>
        <a:bodyPr/>
        <a:lstStyle/>
        <a:p>
          <a:endParaRPr lang="en-IN"/>
        </a:p>
      </dgm:t>
    </dgm:pt>
    <dgm:pt modelId="{1C549346-0B15-FB40-BE4E-B0C3666186E9}">
      <dgm:prSet phldrT="[Text]"/>
      <dgm:spPr/>
      <dgm:t>
        <a:bodyPr/>
        <a:lstStyle/>
        <a:p>
          <a:r>
            <a:rPr lang="en-IN" dirty="0"/>
            <a:t>Test Access</a:t>
          </a:r>
        </a:p>
      </dgm:t>
    </dgm:pt>
    <dgm:pt modelId="{B1D9666A-A87A-474A-8733-3070071866C6}" type="parTrans" cxnId="{D2A7EF8B-7102-3745-A7B3-9419248640C7}">
      <dgm:prSet/>
      <dgm:spPr/>
      <dgm:t>
        <a:bodyPr/>
        <a:lstStyle/>
        <a:p>
          <a:endParaRPr lang="en-US"/>
        </a:p>
      </dgm:t>
    </dgm:pt>
    <dgm:pt modelId="{805090EA-E3FF-5C40-AE49-D8653D331466}" type="sibTrans" cxnId="{D2A7EF8B-7102-3745-A7B3-9419248640C7}">
      <dgm:prSet/>
      <dgm:spPr/>
      <dgm:t>
        <a:bodyPr/>
        <a:lstStyle/>
        <a:p>
          <a:endParaRPr lang="en-US"/>
        </a:p>
      </dgm:t>
    </dgm:pt>
    <dgm:pt modelId="{A69D42E7-E5BD-0941-959E-BACEF03CA55A}">
      <dgm:prSet phldrT="[Text]"/>
      <dgm:spPr/>
      <dgm:t>
        <a:bodyPr/>
        <a:lstStyle/>
        <a:p>
          <a:r>
            <a:rPr lang="en-IN" dirty="0"/>
            <a:t>Deploy in Playground</a:t>
          </a:r>
        </a:p>
      </dgm:t>
    </dgm:pt>
    <dgm:pt modelId="{542AA89E-2827-CB4D-89EB-5A11E67F5C2A}" type="parTrans" cxnId="{619D9174-2237-7940-8BCA-B426E9790F3B}">
      <dgm:prSet/>
      <dgm:spPr/>
      <dgm:t>
        <a:bodyPr/>
        <a:lstStyle/>
        <a:p>
          <a:endParaRPr lang="en-US"/>
        </a:p>
      </dgm:t>
    </dgm:pt>
    <dgm:pt modelId="{E640B5B2-4C98-0B45-865A-B3EC2091CD5F}" type="sibTrans" cxnId="{619D9174-2237-7940-8BCA-B426E9790F3B}">
      <dgm:prSet/>
      <dgm:spPr/>
      <dgm:t>
        <a:bodyPr/>
        <a:lstStyle/>
        <a:p>
          <a:endParaRPr lang="en-US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17BFE6F7-4ED9-B34B-B519-A023939C291D}" type="pres">
      <dgm:prSet presAssocID="{6C90D838-C0D1-8F42-8D54-907E56631FB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313FA-325D-F440-92F6-C0475AAFE61F}" type="pres">
      <dgm:prSet presAssocID="{C7F920BD-D1EC-2941-98FC-7A4AF49D5A84}" presName="sibTrans" presStyleCnt="0"/>
      <dgm:spPr/>
    </dgm:pt>
    <dgm:pt modelId="{00B5A9B6-380D-E047-A157-93AD24FAEAC1}" type="pres">
      <dgm:prSet presAssocID="{521EF4A0-C41B-5147-A703-E3E24741F683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A0D87-F239-104B-A66D-CA1FCC5A7D78}" type="pres">
      <dgm:prSet presAssocID="{CB7886A1-1199-B345-B2BE-E8496EE4D1B4}" presName="sibTrans" presStyleCnt="0"/>
      <dgm:spPr/>
    </dgm:pt>
    <dgm:pt modelId="{EAACA124-F845-7C45-8C4F-32BC1DEF7261}" type="pres">
      <dgm:prSet presAssocID="{A69D42E7-E5BD-0941-959E-BACEF03CA55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9CB19-B9FE-2245-BC5B-F0CDFE53D83F}" type="pres">
      <dgm:prSet presAssocID="{E640B5B2-4C98-0B45-865A-B3EC2091CD5F}" presName="sibTrans" presStyleCnt="0"/>
      <dgm:spPr/>
    </dgm:pt>
    <dgm:pt modelId="{AD7E672C-CEE5-B647-B797-27D2630D6300}" type="pres">
      <dgm:prSet presAssocID="{7464A1FC-3290-B24B-BF41-875737C4115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DAB3F-9F28-254E-B0BA-556904612589}" type="pres">
      <dgm:prSet presAssocID="{6AC1190C-C6FC-6A46-9FC6-4088990560CB}" presName="sibTrans" presStyleCnt="0"/>
      <dgm:spPr/>
    </dgm:pt>
    <dgm:pt modelId="{28C86404-82F6-AB42-B658-2ECE1F043DF9}" type="pres">
      <dgm:prSet presAssocID="{5F06F03A-1508-DA4E-94F6-4E6A1F2FBBA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016E8-9520-2D4D-8EA0-A94F06D747F5}" type="pres">
      <dgm:prSet presAssocID="{9E60F718-F47C-D440-8D38-7D507AE86D94}" presName="sibTrans" presStyleCnt="0"/>
      <dgm:spPr/>
    </dgm:pt>
    <dgm:pt modelId="{79A21DBB-5BE5-B148-98EA-59D9E9AD7767}" type="pres">
      <dgm:prSet presAssocID="{1C549346-0B15-FB40-BE4E-B0C3666186E9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8D6BD9-38C1-BE41-87DF-1780D6CC1A96}" srcId="{8DCCF423-D5C0-7B49-9ED2-258FCE79F4D3}" destId="{6C90D838-C0D1-8F42-8D54-907E56631FBA}" srcOrd="0" destOrd="0" parTransId="{23D8255F-3E07-E744-BE97-5C7CBEA5965A}" sibTransId="{C7F920BD-D1EC-2941-98FC-7A4AF49D5A84}"/>
    <dgm:cxn modelId="{A731E93E-B7BF-4D42-AB3A-E3A81DCE00C8}" srcId="{8DCCF423-D5C0-7B49-9ED2-258FCE79F4D3}" destId="{7464A1FC-3290-B24B-BF41-875737C41151}" srcOrd="3" destOrd="0" parTransId="{6CB6FF2E-E1CE-8C42-A3FE-277252F2E9D0}" sibTransId="{6AC1190C-C6FC-6A46-9FC6-4088990560CB}"/>
    <dgm:cxn modelId="{66A97E8E-1F19-BA47-B8F5-9075F8BD9C82}" type="presOf" srcId="{8DCCF423-D5C0-7B49-9ED2-258FCE79F4D3}" destId="{83D34298-8D62-394D-980C-3822DC6D1244}" srcOrd="0" destOrd="0" presId="urn:microsoft.com/office/officeart/2005/8/layout/hProcess9"/>
    <dgm:cxn modelId="{E5369624-097F-DC41-B581-4864C1EB3062}" srcId="{8DCCF423-D5C0-7B49-9ED2-258FCE79F4D3}" destId="{521EF4A0-C41B-5147-A703-E3E24741F683}" srcOrd="1" destOrd="0" parTransId="{7DAE16F2-A974-0540-A89D-8EC93D2461B2}" sibTransId="{CB7886A1-1199-B345-B2BE-E8496EE4D1B4}"/>
    <dgm:cxn modelId="{2BE9B937-73E9-A647-A214-8DCAD33588EA}" type="presOf" srcId="{A69D42E7-E5BD-0941-959E-BACEF03CA55A}" destId="{EAACA124-F845-7C45-8C4F-32BC1DEF7261}" srcOrd="0" destOrd="0" presId="urn:microsoft.com/office/officeart/2005/8/layout/hProcess9"/>
    <dgm:cxn modelId="{DF62B1AC-C152-4247-8E52-02A107AE430F}" type="presOf" srcId="{6C90D838-C0D1-8F42-8D54-907E56631FBA}" destId="{17BFE6F7-4ED9-B34B-B519-A023939C291D}" srcOrd="0" destOrd="0" presId="urn:microsoft.com/office/officeart/2005/8/layout/hProcess9"/>
    <dgm:cxn modelId="{C1FB137D-0F1E-E645-8543-886AFF29C749}" type="presOf" srcId="{7464A1FC-3290-B24B-BF41-875737C41151}" destId="{AD7E672C-CEE5-B647-B797-27D2630D6300}" srcOrd="0" destOrd="0" presId="urn:microsoft.com/office/officeart/2005/8/layout/hProcess9"/>
    <dgm:cxn modelId="{619D9174-2237-7940-8BCA-B426E9790F3B}" srcId="{8DCCF423-D5C0-7B49-9ED2-258FCE79F4D3}" destId="{A69D42E7-E5BD-0941-959E-BACEF03CA55A}" srcOrd="2" destOrd="0" parTransId="{542AA89E-2827-CB4D-89EB-5A11E67F5C2A}" sibTransId="{E640B5B2-4C98-0B45-865A-B3EC2091CD5F}"/>
    <dgm:cxn modelId="{D2A7EF8B-7102-3745-A7B3-9419248640C7}" srcId="{8DCCF423-D5C0-7B49-9ED2-258FCE79F4D3}" destId="{1C549346-0B15-FB40-BE4E-B0C3666186E9}" srcOrd="5" destOrd="0" parTransId="{B1D9666A-A87A-474A-8733-3070071866C6}" sibTransId="{805090EA-E3FF-5C40-AE49-D8653D331466}"/>
    <dgm:cxn modelId="{B5E98753-C2B9-A246-8CE0-1173CFC3F205}" type="presOf" srcId="{521EF4A0-C41B-5147-A703-E3E24741F683}" destId="{00B5A9B6-380D-E047-A157-93AD24FAEAC1}" srcOrd="0" destOrd="0" presId="urn:microsoft.com/office/officeart/2005/8/layout/hProcess9"/>
    <dgm:cxn modelId="{16A3ED1D-DEDF-2F4F-AD66-ABDA431B7A31}" type="presOf" srcId="{1C549346-0B15-FB40-BE4E-B0C3666186E9}" destId="{79A21DBB-5BE5-B148-98EA-59D9E9AD7767}" srcOrd="0" destOrd="0" presId="urn:microsoft.com/office/officeart/2005/8/layout/hProcess9"/>
    <dgm:cxn modelId="{8090CE76-D1A6-1B44-ADFF-81FDA1303CC6}" srcId="{8DCCF423-D5C0-7B49-9ED2-258FCE79F4D3}" destId="{5F06F03A-1508-DA4E-94F6-4E6A1F2FBBA8}" srcOrd="4" destOrd="0" parTransId="{9C5D56A2-97B2-4A40-8D61-6947BE27F4B1}" sibTransId="{9E60F718-F47C-D440-8D38-7D507AE86D94}"/>
    <dgm:cxn modelId="{A9162BB8-B036-1F44-9259-5B61C307E100}" type="presOf" srcId="{5F06F03A-1508-DA4E-94F6-4E6A1F2FBBA8}" destId="{28C86404-82F6-AB42-B658-2ECE1F043DF9}" srcOrd="0" destOrd="0" presId="urn:microsoft.com/office/officeart/2005/8/layout/hProcess9"/>
    <dgm:cxn modelId="{0070480D-8E2A-2843-A0BB-7A123187245F}" type="presParOf" srcId="{83D34298-8D62-394D-980C-3822DC6D1244}" destId="{5719972A-43F1-9E4A-9FCA-3D461E4F8374}" srcOrd="0" destOrd="0" presId="urn:microsoft.com/office/officeart/2005/8/layout/hProcess9"/>
    <dgm:cxn modelId="{9DD95482-65BA-E345-A8D8-A96E35F0A130}" type="presParOf" srcId="{83D34298-8D62-394D-980C-3822DC6D1244}" destId="{F936D731-5D7C-194F-9E96-007ABA9B43EB}" srcOrd="1" destOrd="0" presId="urn:microsoft.com/office/officeart/2005/8/layout/hProcess9"/>
    <dgm:cxn modelId="{299E6FB1-C10D-F244-A197-B55A68CCD0D5}" type="presParOf" srcId="{F936D731-5D7C-194F-9E96-007ABA9B43EB}" destId="{17BFE6F7-4ED9-B34B-B519-A023939C291D}" srcOrd="0" destOrd="0" presId="urn:microsoft.com/office/officeart/2005/8/layout/hProcess9"/>
    <dgm:cxn modelId="{1D78C858-3F2C-8C4E-82BE-E676BA950574}" type="presParOf" srcId="{F936D731-5D7C-194F-9E96-007ABA9B43EB}" destId="{2DE313FA-325D-F440-92F6-C0475AAFE61F}" srcOrd="1" destOrd="0" presId="urn:microsoft.com/office/officeart/2005/8/layout/hProcess9"/>
    <dgm:cxn modelId="{FB79627D-E501-0749-B123-052BB65AC89B}" type="presParOf" srcId="{F936D731-5D7C-194F-9E96-007ABA9B43EB}" destId="{00B5A9B6-380D-E047-A157-93AD24FAEAC1}" srcOrd="2" destOrd="0" presId="urn:microsoft.com/office/officeart/2005/8/layout/hProcess9"/>
    <dgm:cxn modelId="{C4F0AE95-CE23-0C4A-851E-9D93E03CFF48}" type="presParOf" srcId="{F936D731-5D7C-194F-9E96-007ABA9B43EB}" destId="{3B0A0D87-F239-104B-A66D-CA1FCC5A7D78}" srcOrd="3" destOrd="0" presId="urn:microsoft.com/office/officeart/2005/8/layout/hProcess9"/>
    <dgm:cxn modelId="{77F42C09-36FC-524A-80A6-FDA8FA113189}" type="presParOf" srcId="{F936D731-5D7C-194F-9E96-007ABA9B43EB}" destId="{EAACA124-F845-7C45-8C4F-32BC1DEF7261}" srcOrd="4" destOrd="0" presId="urn:microsoft.com/office/officeart/2005/8/layout/hProcess9"/>
    <dgm:cxn modelId="{215713F0-6097-CE44-9551-772603DF7390}" type="presParOf" srcId="{F936D731-5D7C-194F-9E96-007ABA9B43EB}" destId="{15F9CB19-B9FE-2245-BC5B-F0CDFE53D83F}" srcOrd="5" destOrd="0" presId="urn:microsoft.com/office/officeart/2005/8/layout/hProcess9"/>
    <dgm:cxn modelId="{2D52E804-6F35-2E4E-8E48-E7EBEBB97953}" type="presParOf" srcId="{F936D731-5D7C-194F-9E96-007ABA9B43EB}" destId="{AD7E672C-CEE5-B647-B797-27D2630D6300}" srcOrd="6" destOrd="0" presId="urn:microsoft.com/office/officeart/2005/8/layout/hProcess9"/>
    <dgm:cxn modelId="{3608D8D1-0607-AB4E-B145-7636C35DB606}" type="presParOf" srcId="{F936D731-5D7C-194F-9E96-007ABA9B43EB}" destId="{700DAB3F-9F28-254E-B0BA-556904612589}" srcOrd="7" destOrd="0" presId="urn:microsoft.com/office/officeart/2005/8/layout/hProcess9"/>
    <dgm:cxn modelId="{6C2721D9-B177-ED49-8A7D-731DDF392A38}" type="presParOf" srcId="{F936D731-5D7C-194F-9E96-007ABA9B43EB}" destId="{28C86404-82F6-AB42-B658-2ECE1F043DF9}" srcOrd="8" destOrd="0" presId="urn:microsoft.com/office/officeart/2005/8/layout/hProcess9"/>
    <dgm:cxn modelId="{5BAB1353-0257-9A44-9C99-249055AF96EF}" type="presParOf" srcId="{F936D731-5D7C-194F-9E96-007ABA9B43EB}" destId="{521016E8-9520-2D4D-8EA0-A94F06D747F5}" srcOrd="9" destOrd="0" presId="urn:microsoft.com/office/officeart/2005/8/layout/hProcess9"/>
    <dgm:cxn modelId="{57DC7406-5C4D-6E49-A871-C380E8CD2962}" type="presParOf" srcId="{F936D731-5D7C-194F-9E96-007ABA9B43EB}" destId="{79A21DBB-5BE5-B148-98EA-59D9E9AD7767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5062" y="0"/>
          <a:ext cx="3437639" cy="1079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E6F7-4ED9-B34B-B519-A023939C291D}">
      <dsp:nvSpPr>
        <dsp:cNvPr id="0" name=""/>
        <dsp:cNvSpPr/>
      </dsp:nvSpPr>
      <dsp:spPr>
        <a:xfrm>
          <a:off x="1018" y="323850"/>
          <a:ext cx="592916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Define Partiicipants</a:t>
          </a:r>
          <a:endParaRPr lang="en-IN" sz="700" kern="1200" dirty="0"/>
        </a:p>
      </dsp:txBody>
      <dsp:txXfrm>
        <a:off x="22097" y="344929"/>
        <a:ext cx="550758" cy="389642"/>
      </dsp:txXfrm>
    </dsp:sp>
    <dsp:sp modelId="{00B5A9B6-380D-E047-A157-93AD24FAEAC1}">
      <dsp:nvSpPr>
        <dsp:cNvPr id="0" name=""/>
        <dsp:cNvSpPr/>
      </dsp:nvSpPr>
      <dsp:spPr>
        <a:xfrm>
          <a:off x="623580" y="323850"/>
          <a:ext cx="592916" cy="4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Define Access</a:t>
          </a:r>
        </a:p>
      </dsp:txBody>
      <dsp:txXfrm>
        <a:off x="644659" y="344929"/>
        <a:ext cx="550758" cy="389642"/>
      </dsp:txXfrm>
    </dsp:sp>
    <dsp:sp modelId="{EAACA124-F845-7C45-8C4F-32BC1DEF7261}">
      <dsp:nvSpPr>
        <dsp:cNvPr id="0" name=""/>
        <dsp:cNvSpPr/>
      </dsp:nvSpPr>
      <dsp:spPr>
        <a:xfrm>
          <a:off x="1246143" y="323850"/>
          <a:ext cx="592916" cy="4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Deploy in Playground</a:t>
          </a:r>
        </a:p>
      </dsp:txBody>
      <dsp:txXfrm>
        <a:off x="1267222" y="344929"/>
        <a:ext cx="550758" cy="389642"/>
      </dsp:txXfrm>
    </dsp:sp>
    <dsp:sp modelId="{AD7E672C-CEE5-B647-B797-27D2630D6300}">
      <dsp:nvSpPr>
        <dsp:cNvPr id="0" name=""/>
        <dsp:cNvSpPr/>
      </dsp:nvSpPr>
      <dsp:spPr>
        <a:xfrm>
          <a:off x="1868705" y="323850"/>
          <a:ext cx="592916" cy="4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/>
            <a:t>Create Participant</a:t>
          </a:r>
          <a:endParaRPr lang="en-IN" sz="700" kern="1200" dirty="0"/>
        </a:p>
      </dsp:txBody>
      <dsp:txXfrm>
        <a:off x="1889784" y="344929"/>
        <a:ext cx="550758" cy="389642"/>
      </dsp:txXfrm>
    </dsp:sp>
    <dsp:sp modelId="{28C86404-82F6-AB42-B658-2ECE1F043DF9}">
      <dsp:nvSpPr>
        <dsp:cNvPr id="0" name=""/>
        <dsp:cNvSpPr/>
      </dsp:nvSpPr>
      <dsp:spPr>
        <a:xfrm>
          <a:off x="2491267" y="323850"/>
          <a:ext cx="592916" cy="431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/>
            <a:t>Create Identity</a:t>
          </a:r>
          <a:endParaRPr lang="en-IN" sz="700" kern="1200" dirty="0"/>
        </a:p>
      </dsp:txBody>
      <dsp:txXfrm>
        <a:off x="2512346" y="344929"/>
        <a:ext cx="550758" cy="389642"/>
      </dsp:txXfrm>
    </dsp:sp>
    <dsp:sp modelId="{79A21DBB-5BE5-B148-98EA-59D9E9AD7767}">
      <dsp:nvSpPr>
        <dsp:cNvPr id="0" name=""/>
        <dsp:cNvSpPr/>
      </dsp:nvSpPr>
      <dsp:spPr>
        <a:xfrm>
          <a:off x="3113830" y="323850"/>
          <a:ext cx="592916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Test Access</a:t>
          </a:r>
        </a:p>
      </dsp:txBody>
      <dsp:txXfrm>
        <a:off x="3134909" y="344929"/>
        <a:ext cx="550758" cy="38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52C5-EDFA-024D-BDA3-B5223BC61EA3}" type="datetimeFigureOut">
              <a:rPr lang="en-US" smtClean="0"/>
              <a:t>29/03/18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19617" y="1137131"/>
            <a:ext cx="3707765" cy="1095953"/>
            <a:chOff x="2019617" y="1137131"/>
            <a:chExt cx="3707765" cy="1095953"/>
          </a:xfrm>
        </p:grpSpPr>
        <p:grpSp>
          <p:nvGrpSpPr>
            <p:cNvPr id="16" name="Group 15"/>
            <p:cNvGrpSpPr/>
            <p:nvPr/>
          </p:nvGrpSpPr>
          <p:grpSpPr>
            <a:xfrm>
              <a:off x="2019617" y="1137131"/>
              <a:ext cx="3707765" cy="1095953"/>
              <a:chOff x="2019617" y="1137131"/>
              <a:chExt cx="3707765" cy="109595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019617" y="1137131"/>
                <a:ext cx="3707765" cy="1095953"/>
                <a:chOff x="2019617" y="1137131"/>
                <a:chExt cx="3707765" cy="109595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019617" y="1137131"/>
                  <a:ext cx="3707765" cy="1095953"/>
                  <a:chOff x="2019617" y="1137131"/>
                  <a:chExt cx="3707765" cy="1095953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019617" y="1137460"/>
                    <a:ext cx="3707765" cy="1095624"/>
                    <a:chOff x="2019617" y="1137460"/>
                    <a:chExt cx="3707765" cy="1095624"/>
                  </a:xfrm>
                </p:grpSpPr>
                <p:graphicFrame>
                  <p:nvGraphicFramePr>
                    <p:cNvPr id="4" name="Diagram 3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3262019445"/>
                        </p:ext>
                      </p:extLst>
                    </p:nvPr>
                  </p:nvGraphicFramePr>
                  <p:xfrm>
                    <a:off x="2019617" y="1153584"/>
                    <a:ext cx="3707765" cy="1079500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2" r:lo="rId3" r:qs="rId4" r:cs="rId5"/>
                    </a:graphicData>
                  </a:graphic>
                </p:graphicFrame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74303" y="1137460"/>
                      <a:ext cx="305505" cy="305457"/>
                    </a:xfrm>
                    <a:prstGeom prst="rect">
                      <a:avLst/>
                    </a:prstGeom>
                    <a:noFill/>
                    <a:extLst/>
                  </p:spPr>
                </p:pic>
                <p:pic>
                  <p:nvPicPr>
                    <p:cNvPr id="8" name="Picture 7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184124" y="1137460"/>
                      <a:ext cx="305505" cy="305457"/>
                    </a:xfrm>
                    <a:prstGeom prst="rect">
                      <a:avLst/>
                    </a:prstGeom>
                    <a:noFill/>
                    <a:extLst/>
                  </p:spPr>
                </p:pic>
              </p:grpSp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1024" y="1137131"/>
                    <a:ext cx="305505" cy="305457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90624" y="1137131"/>
                  <a:ext cx="305505" cy="305457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8324" y="1137131"/>
                <a:ext cx="305505" cy="305457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24" y="1137131"/>
              <a:ext cx="305505" cy="305457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21544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7400" y="1836696"/>
            <a:ext cx="7747000" cy="1947903"/>
            <a:chOff x="787400" y="1836696"/>
            <a:chExt cx="7747000" cy="19479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400" y="2029597"/>
              <a:ext cx="3124200" cy="1562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4500" y="1836696"/>
              <a:ext cx="4279900" cy="194790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4851400" y="431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30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965200"/>
            <a:ext cx="9144000" cy="4922711"/>
            <a:chOff x="0" y="965200"/>
            <a:chExt cx="9144000" cy="4922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65200"/>
              <a:ext cx="9144000" cy="4922711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5876925" y="1490725"/>
              <a:ext cx="1809750" cy="830199"/>
            </a:xfrm>
            <a:prstGeom prst="borderCallout1">
              <a:avLst>
                <a:gd name="adj1" fmla="val 18750"/>
                <a:gd name="adj2" fmla="val -8333"/>
                <a:gd name="adj3" fmla="val 76691"/>
                <a:gd name="adj4" fmla="val -22257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Abstract base for all Participants</a:t>
              </a:r>
              <a:endParaRPr lang="en-IN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5876925" y="2626102"/>
              <a:ext cx="1809750" cy="830199"/>
            </a:xfrm>
            <a:prstGeom prst="borderCallout1">
              <a:avLst>
                <a:gd name="adj1" fmla="val 18750"/>
                <a:gd name="adj2" fmla="val -8333"/>
                <a:gd name="adj3" fmla="val 229667"/>
                <a:gd name="adj4" fmla="val -21555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Define a College Participant</a:t>
              </a:r>
              <a:endParaRPr lang="en-IN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7223125" y="3608701"/>
              <a:ext cx="1809750" cy="1572899"/>
            </a:xfrm>
            <a:prstGeom prst="borderCallout1">
              <a:avLst>
                <a:gd name="adj1" fmla="val 18750"/>
                <a:gd name="adj2" fmla="val -8333"/>
                <a:gd name="adj3" fmla="val 81912"/>
                <a:gd name="adj4" fmla="val -21134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Few attributes are optional when created and will be added later</a:t>
              </a:r>
              <a:endParaRPr lang="en-IN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1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626102"/>
            <a:ext cx="9144000" cy="3261809"/>
            <a:chOff x="0" y="2626102"/>
            <a:chExt cx="9144000" cy="32618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45406"/>
            <a:stretch/>
          </p:blipFill>
          <p:spPr>
            <a:xfrm>
              <a:off x="0" y="3200400"/>
              <a:ext cx="9144000" cy="2687511"/>
            </a:xfrm>
            <a:prstGeom prst="rect">
              <a:avLst/>
            </a:prstGeom>
          </p:spPr>
        </p:pic>
        <p:sp>
          <p:nvSpPr>
            <p:cNvPr id="6" name="Line Callout 1 5"/>
            <p:cNvSpPr/>
            <p:nvPr/>
          </p:nvSpPr>
          <p:spPr>
            <a:xfrm>
              <a:off x="5876925" y="2626102"/>
              <a:ext cx="1809750" cy="830199"/>
            </a:xfrm>
            <a:prstGeom prst="borderCallout1">
              <a:avLst>
                <a:gd name="adj1" fmla="val 18750"/>
                <a:gd name="adj2" fmla="val -8333"/>
                <a:gd name="adj3" fmla="val 229667"/>
                <a:gd name="adj4" fmla="val -21555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Define a College Participant</a:t>
              </a:r>
              <a:endParaRPr lang="en-IN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7096125" y="3811901"/>
              <a:ext cx="1809750" cy="1572899"/>
            </a:xfrm>
            <a:prstGeom prst="borderCallout1">
              <a:avLst>
                <a:gd name="adj1" fmla="val 18750"/>
                <a:gd name="adj2" fmla="val -8333"/>
                <a:gd name="adj3" fmla="val 81912"/>
                <a:gd name="adj4" fmla="val -21134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Few attributes are optional when created and will be added later</a:t>
              </a:r>
              <a:endParaRPr lang="en-IN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89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108200"/>
            <a:ext cx="9144000" cy="2637639"/>
            <a:chOff x="0" y="2108200"/>
            <a:chExt cx="9144000" cy="26376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08200"/>
              <a:ext cx="9144000" cy="2627739"/>
            </a:xfrm>
            <a:prstGeom prst="rect">
              <a:avLst/>
            </a:prstGeom>
          </p:spPr>
        </p:pic>
        <p:sp>
          <p:nvSpPr>
            <p:cNvPr id="6" name="Line Callout 1 5"/>
            <p:cNvSpPr/>
            <p:nvPr/>
          </p:nvSpPr>
          <p:spPr>
            <a:xfrm>
              <a:off x="5975350" y="2204205"/>
              <a:ext cx="1809750" cy="411996"/>
            </a:xfrm>
            <a:prstGeom prst="borderCallout1">
              <a:avLst>
                <a:gd name="adj1" fmla="val 18750"/>
                <a:gd name="adj2" fmla="val -8333"/>
                <a:gd name="adj3" fmla="val 42461"/>
                <a:gd name="adj4" fmla="val -184675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Name of the Rule</a:t>
              </a:r>
              <a:endParaRPr lang="en-IN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7334250" y="2902705"/>
              <a:ext cx="1809750" cy="411996"/>
            </a:xfrm>
            <a:prstGeom prst="borderCallout1">
              <a:avLst>
                <a:gd name="adj1" fmla="val 18750"/>
                <a:gd name="adj2" fmla="val -8333"/>
                <a:gd name="adj3" fmla="val 54792"/>
                <a:gd name="adj4" fmla="val -196605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rgbClr val="E46C0A"/>
                  </a:solidFill>
                </a:rPr>
                <a:t>Rule is for Whom?</a:t>
              </a:r>
              <a:endParaRPr lang="en-IN" sz="16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607174" y="3526403"/>
              <a:ext cx="2174875" cy="536197"/>
            </a:xfrm>
            <a:prstGeom prst="borderCallout1">
              <a:avLst>
                <a:gd name="adj1" fmla="val 18750"/>
                <a:gd name="adj2" fmla="val -8333"/>
                <a:gd name="adj3" fmla="val 8257"/>
                <a:gd name="adj4" fmla="val -188128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rgbClr val="E46C0A"/>
                  </a:solidFill>
                </a:rPr>
                <a:t>What </a:t>
              </a:r>
              <a:r>
                <a:rPr lang="en-IN" sz="1600" dirty="0" smtClean="0">
                  <a:solidFill>
                    <a:srgbClr val="E46C0A"/>
                  </a:solidFill>
                </a:rPr>
                <a:t>CRUD operation is allowed</a:t>
              </a:r>
              <a:endParaRPr lang="en-IN" sz="16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5508624" y="4112000"/>
              <a:ext cx="1825626" cy="536197"/>
            </a:xfrm>
            <a:prstGeom prst="borderCallout1">
              <a:avLst>
                <a:gd name="adj1" fmla="val 18750"/>
                <a:gd name="adj2" fmla="val -8333"/>
                <a:gd name="adj3" fmla="val -48588"/>
                <a:gd name="adj4" fmla="val -16736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On what resources</a:t>
              </a:r>
            </a:p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** means recursive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2828924" y="4209642"/>
              <a:ext cx="1825626" cy="536197"/>
            </a:xfrm>
            <a:prstGeom prst="borderCallout1">
              <a:avLst>
                <a:gd name="adj1" fmla="val 18750"/>
                <a:gd name="adj2" fmla="val -8333"/>
                <a:gd name="adj3" fmla="val 15362"/>
                <a:gd name="adj4" fmla="val -3588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Allow or Deny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0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774700"/>
            <a:ext cx="9144000" cy="5295331"/>
            <a:chOff x="0" y="774700"/>
            <a:chExt cx="9144000" cy="52953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74700"/>
              <a:ext cx="9144000" cy="5295331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6096000" y="4686300"/>
              <a:ext cx="2921000" cy="11684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935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97100" y="0"/>
            <a:ext cx="4740887" cy="6858000"/>
            <a:chOff x="2197100" y="0"/>
            <a:chExt cx="4740887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7100" y="0"/>
              <a:ext cx="4740887" cy="685800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276600" y="5689600"/>
              <a:ext cx="2921000" cy="11684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7856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879600"/>
            <a:ext cx="9144000" cy="3089399"/>
            <a:chOff x="0" y="1879600"/>
            <a:chExt cx="9144000" cy="30893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79600"/>
              <a:ext cx="9144000" cy="3089399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787900" y="2082800"/>
              <a:ext cx="1955800" cy="7112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560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028700"/>
            <a:ext cx="9144000" cy="4778397"/>
            <a:chOff x="0" y="1028700"/>
            <a:chExt cx="9144000" cy="47783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8700"/>
              <a:ext cx="9144000" cy="4778397"/>
            </a:xfrm>
            <a:prstGeom prst="rect">
              <a:avLst/>
            </a:prstGeom>
          </p:spPr>
        </p:pic>
        <p:sp>
          <p:nvSpPr>
            <p:cNvPr id="6" name="Line Callout 1 5"/>
            <p:cNvSpPr/>
            <p:nvPr/>
          </p:nvSpPr>
          <p:spPr>
            <a:xfrm>
              <a:off x="2139950" y="1213604"/>
              <a:ext cx="1809750" cy="792996"/>
            </a:xfrm>
            <a:prstGeom prst="borderCallout1">
              <a:avLst>
                <a:gd name="adj1" fmla="val 98896"/>
                <a:gd name="adj2" fmla="val 100439"/>
                <a:gd name="adj3" fmla="val 221942"/>
                <a:gd name="adj4" fmla="val 126903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In Playground, Identities are stored in wallet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4984750" y="1048504"/>
              <a:ext cx="1809750" cy="792996"/>
            </a:xfrm>
            <a:prstGeom prst="borderCallout1">
              <a:avLst>
                <a:gd name="adj1" fmla="val 98896"/>
                <a:gd name="adj2" fmla="val 100439"/>
                <a:gd name="adj3" fmla="val 228348"/>
                <a:gd name="adj4" fmla="val 131114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Start Using this ID or Remove it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5467350" y="3372604"/>
              <a:ext cx="1809750" cy="577096"/>
            </a:xfrm>
            <a:prstGeom prst="borderCallout1">
              <a:avLst>
                <a:gd name="adj1" fmla="val 98896"/>
                <a:gd name="adj2" fmla="val 100439"/>
                <a:gd name="adj3" fmla="val 300252"/>
                <a:gd name="adj4" fmla="val 124798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Revoke Access to this Identity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1933575" y="3084056"/>
              <a:ext cx="1809750" cy="577096"/>
            </a:xfrm>
            <a:prstGeom prst="borderCallout1">
              <a:avLst>
                <a:gd name="adj1" fmla="val 98896"/>
                <a:gd name="adj2" fmla="val 100439"/>
                <a:gd name="adj3" fmla="val 348666"/>
                <a:gd name="adj4" fmla="val 73570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E46C0A"/>
                  </a:solidFill>
                </a:rPr>
                <a:t>Identity is associated to specific Participant</a:t>
              </a:r>
              <a:endParaRPr lang="en-IN" sz="14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92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0932" y="609601"/>
            <a:ext cx="7145068" cy="3276600"/>
            <a:chOff x="220932" y="609601"/>
            <a:chExt cx="7145068" cy="32766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32" y="609601"/>
              <a:ext cx="7145068" cy="2743200"/>
              <a:chOff x="220932" y="609601"/>
              <a:chExt cx="7145068" cy="27432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932" y="609601"/>
                <a:ext cx="4556325" cy="27432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9983" y="802498"/>
                <a:ext cx="2416017" cy="2357407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35" y="2853907"/>
              <a:ext cx="649604" cy="6119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235" y="3274205"/>
              <a:ext cx="649604" cy="6119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2835" y="2547910"/>
              <a:ext cx="649604" cy="6119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735" y="3159907"/>
              <a:ext cx="649604" cy="611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4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98</Words>
  <Application>Microsoft Macintosh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27</cp:revision>
  <dcterms:created xsi:type="dcterms:W3CDTF">2018-03-29T06:08:44Z</dcterms:created>
  <dcterms:modified xsi:type="dcterms:W3CDTF">2018-03-30T12:08:57Z</dcterms:modified>
</cp:coreProperties>
</file>