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</dgm:pt>
    <dgm:pt modelId="{6C90D838-C0D1-8F42-8D54-907E56631FBA}">
      <dgm:prSet phldrT="[Text]"/>
      <dgm:spPr/>
      <dgm:t>
        <a:bodyPr/>
        <a:lstStyle/>
        <a:p>
          <a:r>
            <a:rPr lang="en-US" b="1" dirty="0" smtClean="0"/>
            <a:t>Client App</a:t>
          </a:r>
          <a:endParaRPr lang="en-IN" dirty="0"/>
        </a:p>
      </dgm:t>
    </dgm:pt>
    <dgm:pt modelId="{23D8255F-3E07-E744-BE97-5C7CBEA5965A}" type="parTrans" cxnId="{F88D6BD9-38C1-BE41-87DF-1780D6CC1A96}">
      <dgm:prSet/>
      <dgm:spPr/>
      <dgm:t>
        <a:bodyPr/>
        <a:lstStyle/>
        <a:p>
          <a:endParaRPr lang="en-IN"/>
        </a:p>
      </dgm:t>
    </dgm:pt>
    <dgm:pt modelId="{C7F920BD-D1EC-2941-98FC-7A4AF49D5A84}" type="sibTrans" cxnId="{F88D6BD9-38C1-BE41-87DF-1780D6CC1A96}">
      <dgm:prSet/>
      <dgm:spPr/>
      <dgm:t>
        <a:bodyPr/>
        <a:lstStyle/>
        <a:p>
          <a:endParaRPr lang="en-IN"/>
        </a:p>
      </dgm:t>
    </dgm:pt>
    <dgm:pt modelId="{7985B3B7-4540-404A-95FC-B2832DB7AD8E}">
      <dgm:prSet/>
      <dgm:spPr/>
      <dgm:t>
        <a:bodyPr/>
        <a:lstStyle/>
        <a:p>
          <a:r>
            <a:rPr lang="en-US" b="1" dirty="0" smtClean="0"/>
            <a:t>Querying</a:t>
          </a:r>
          <a:endParaRPr lang="en-US" dirty="0"/>
        </a:p>
      </dgm:t>
    </dgm:pt>
    <dgm:pt modelId="{FF0AE8D6-4EE4-6847-9E37-578559460331}" type="parTrans" cxnId="{B0243D53-6801-314E-812E-F0CA740657DB}">
      <dgm:prSet/>
      <dgm:spPr/>
      <dgm:t>
        <a:bodyPr/>
        <a:lstStyle/>
        <a:p>
          <a:endParaRPr lang="en-IN"/>
        </a:p>
      </dgm:t>
    </dgm:pt>
    <dgm:pt modelId="{5680C1CB-9A9B-E041-ABB8-298941CFEFB4}" type="sibTrans" cxnId="{B0243D53-6801-314E-812E-F0CA740657DB}">
      <dgm:prSet/>
      <dgm:spPr/>
      <dgm:t>
        <a:bodyPr/>
        <a:lstStyle/>
        <a:p>
          <a:endParaRPr lang="en-IN"/>
        </a:p>
      </dgm:t>
    </dgm:pt>
    <dgm:pt modelId="{9D566CF9-CC5C-564B-8F66-DC8CC5E0153F}">
      <dgm:prSet/>
      <dgm:spPr/>
      <dgm:t>
        <a:bodyPr/>
        <a:lstStyle/>
        <a:p>
          <a:r>
            <a:rPr lang="en-US" b="1" smtClean="0"/>
            <a:t>Events &amp; Subscription</a:t>
          </a:r>
          <a:endParaRPr lang="en-US"/>
        </a:p>
      </dgm:t>
    </dgm:pt>
    <dgm:pt modelId="{ACFA1E4B-B555-F24D-9264-D099335A2466}" type="parTrans" cxnId="{03EF8028-F4FC-4745-87DC-9F21ECFD1337}">
      <dgm:prSet/>
      <dgm:spPr/>
      <dgm:t>
        <a:bodyPr/>
        <a:lstStyle/>
        <a:p>
          <a:endParaRPr lang="en-IN"/>
        </a:p>
      </dgm:t>
    </dgm:pt>
    <dgm:pt modelId="{E75B4ED4-9DC3-8341-8DBA-CB32C3BD5FA1}" type="sibTrans" cxnId="{03EF8028-F4FC-4745-87DC-9F21ECFD1337}">
      <dgm:prSet/>
      <dgm:spPr/>
      <dgm:t>
        <a:bodyPr/>
        <a:lstStyle/>
        <a:p>
          <a:endParaRPr lang="en-IN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17BFE6F7-4ED9-B34B-B519-A023939C291D}" type="pres">
      <dgm:prSet presAssocID="{6C90D838-C0D1-8F42-8D54-907E56631FB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313FA-325D-F440-92F6-C0475AAFE61F}" type="pres">
      <dgm:prSet presAssocID="{C7F920BD-D1EC-2941-98FC-7A4AF49D5A84}" presName="sibTrans" presStyleCnt="0"/>
      <dgm:spPr/>
    </dgm:pt>
    <dgm:pt modelId="{FED10578-714E-164B-8A10-F4B76367FEC4}" type="pres">
      <dgm:prSet presAssocID="{7985B3B7-4540-404A-95FC-B2832DB7AD8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670286-8BEC-2D47-A928-E68210592FCA}" type="pres">
      <dgm:prSet presAssocID="{5680C1CB-9A9B-E041-ABB8-298941CFEFB4}" presName="sibTrans" presStyleCnt="0"/>
      <dgm:spPr/>
    </dgm:pt>
    <dgm:pt modelId="{ECE23109-838A-5648-B7B9-BCDEB5709EBC}" type="pres">
      <dgm:prSet presAssocID="{9D566CF9-CC5C-564B-8F66-DC8CC5E0153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629416B-940A-9F47-B65C-6CCEA0C0108E}" type="presOf" srcId="{7985B3B7-4540-404A-95FC-B2832DB7AD8E}" destId="{FED10578-714E-164B-8A10-F4B76367FEC4}" srcOrd="0" destOrd="0" presId="urn:microsoft.com/office/officeart/2005/8/layout/hProcess9"/>
    <dgm:cxn modelId="{66A97E8E-1F19-BA47-B8F5-9075F8BD9C82}" type="presOf" srcId="{8DCCF423-D5C0-7B49-9ED2-258FCE79F4D3}" destId="{83D34298-8D62-394D-980C-3822DC6D1244}" srcOrd="0" destOrd="0" presId="urn:microsoft.com/office/officeart/2005/8/layout/hProcess9"/>
    <dgm:cxn modelId="{03EF8028-F4FC-4745-87DC-9F21ECFD1337}" srcId="{8DCCF423-D5C0-7B49-9ED2-258FCE79F4D3}" destId="{9D566CF9-CC5C-564B-8F66-DC8CC5E0153F}" srcOrd="2" destOrd="0" parTransId="{ACFA1E4B-B555-F24D-9264-D099335A2466}" sibTransId="{E75B4ED4-9DC3-8341-8DBA-CB32C3BD5FA1}"/>
    <dgm:cxn modelId="{F88D6BD9-38C1-BE41-87DF-1780D6CC1A96}" srcId="{8DCCF423-D5C0-7B49-9ED2-258FCE79F4D3}" destId="{6C90D838-C0D1-8F42-8D54-907E56631FBA}" srcOrd="0" destOrd="0" parTransId="{23D8255F-3E07-E744-BE97-5C7CBEA5965A}" sibTransId="{C7F920BD-D1EC-2941-98FC-7A4AF49D5A84}"/>
    <dgm:cxn modelId="{DF62B1AC-C152-4247-8E52-02A107AE430F}" type="presOf" srcId="{6C90D838-C0D1-8F42-8D54-907E56631FBA}" destId="{17BFE6F7-4ED9-B34B-B519-A023939C291D}" srcOrd="0" destOrd="0" presId="urn:microsoft.com/office/officeart/2005/8/layout/hProcess9"/>
    <dgm:cxn modelId="{3F959548-E860-6541-A6AF-FF911ADBED4C}" type="presOf" srcId="{9D566CF9-CC5C-564B-8F66-DC8CC5E0153F}" destId="{ECE23109-838A-5648-B7B9-BCDEB5709EBC}" srcOrd="0" destOrd="0" presId="urn:microsoft.com/office/officeart/2005/8/layout/hProcess9"/>
    <dgm:cxn modelId="{B0243D53-6801-314E-812E-F0CA740657DB}" srcId="{8DCCF423-D5C0-7B49-9ED2-258FCE79F4D3}" destId="{7985B3B7-4540-404A-95FC-B2832DB7AD8E}" srcOrd="1" destOrd="0" parTransId="{FF0AE8D6-4EE4-6847-9E37-578559460331}" sibTransId="{5680C1CB-9A9B-E041-ABB8-298941CFEFB4}"/>
    <dgm:cxn modelId="{0070480D-8E2A-2843-A0BB-7A123187245F}" type="presParOf" srcId="{83D34298-8D62-394D-980C-3822DC6D1244}" destId="{5719972A-43F1-9E4A-9FCA-3D461E4F8374}" srcOrd="0" destOrd="0" presId="urn:microsoft.com/office/officeart/2005/8/layout/hProcess9"/>
    <dgm:cxn modelId="{9DD95482-65BA-E345-A8D8-A96E35F0A130}" type="presParOf" srcId="{83D34298-8D62-394D-980C-3822DC6D1244}" destId="{F936D731-5D7C-194F-9E96-007ABA9B43EB}" srcOrd="1" destOrd="0" presId="urn:microsoft.com/office/officeart/2005/8/layout/hProcess9"/>
    <dgm:cxn modelId="{299E6FB1-C10D-F244-A197-B55A68CCD0D5}" type="presParOf" srcId="{F936D731-5D7C-194F-9E96-007ABA9B43EB}" destId="{17BFE6F7-4ED9-B34B-B519-A023939C291D}" srcOrd="0" destOrd="0" presId="urn:microsoft.com/office/officeart/2005/8/layout/hProcess9"/>
    <dgm:cxn modelId="{1D78C858-3F2C-8C4E-82BE-E676BA950574}" type="presParOf" srcId="{F936D731-5D7C-194F-9E96-007ABA9B43EB}" destId="{2DE313FA-325D-F440-92F6-C0475AAFE61F}" srcOrd="1" destOrd="0" presId="urn:microsoft.com/office/officeart/2005/8/layout/hProcess9"/>
    <dgm:cxn modelId="{5B10C5DF-4C7F-BD48-A3B1-17E4589B9FED}" type="presParOf" srcId="{F936D731-5D7C-194F-9E96-007ABA9B43EB}" destId="{FED10578-714E-164B-8A10-F4B76367FEC4}" srcOrd="2" destOrd="0" presId="urn:microsoft.com/office/officeart/2005/8/layout/hProcess9"/>
    <dgm:cxn modelId="{57A543B9-DB15-7D43-B760-83A9FE7307E3}" type="presParOf" srcId="{F936D731-5D7C-194F-9E96-007ABA9B43EB}" destId="{15670286-8BEC-2D47-A928-E68210592FCA}" srcOrd="3" destOrd="0" presId="urn:microsoft.com/office/officeart/2005/8/layout/hProcess9"/>
    <dgm:cxn modelId="{46F4BD14-D952-1041-A4C4-E71CEC6E1C33}" type="presParOf" srcId="{F936D731-5D7C-194F-9E96-007ABA9B43EB}" destId="{ECE23109-838A-5648-B7B9-BCDEB5709EB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135062" y="0"/>
          <a:ext cx="3437639" cy="10795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FE6F7-4ED9-B34B-B519-A023939C291D}">
      <dsp:nvSpPr>
        <dsp:cNvPr id="0" name=""/>
        <dsp:cNvSpPr/>
      </dsp:nvSpPr>
      <dsp:spPr>
        <a:xfrm>
          <a:off x="125643" y="323850"/>
          <a:ext cx="1112329" cy="4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Client App</a:t>
          </a:r>
          <a:endParaRPr lang="en-IN" sz="1100" kern="1200" dirty="0"/>
        </a:p>
      </dsp:txBody>
      <dsp:txXfrm>
        <a:off x="146722" y="344929"/>
        <a:ext cx="1070171" cy="389642"/>
      </dsp:txXfrm>
    </dsp:sp>
    <dsp:sp modelId="{FED10578-714E-164B-8A10-F4B76367FEC4}">
      <dsp:nvSpPr>
        <dsp:cNvPr id="0" name=""/>
        <dsp:cNvSpPr/>
      </dsp:nvSpPr>
      <dsp:spPr>
        <a:xfrm>
          <a:off x="1297717" y="323850"/>
          <a:ext cx="1112329" cy="4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Querying</a:t>
          </a:r>
          <a:endParaRPr lang="en-US" sz="1100" kern="1200" dirty="0"/>
        </a:p>
      </dsp:txBody>
      <dsp:txXfrm>
        <a:off x="1318796" y="344929"/>
        <a:ext cx="1070171" cy="389642"/>
      </dsp:txXfrm>
    </dsp:sp>
    <dsp:sp modelId="{ECE23109-838A-5648-B7B9-BCDEB5709EBC}">
      <dsp:nvSpPr>
        <dsp:cNvPr id="0" name=""/>
        <dsp:cNvSpPr/>
      </dsp:nvSpPr>
      <dsp:spPr>
        <a:xfrm>
          <a:off x="2469791" y="323850"/>
          <a:ext cx="1112329" cy="431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Events &amp; Subscription</a:t>
          </a:r>
          <a:endParaRPr lang="en-US" sz="1100" kern="1200"/>
        </a:p>
      </dsp:txBody>
      <dsp:txXfrm>
        <a:off x="2490870" y="344929"/>
        <a:ext cx="1070171" cy="389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15/04/18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3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15/04/18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5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15/04/18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2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15/04/18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22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15/04/18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3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15/04/18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3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15/04/18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5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15/04/18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15/04/18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15/04/18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4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15/04/18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1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52C5-EDFA-024D-BDA3-B5223BC61EA3}" type="datetimeFigureOut">
              <a:rPr lang="en-US" smtClean="0"/>
              <a:t>15/04/18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4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19617" y="1111731"/>
            <a:ext cx="3707765" cy="1121353"/>
            <a:chOff x="2019617" y="1111731"/>
            <a:chExt cx="3707765" cy="1121353"/>
          </a:xfrm>
        </p:grpSpPr>
        <p:grpSp>
          <p:nvGrpSpPr>
            <p:cNvPr id="2" name="Group 1"/>
            <p:cNvGrpSpPr/>
            <p:nvPr/>
          </p:nvGrpSpPr>
          <p:grpSpPr>
            <a:xfrm>
              <a:off x="2019617" y="1111731"/>
              <a:ext cx="3707765" cy="1121353"/>
              <a:chOff x="2019617" y="1111731"/>
              <a:chExt cx="3707765" cy="112135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019617" y="1111731"/>
                <a:ext cx="3707765" cy="1121353"/>
                <a:chOff x="2019617" y="1111731"/>
                <a:chExt cx="3707765" cy="1121353"/>
              </a:xfrm>
            </p:grpSpPr>
            <p:graphicFrame>
              <p:nvGraphicFramePr>
                <p:cNvPr id="4" name="Diagram 3"/>
                <p:cNvGraphicFramePr/>
                <p:nvPr>
                  <p:extLst>
                    <p:ext uri="{D42A27DB-BD31-4B8C-83A1-F6EECF244321}">
                      <p14:modId xmlns:p14="http://schemas.microsoft.com/office/powerpoint/2010/main" val="2571008701"/>
                    </p:ext>
                  </p:extLst>
                </p:nvPr>
              </p:nvGraphicFramePr>
              <p:xfrm>
                <a:off x="2019617" y="1153584"/>
                <a:ext cx="3707765" cy="10795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3624" y="1111731"/>
                  <a:ext cx="305505" cy="305457"/>
                </a:xfrm>
                <a:prstGeom prst="rect">
                  <a:avLst/>
                </a:prstGeom>
                <a:noFill/>
                <a:extLst/>
              </p:spPr>
            </p:pic>
          </p:grp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5489" y="1153584"/>
                <a:ext cx="305505" cy="305457"/>
              </a:xfrm>
              <a:prstGeom prst="rect">
                <a:avLst/>
              </a:prstGeom>
              <a:noFill/>
              <a:extLst/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802" y="1153587"/>
              <a:ext cx="305505" cy="305457"/>
            </a:xfrm>
            <a:prstGeom prst="rect">
              <a:avLst/>
            </a:prstGeom>
            <a:noFill/>
            <a:extLst/>
          </p:spPr>
        </p:pic>
      </p:grpSp>
    </p:spTree>
    <p:extLst>
      <p:ext uri="{BB962C8B-B14F-4D97-AF65-F5344CB8AC3E}">
        <p14:creationId xmlns:p14="http://schemas.microsoft.com/office/powerpoint/2010/main" val="21544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03200" y="0"/>
            <a:ext cx="8725220" cy="6858000"/>
            <a:chOff x="203200" y="0"/>
            <a:chExt cx="872522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200" y="0"/>
              <a:ext cx="8725220" cy="6858000"/>
            </a:xfrm>
            <a:prstGeom prst="rect">
              <a:avLst/>
            </a:prstGeom>
          </p:spPr>
        </p:pic>
        <p:sp>
          <p:nvSpPr>
            <p:cNvPr id="5" name="Line Callout 1 4"/>
            <p:cNvSpPr/>
            <p:nvPr/>
          </p:nvSpPr>
          <p:spPr>
            <a:xfrm>
              <a:off x="6239943" y="171908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287341"/>
                <a:gd name="adj4" fmla="val -78183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Connect to the Business Network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6443135" y="2379116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1210"/>
                <a:gd name="adj4" fmla="val -103333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Make return json object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6443135" y="879243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245753"/>
                <a:gd name="adj4" fmla="val -123292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Fetch Participant Registry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6426200" y="5198501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-20412"/>
                <a:gd name="adj4" fmla="val -120100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Send Response Data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87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8800" y="0"/>
            <a:ext cx="8008926" cy="6858000"/>
            <a:chOff x="558800" y="0"/>
            <a:chExt cx="8008926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800" y="0"/>
              <a:ext cx="8008926" cy="6858000"/>
            </a:xfrm>
            <a:prstGeom prst="rect">
              <a:avLst/>
            </a:prstGeom>
          </p:spPr>
        </p:pic>
        <p:sp>
          <p:nvSpPr>
            <p:cNvPr id="5" name="Line Callout 1 4"/>
            <p:cNvSpPr/>
            <p:nvPr/>
          </p:nvSpPr>
          <p:spPr>
            <a:xfrm>
              <a:off x="6036743" y="933908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59515"/>
                <a:gd name="adj4" fmla="val -109321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Connect to the Business Network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6443135" y="1896532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-28519"/>
                <a:gd name="adj4" fmla="val -110519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Get Student Participant Registry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6443135" y="3234261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-36629"/>
                <a:gd name="adj4" fmla="val -138463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Create Transaction &amp; Assign arguments 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6036743" y="151109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115566"/>
                <a:gd name="adj4" fmla="val -109719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Fetch input arguments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6426200" y="5198501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-193385"/>
                <a:gd name="adj4" fmla="val -90559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Submit issueCertificate Transactions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20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31190" y="240454"/>
            <a:ext cx="3940810" cy="1432560"/>
            <a:chOff x="2601595" y="2712720"/>
            <a:chExt cx="3940810" cy="1432560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595" y="2712720"/>
              <a:ext cx="3940810" cy="1432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2963333" y="3149619"/>
              <a:ext cx="3149601" cy="558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tint val="100000"/>
                    <a:shade val="100000"/>
                    <a:satMod val="130000"/>
                    <a:alpha val="35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  <a:alpha val="3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05291" y="2336800"/>
            <a:ext cx="3195663" cy="3708400"/>
            <a:chOff x="4005291" y="2336800"/>
            <a:chExt cx="3195663" cy="3708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5291" y="2336800"/>
              <a:ext cx="3195663" cy="3708400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4040924" y="5418666"/>
              <a:ext cx="3149601" cy="4233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tint val="100000"/>
                    <a:shade val="100000"/>
                    <a:satMod val="130000"/>
                    <a:alpha val="35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  <a:alpha val="3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150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651000"/>
            <a:ext cx="9144000" cy="3553782"/>
            <a:chOff x="0" y="1651000"/>
            <a:chExt cx="9144000" cy="35537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51000"/>
              <a:ext cx="9144000" cy="3553782"/>
            </a:xfrm>
            <a:prstGeom prst="rect">
              <a:avLst/>
            </a:prstGeom>
          </p:spPr>
        </p:pic>
        <p:sp>
          <p:nvSpPr>
            <p:cNvPr id="5" name="Line Callout 1 4"/>
            <p:cNvSpPr/>
            <p:nvPr/>
          </p:nvSpPr>
          <p:spPr>
            <a:xfrm>
              <a:off x="3920077" y="2183109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115566"/>
                <a:gd name="adj4" fmla="val -109719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Name of Query we will use it to call from client App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6714074" y="2401947"/>
              <a:ext cx="2120901" cy="646055"/>
            </a:xfrm>
            <a:prstGeom prst="borderCallout1">
              <a:avLst>
                <a:gd name="adj1" fmla="val 18750"/>
                <a:gd name="adj2" fmla="val -8333"/>
                <a:gd name="adj3" fmla="val 115566"/>
                <a:gd name="adj4" fmla="val -109719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Description can be used for readability &amp; maintenance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6714074" y="3417946"/>
              <a:ext cx="2120901" cy="375118"/>
            </a:xfrm>
            <a:prstGeom prst="borderCallout1">
              <a:avLst>
                <a:gd name="adj1" fmla="val 18750"/>
                <a:gd name="adj2" fmla="val -8333"/>
                <a:gd name="adj3" fmla="val 97219"/>
                <a:gd name="adj4" fmla="val -113711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Resource to query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6866474" y="4535546"/>
              <a:ext cx="2120901" cy="375118"/>
            </a:xfrm>
            <a:prstGeom prst="borderCallout1">
              <a:avLst>
                <a:gd name="adj1" fmla="val 18750"/>
                <a:gd name="adj2" fmla="val -8333"/>
                <a:gd name="adj3" fmla="val -20148"/>
                <a:gd name="adj4" fmla="val -113711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WHERE clause for filter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29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3400" y="0"/>
            <a:ext cx="8073131" cy="6858000"/>
            <a:chOff x="533400" y="0"/>
            <a:chExt cx="8073131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0"/>
              <a:ext cx="8073131" cy="6858000"/>
            </a:xfrm>
            <a:prstGeom prst="rect">
              <a:avLst/>
            </a:prstGeom>
          </p:spPr>
        </p:pic>
        <p:sp>
          <p:nvSpPr>
            <p:cNvPr id="6" name="Line Callout 1 5"/>
            <p:cNvSpPr/>
            <p:nvPr/>
          </p:nvSpPr>
          <p:spPr>
            <a:xfrm>
              <a:off x="6036743" y="933908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135457"/>
                <a:gd name="adj4" fmla="val -104531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Connect to the Business Network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6443135" y="1896532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41751"/>
                <a:gd name="adj4" fmla="val -119301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Call Query with inputs as student ID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6443135" y="3234261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-42034"/>
                <a:gd name="adj4" fmla="val -79381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Process Results &amp; build json object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6036743" y="151109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166194"/>
                <a:gd name="adj4" fmla="val -134469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Fetch input arguments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10" name="Line Callout 1 9"/>
            <p:cNvSpPr/>
            <p:nvPr/>
          </p:nvSpPr>
          <p:spPr>
            <a:xfrm>
              <a:off x="6426200" y="5198501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-33926"/>
                <a:gd name="adj4" fmla="val -116906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Send the response json object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70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00665" y="2592559"/>
            <a:ext cx="5520267" cy="2543516"/>
            <a:chOff x="1100665" y="2592559"/>
            <a:chExt cx="5520267" cy="25435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0665" y="2592559"/>
              <a:ext cx="5520267" cy="2543516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3471331" y="4351886"/>
              <a:ext cx="3149601" cy="558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tint val="100000"/>
                    <a:shade val="100000"/>
                    <a:satMod val="130000"/>
                    <a:alpha val="35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  <a:alpha val="3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2712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330200"/>
            <a:ext cx="9144000" cy="6181290"/>
            <a:chOff x="0" y="330200"/>
            <a:chExt cx="9144000" cy="61812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0200"/>
              <a:ext cx="9144000" cy="6181290"/>
            </a:xfrm>
            <a:prstGeom prst="rect">
              <a:avLst/>
            </a:prstGeom>
          </p:spPr>
        </p:pic>
        <p:sp>
          <p:nvSpPr>
            <p:cNvPr id="5" name="Line Callout 1 4"/>
            <p:cNvSpPr/>
            <p:nvPr/>
          </p:nvSpPr>
          <p:spPr>
            <a:xfrm>
              <a:off x="6273810" y="601136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224055"/>
                <a:gd name="adj4" fmla="val -126485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Check if already registered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6290738" y="1814424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189701"/>
                <a:gd name="adj4" fmla="val -94152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Connect to the Business Network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6443138" y="3389224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-110451"/>
                <a:gd name="adj4" fmla="val -106926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Set Listner Limits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6578610" y="4913223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-110451"/>
                <a:gd name="adj4" fmla="val -106926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Subscribe to Event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01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9144000" cy="38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2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5466" y="1303866"/>
            <a:ext cx="9008534" cy="3813241"/>
            <a:chOff x="135466" y="1303866"/>
            <a:chExt cx="9008534" cy="38132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301" y="1303866"/>
              <a:ext cx="6697699" cy="381324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316567" y="1651000"/>
              <a:ext cx="1354666" cy="2988733"/>
              <a:chOff x="1341967" y="1651000"/>
              <a:chExt cx="1354666" cy="298873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41967" y="1651000"/>
                <a:ext cx="1354666" cy="2988733"/>
              </a:xfrm>
              <a:prstGeom prst="roundRect">
                <a:avLst/>
              </a:prstGeom>
              <a:solidFill>
                <a:srgbClr val="FFFFFF"/>
              </a:solidFill>
              <a:ln w="38100" cmpd="sng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solidFill>
                    <a:srgbClr val="9BBB59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66333" y="1875366"/>
                <a:ext cx="347134" cy="254000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dirty="0">
                    <a:solidFill>
                      <a:srgbClr val="9BBB59"/>
                    </a:solidFill>
                  </a:rPr>
                  <a:t>Composer Rest Server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099167" y="1875366"/>
                <a:ext cx="347134" cy="254000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dirty="0" smtClean="0">
                    <a:solidFill>
                      <a:srgbClr val="9BBB59"/>
                    </a:solidFill>
                  </a:rPr>
                  <a:t>Composer SDK</a:t>
                </a:r>
                <a:endParaRPr lang="en-IN" dirty="0">
                  <a:solidFill>
                    <a:srgbClr val="9BBB59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35466" y="2336800"/>
              <a:ext cx="584200" cy="1608667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dirty="0" smtClean="0">
                  <a:solidFill>
                    <a:srgbClr val="9BBB59"/>
                  </a:solidFill>
                </a:rPr>
                <a:t>Client  App</a:t>
              </a:r>
              <a:endParaRPr lang="en-IN" dirty="0">
                <a:solidFill>
                  <a:srgbClr val="9BBB59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74700" y="3048000"/>
              <a:ext cx="461433" cy="2159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768600" y="3048000"/>
              <a:ext cx="461433" cy="2159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6877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8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362200"/>
            <a:ext cx="9144000" cy="2601407"/>
            <a:chOff x="0" y="2362200"/>
            <a:chExt cx="9144000" cy="26014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2200"/>
              <a:ext cx="9144000" cy="2131730"/>
            </a:xfrm>
            <a:prstGeom prst="rect">
              <a:avLst/>
            </a:prstGeom>
          </p:spPr>
        </p:pic>
        <p:sp>
          <p:nvSpPr>
            <p:cNvPr id="5" name="Line Callout 1 4"/>
            <p:cNvSpPr/>
            <p:nvPr/>
          </p:nvSpPr>
          <p:spPr>
            <a:xfrm>
              <a:off x="2613024" y="2369374"/>
              <a:ext cx="2911475" cy="468251"/>
            </a:xfrm>
            <a:prstGeom prst="borderCallout1">
              <a:avLst>
                <a:gd name="adj1" fmla="val 18750"/>
                <a:gd name="adj2" fmla="val -8333"/>
                <a:gd name="adj3" fmla="val 177044"/>
                <a:gd name="adj4" fmla="val -24096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Define Namespace for the transaction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6464300" y="2732147"/>
              <a:ext cx="2476499" cy="468251"/>
            </a:xfrm>
            <a:prstGeom prst="borderCallout1">
              <a:avLst>
                <a:gd name="adj1" fmla="val 18750"/>
                <a:gd name="adj2" fmla="val -8333"/>
                <a:gd name="adj3" fmla="val 206878"/>
                <a:gd name="adj4" fmla="val -146627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Network Connection class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6464300" y="4495356"/>
              <a:ext cx="2476499" cy="468251"/>
            </a:xfrm>
            <a:prstGeom prst="borderCallout1">
              <a:avLst>
                <a:gd name="adj1" fmla="val 18750"/>
                <a:gd name="adj2" fmla="val -8333"/>
                <a:gd name="adj3" fmla="val -67056"/>
                <a:gd name="adj4" fmla="val -60473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Admin ID for entering to Network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36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69900"/>
            <a:ext cx="9144000" cy="5894962"/>
            <a:chOff x="0" y="469900"/>
            <a:chExt cx="9144000" cy="58949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9900"/>
              <a:ext cx="9144000" cy="5894962"/>
            </a:xfrm>
            <a:prstGeom prst="rect">
              <a:avLst/>
            </a:prstGeom>
          </p:spPr>
        </p:pic>
        <p:sp>
          <p:nvSpPr>
            <p:cNvPr id="5" name="Line Callout 1 4"/>
            <p:cNvSpPr/>
            <p:nvPr/>
          </p:nvSpPr>
          <p:spPr>
            <a:xfrm>
              <a:off x="4406899" y="469900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133648"/>
                <a:gd name="adj4" fmla="val -54630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Fetch input arguments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6426200" y="704025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193317"/>
                <a:gd name="adj4" fmla="val -79780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Connect to the Business Network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6527800" y="1522350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212303"/>
                <a:gd name="adj4" fmla="val -88163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Create Transaction Object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6527800" y="3249550"/>
              <a:ext cx="2120901" cy="725550"/>
            </a:xfrm>
            <a:prstGeom prst="borderCallout1">
              <a:avLst>
                <a:gd name="adj1" fmla="val 18750"/>
                <a:gd name="adj2" fmla="val -8333"/>
                <a:gd name="adj3" fmla="val -36779"/>
                <a:gd name="adj4" fmla="val -118702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Assign input parametes to transaction Object and Submit Transaction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4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69900" y="0"/>
            <a:ext cx="8246536" cy="6858000"/>
            <a:chOff x="469900" y="0"/>
            <a:chExt cx="8246536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900" y="0"/>
              <a:ext cx="8184133" cy="6858000"/>
            </a:xfrm>
            <a:prstGeom prst="rect">
              <a:avLst/>
            </a:prstGeom>
          </p:spPr>
        </p:pic>
        <p:sp>
          <p:nvSpPr>
            <p:cNvPr id="5" name="Line Callout 1 4"/>
            <p:cNvSpPr/>
            <p:nvPr/>
          </p:nvSpPr>
          <p:spPr>
            <a:xfrm>
              <a:off x="6426200" y="94437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149922"/>
                <a:gd name="adj4" fmla="val -84570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Connect to the Business Network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6443135" y="1845733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-52844"/>
                <a:gd name="adj4" fmla="val -88163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Get College Participant Registry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6595535" y="3657599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-101493"/>
                <a:gd name="adj4" fmla="val -41057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Contruct json array for return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07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355600"/>
            <a:ext cx="9144000" cy="6130119"/>
            <a:chOff x="0" y="355600"/>
            <a:chExt cx="9144000" cy="61301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55600"/>
              <a:ext cx="9144000" cy="6130119"/>
            </a:xfrm>
            <a:prstGeom prst="rect">
              <a:avLst/>
            </a:prstGeom>
          </p:spPr>
        </p:pic>
        <p:sp>
          <p:nvSpPr>
            <p:cNvPr id="5" name="Line Callout 1 4"/>
            <p:cNvSpPr/>
            <p:nvPr/>
          </p:nvSpPr>
          <p:spPr>
            <a:xfrm>
              <a:off x="6426200" y="924154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149922"/>
                <a:gd name="adj4" fmla="val -84570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Connect to the Business Network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6443135" y="2810914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-52844"/>
                <a:gd name="adj4" fmla="val -88163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getFactory() object for  access to chaincode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6443135" y="3742251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-136629"/>
                <a:gd name="adj4" fmla="val -93752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Create Transaction &amp; Assign arguments 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3915842" y="385235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133648"/>
                <a:gd name="adj4" fmla="val -54630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Fetch input arguments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6426200" y="5198501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-296088"/>
                <a:gd name="adj4" fmla="val -104132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Submit Transactions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88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81000" y="698500"/>
            <a:ext cx="8382000" cy="5461000"/>
            <a:chOff x="381000" y="698500"/>
            <a:chExt cx="8382000" cy="5461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698500"/>
              <a:ext cx="8382000" cy="546100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2032000" y="2353733"/>
              <a:ext cx="6096000" cy="5588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tint val="100000"/>
                    <a:shade val="100000"/>
                    <a:satMod val="130000"/>
                    <a:alpha val="35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  <a:alpha val="3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9682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77112" y="1896532"/>
            <a:ext cx="6117588" cy="4085167"/>
            <a:chOff x="2277112" y="1896532"/>
            <a:chExt cx="6117588" cy="40851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7112" y="1896532"/>
              <a:ext cx="6117588" cy="4085167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2895601" y="4030135"/>
              <a:ext cx="3149601" cy="558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tint val="100000"/>
                    <a:shade val="100000"/>
                    <a:satMod val="130000"/>
                    <a:alpha val="35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  <a:alpha val="3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72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60400" y="0"/>
            <a:ext cx="7903636" cy="6858000"/>
            <a:chOff x="660400" y="0"/>
            <a:chExt cx="7903636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400" y="0"/>
              <a:ext cx="7823200" cy="6858000"/>
            </a:xfrm>
            <a:prstGeom prst="rect">
              <a:avLst/>
            </a:prstGeom>
          </p:spPr>
        </p:pic>
        <p:sp>
          <p:nvSpPr>
            <p:cNvPr id="5" name="Line Callout 1 4"/>
            <p:cNvSpPr/>
            <p:nvPr/>
          </p:nvSpPr>
          <p:spPr>
            <a:xfrm>
              <a:off x="6036743" y="933908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149922"/>
                <a:gd name="adj4" fmla="val -84570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Connect to the Business Network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6443135" y="2692383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-52844"/>
                <a:gd name="adj4" fmla="val -88163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getFactory() object for  access to chaincode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6443135" y="3742251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-136629"/>
                <a:gd name="adj4" fmla="val -93752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Create Transaction &amp; Assign arguments 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6036743" y="151109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148113"/>
                <a:gd name="adj4" fmla="val -100937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Fetch input arguments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6426200" y="5198501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-296088"/>
                <a:gd name="adj4" fmla="val -104132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Submit Transactions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69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39800" y="0"/>
            <a:ext cx="7624236" cy="6858000"/>
            <a:chOff x="939800" y="0"/>
            <a:chExt cx="7624236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800" y="0"/>
              <a:ext cx="7261412" cy="6858000"/>
            </a:xfrm>
            <a:prstGeom prst="rect">
              <a:avLst/>
            </a:prstGeom>
          </p:spPr>
        </p:pic>
        <p:sp>
          <p:nvSpPr>
            <p:cNvPr id="5" name="Line Callout 1 4"/>
            <p:cNvSpPr/>
            <p:nvPr/>
          </p:nvSpPr>
          <p:spPr>
            <a:xfrm>
              <a:off x="6036743" y="933908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247562"/>
                <a:gd name="adj4" fmla="val -83772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Connect to the Business Network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6443135" y="2692383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1210"/>
                <a:gd name="adj4" fmla="val -103333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getFactory() object for  access to chaincode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6443135" y="3742251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-36629"/>
                <a:gd name="adj4" fmla="val -138463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Create Transaction &amp; Assign arguments 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6036743" y="151109"/>
              <a:ext cx="2120901" cy="468251"/>
            </a:xfrm>
            <a:prstGeom prst="borderCallout1">
              <a:avLst>
                <a:gd name="adj1" fmla="val 18750"/>
                <a:gd name="adj2" fmla="val -8333"/>
                <a:gd name="adj3" fmla="val 148113"/>
                <a:gd name="adj4" fmla="val -100937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Fetch input arguments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6426200" y="5198501"/>
              <a:ext cx="2120901" cy="626534"/>
            </a:xfrm>
            <a:prstGeom prst="borderCallout1">
              <a:avLst>
                <a:gd name="adj1" fmla="val 18750"/>
                <a:gd name="adj2" fmla="val -8333"/>
                <a:gd name="adj3" fmla="val -193385"/>
                <a:gd name="adj4" fmla="val -90559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Submit Transactions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55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5974</TotalTime>
  <Words>233</Words>
  <Application>Microsoft Macintosh PowerPoint</Application>
  <PresentationFormat>On-screen Show (4:3)</PresentationFormat>
  <Paragraphs>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Husain</dc:creator>
  <cp:lastModifiedBy>Mustafa Husain</cp:lastModifiedBy>
  <cp:revision>82</cp:revision>
  <dcterms:created xsi:type="dcterms:W3CDTF">2018-03-29T06:08:44Z</dcterms:created>
  <dcterms:modified xsi:type="dcterms:W3CDTF">2018-04-18T06:07:55Z</dcterms:modified>
</cp:coreProperties>
</file>