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US" b="1" dirty="0" smtClean="0"/>
            <a:t>Client App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7985B3B7-4540-404A-95FC-B2832DB7AD8E}">
      <dgm:prSet/>
      <dgm:spPr/>
      <dgm:t>
        <a:bodyPr/>
        <a:lstStyle/>
        <a:p>
          <a:r>
            <a:rPr lang="en-US" b="1" dirty="0" smtClean="0"/>
            <a:t>Querying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9D566CF9-CC5C-564B-8F66-DC8CC5E0153F}">
      <dgm:prSet/>
      <dgm:spPr/>
      <dgm:t>
        <a:bodyPr/>
        <a:lstStyle/>
        <a:p>
          <a:r>
            <a:rPr lang="en-US" b="1" dirty="0" smtClean="0"/>
            <a:t>Events &amp; Subscription</a:t>
          </a:r>
          <a:endParaRPr lang="en-US" dirty="0"/>
        </a:p>
      </dgm:t>
    </dgm:pt>
    <dgm:pt modelId="{ACFA1E4B-B555-F24D-9264-D099335A2466}" type="parTrans" cxnId="{03EF8028-F4FC-4745-87DC-9F21ECFD1337}">
      <dgm:prSet/>
      <dgm:spPr/>
      <dgm:t>
        <a:bodyPr/>
        <a:lstStyle/>
        <a:p>
          <a:endParaRPr lang="en-IN"/>
        </a:p>
      </dgm:t>
    </dgm:pt>
    <dgm:pt modelId="{E75B4ED4-9DC3-8341-8DBA-CB32C3BD5FA1}" type="sibTrans" cxnId="{03EF8028-F4FC-4745-87DC-9F21ECFD1337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FED10578-714E-164B-8A10-F4B76367FEC4}" type="pres">
      <dgm:prSet presAssocID="{7985B3B7-4540-404A-95FC-B2832DB7AD8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ECE23109-838A-5648-B7B9-BCDEB5709EBC}" type="pres">
      <dgm:prSet presAssocID="{9D566CF9-CC5C-564B-8F66-DC8CC5E0153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8BA111E-1C4D-1F43-BFFE-A26C5719A31F}" type="presOf" srcId="{6C90D838-C0D1-8F42-8D54-907E56631FBA}" destId="{17BFE6F7-4ED9-B34B-B519-A023939C291D}" srcOrd="0" destOrd="0" presId="urn:microsoft.com/office/officeart/2005/8/layout/hProcess9"/>
    <dgm:cxn modelId="{B63F9954-D1A7-EF4D-AAB6-AD51F4252544}" type="presOf" srcId="{7985B3B7-4540-404A-95FC-B2832DB7AD8E}" destId="{FED10578-714E-164B-8A10-F4B76367FEC4}" srcOrd="0" destOrd="0" presId="urn:microsoft.com/office/officeart/2005/8/layout/hProcess9"/>
    <dgm:cxn modelId="{03EF8028-F4FC-4745-87DC-9F21ECFD1337}" srcId="{8DCCF423-D5C0-7B49-9ED2-258FCE79F4D3}" destId="{9D566CF9-CC5C-564B-8F66-DC8CC5E0153F}" srcOrd="2" destOrd="0" parTransId="{ACFA1E4B-B555-F24D-9264-D099335A2466}" sibTransId="{E75B4ED4-9DC3-8341-8DBA-CB32C3BD5FA1}"/>
    <dgm:cxn modelId="{A88D75B8-3629-DA49-BDC6-77E786DCBBAF}" type="presOf" srcId="{8DCCF423-D5C0-7B49-9ED2-258FCE79F4D3}" destId="{83D34298-8D62-394D-980C-3822DC6D1244}" srcOrd="0" destOrd="0" presId="urn:microsoft.com/office/officeart/2005/8/layout/hProcess9"/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B0243D53-6801-314E-812E-F0CA740657DB}" srcId="{8DCCF423-D5C0-7B49-9ED2-258FCE79F4D3}" destId="{7985B3B7-4540-404A-95FC-B2832DB7AD8E}" srcOrd="1" destOrd="0" parTransId="{FF0AE8D6-4EE4-6847-9E37-578559460331}" sibTransId="{5680C1CB-9A9B-E041-ABB8-298941CFEFB4}"/>
    <dgm:cxn modelId="{F56583F3-B148-1049-8EDF-39208025A36D}" type="presOf" srcId="{9D566CF9-CC5C-564B-8F66-DC8CC5E0153F}" destId="{ECE23109-838A-5648-B7B9-BCDEB5709EBC}" srcOrd="0" destOrd="0" presId="urn:microsoft.com/office/officeart/2005/8/layout/hProcess9"/>
    <dgm:cxn modelId="{22A8E67B-DE4B-7148-A573-09521A5681ED}" type="presParOf" srcId="{83D34298-8D62-394D-980C-3822DC6D1244}" destId="{5719972A-43F1-9E4A-9FCA-3D461E4F8374}" srcOrd="0" destOrd="0" presId="urn:microsoft.com/office/officeart/2005/8/layout/hProcess9"/>
    <dgm:cxn modelId="{DBEB60A3-38C2-164E-8BD7-6351A28A4F83}" type="presParOf" srcId="{83D34298-8D62-394D-980C-3822DC6D1244}" destId="{F936D731-5D7C-194F-9E96-007ABA9B43EB}" srcOrd="1" destOrd="0" presId="urn:microsoft.com/office/officeart/2005/8/layout/hProcess9"/>
    <dgm:cxn modelId="{D928787F-E51A-E342-A1F1-7784D3ECE665}" type="presParOf" srcId="{F936D731-5D7C-194F-9E96-007ABA9B43EB}" destId="{17BFE6F7-4ED9-B34B-B519-A023939C291D}" srcOrd="0" destOrd="0" presId="urn:microsoft.com/office/officeart/2005/8/layout/hProcess9"/>
    <dgm:cxn modelId="{1C976E75-0B72-2845-BF1E-72FCD7132C55}" type="presParOf" srcId="{F936D731-5D7C-194F-9E96-007ABA9B43EB}" destId="{2DE313FA-325D-F440-92F6-C0475AAFE61F}" srcOrd="1" destOrd="0" presId="urn:microsoft.com/office/officeart/2005/8/layout/hProcess9"/>
    <dgm:cxn modelId="{1A453E6A-B76E-0648-BB79-3386C400EC62}" type="presParOf" srcId="{F936D731-5D7C-194F-9E96-007ABA9B43EB}" destId="{FED10578-714E-164B-8A10-F4B76367FEC4}" srcOrd="2" destOrd="0" presId="urn:microsoft.com/office/officeart/2005/8/layout/hProcess9"/>
    <dgm:cxn modelId="{15EF3800-4C35-5145-A93A-E9D99571E8B0}" type="presParOf" srcId="{F936D731-5D7C-194F-9E96-007ABA9B43EB}" destId="{15670286-8BEC-2D47-A928-E68210592FCA}" srcOrd="3" destOrd="0" presId="urn:microsoft.com/office/officeart/2005/8/layout/hProcess9"/>
    <dgm:cxn modelId="{E2EDEE86-D440-874F-A2C0-181273E59ACD}" type="presParOf" srcId="{F936D731-5D7C-194F-9E96-007ABA9B43EB}" destId="{ECE23109-838A-5648-B7B9-BCDEB5709EB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IN" dirty="0" smtClean="0"/>
            <a:t>Coding the Web - HTML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7985B3B7-4540-404A-95FC-B2832DB7AD8E}">
      <dgm:prSet/>
      <dgm:spPr/>
      <dgm:t>
        <a:bodyPr/>
        <a:lstStyle/>
        <a:p>
          <a:r>
            <a:rPr lang="en-US" dirty="0" smtClean="0"/>
            <a:t>Connecting to the client App with JS</a:t>
          </a:r>
          <a:endParaRPr lang="en-US" dirty="0"/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9D566CF9-CC5C-564B-8F66-DC8CC5E0153F}">
      <dgm:prSet/>
      <dgm:spPr/>
      <dgm:t>
        <a:bodyPr/>
        <a:lstStyle/>
        <a:p>
          <a:r>
            <a:rPr lang="en-US" dirty="0" smtClean="0"/>
            <a:t>End to End Demo</a:t>
          </a:r>
          <a:endParaRPr lang="en-US" dirty="0"/>
        </a:p>
      </dgm:t>
    </dgm:pt>
    <dgm:pt modelId="{ACFA1E4B-B555-F24D-9264-D099335A2466}" type="parTrans" cxnId="{03EF8028-F4FC-4745-87DC-9F21ECFD1337}">
      <dgm:prSet/>
      <dgm:spPr/>
      <dgm:t>
        <a:bodyPr/>
        <a:lstStyle/>
        <a:p>
          <a:endParaRPr lang="en-IN"/>
        </a:p>
      </dgm:t>
    </dgm:pt>
    <dgm:pt modelId="{E75B4ED4-9DC3-8341-8DBA-CB32C3BD5FA1}" type="sibTrans" cxnId="{03EF8028-F4FC-4745-87DC-9F21ECFD1337}">
      <dgm:prSet/>
      <dgm:spPr/>
      <dgm:t>
        <a:bodyPr/>
        <a:lstStyle/>
        <a:p>
          <a:endParaRPr lang="en-IN"/>
        </a:p>
      </dgm:t>
    </dgm:pt>
    <dgm:pt modelId="{D5615AAF-2826-FA49-BA43-BB71EBDC6D4A}">
      <dgm:prSet/>
      <dgm:spPr/>
      <dgm:t>
        <a:bodyPr/>
        <a:lstStyle/>
        <a:p>
          <a:r>
            <a:rPr lang="en-US" dirty="0" smtClean="0"/>
            <a:t>Adding required node packages</a:t>
          </a:r>
          <a:endParaRPr lang="en-US" dirty="0"/>
        </a:p>
      </dgm:t>
    </dgm:pt>
    <dgm:pt modelId="{6A70D59F-269F-874C-AA95-544CB74FFFFC}" type="parTrans" cxnId="{D889E27A-EB31-E749-AF4C-3A2A43F0FB9D}">
      <dgm:prSet/>
      <dgm:spPr/>
      <dgm:t>
        <a:bodyPr/>
        <a:lstStyle/>
        <a:p>
          <a:endParaRPr lang="en-IN"/>
        </a:p>
      </dgm:t>
    </dgm:pt>
    <dgm:pt modelId="{EC997D9D-45B0-364E-8F9C-4E4DAC05D1EC}" type="sibTrans" cxnId="{D889E27A-EB31-E749-AF4C-3A2A43F0FB9D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US" dirty="0" smtClean="0"/>
            <a:t>Setting up node server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FED10578-714E-164B-8A10-F4B76367FEC4}" type="pres">
      <dgm:prSet presAssocID="{7985B3B7-4540-404A-95FC-B2832DB7AD8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FDB2A04-56E6-564A-9FEB-05D44F66398D}" type="pres">
      <dgm:prSet presAssocID="{D5615AAF-2826-FA49-BA43-BB71EBDC6D4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C407B2-C74C-CF48-847E-FF7E8784C027}" type="pres">
      <dgm:prSet presAssocID="{EC997D9D-45B0-364E-8F9C-4E4DAC05D1E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ECE23109-838A-5648-B7B9-BCDEB5709EBC}" type="pres">
      <dgm:prSet presAssocID="{9D566CF9-CC5C-564B-8F66-DC8CC5E015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66A97E8E-1F19-BA47-B8F5-9075F8BD9C82}" type="presOf" srcId="{8DCCF423-D5C0-7B49-9ED2-258FCE79F4D3}" destId="{83D34298-8D62-394D-980C-3822DC6D1244}" srcOrd="0" destOrd="0" presId="urn:microsoft.com/office/officeart/2005/8/layout/hProcess9"/>
    <dgm:cxn modelId="{3629416B-940A-9F47-B65C-6CCEA0C0108E}" type="presOf" srcId="{7985B3B7-4540-404A-95FC-B2832DB7AD8E}" destId="{FED10578-714E-164B-8A10-F4B76367FEC4}" srcOrd="0" destOrd="0" presId="urn:microsoft.com/office/officeart/2005/8/layout/hProcess9"/>
    <dgm:cxn modelId="{DF62B1AC-C152-4247-8E52-02A107AE430F}" type="presOf" srcId="{6C90D838-C0D1-8F42-8D54-907E56631FBA}" destId="{17BFE6F7-4ED9-B34B-B519-A023939C291D}" srcOrd="0" destOrd="0" presId="urn:microsoft.com/office/officeart/2005/8/layout/hProcess9"/>
    <dgm:cxn modelId="{03EF8028-F4FC-4745-87DC-9F21ECFD1337}" srcId="{8DCCF423-D5C0-7B49-9ED2-258FCE79F4D3}" destId="{9D566CF9-CC5C-564B-8F66-DC8CC5E0153F}" srcOrd="4" destOrd="0" parTransId="{ACFA1E4B-B555-F24D-9264-D099335A2466}" sibTransId="{E75B4ED4-9DC3-8341-8DBA-CB32C3BD5FA1}"/>
    <dgm:cxn modelId="{9F54E253-361D-F34A-A11F-55B33D1DFD53}" type="presOf" srcId="{DFE79C31-7A1A-8941-9DCC-30846CBEAE3C}" destId="{6B7DC0A7-5337-C94B-A722-0CCF629D51FB}" srcOrd="0" destOrd="0" presId="urn:microsoft.com/office/officeart/2005/8/layout/hProcess9"/>
    <dgm:cxn modelId="{B0243D53-6801-314E-812E-F0CA740657DB}" srcId="{8DCCF423-D5C0-7B49-9ED2-258FCE79F4D3}" destId="{7985B3B7-4540-404A-95FC-B2832DB7AD8E}" srcOrd="1" destOrd="0" parTransId="{FF0AE8D6-4EE4-6847-9E37-578559460331}" sibTransId="{5680C1CB-9A9B-E041-ABB8-298941CFEFB4}"/>
    <dgm:cxn modelId="{D889E27A-EB31-E749-AF4C-3A2A43F0FB9D}" srcId="{8DCCF423-D5C0-7B49-9ED2-258FCE79F4D3}" destId="{D5615AAF-2826-FA49-BA43-BB71EBDC6D4A}" srcOrd="2" destOrd="0" parTransId="{6A70D59F-269F-874C-AA95-544CB74FFFFC}" sibTransId="{EC997D9D-45B0-364E-8F9C-4E4DAC05D1EC}"/>
    <dgm:cxn modelId="{3F959548-E860-6541-A6AF-FF911ADBED4C}" type="presOf" srcId="{9D566CF9-CC5C-564B-8F66-DC8CC5E0153F}" destId="{ECE23109-838A-5648-B7B9-BCDEB5709EBC}" srcOrd="0" destOrd="0" presId="urn:microsoft.com/office/officeart/2005/8/layout/hProcess9"/>
    <dgm:cxn modelId="{883F7046-2DEB-9542-BED8-4D93652C1773}" type="presOf" srcId="{D5615AAF-2826-FA49-BA43-BB71EBDC6D4A}" destId="{BFDB2A04-56E6-564A-9FEB-05D44F66398D}" srcOrd="0" destOrd="0" presId="urn:microsoft.com/office/officeart/2005/8/layout/hProcess9"/>
    <dgm:cxn modelId="{0070480D-8E2A-2843-A0BB-7A123187245F}" type="presParOf" srcId="{83D34298-8D62-394D-980C-3822DC6D1244}" destId="{5719972A-43F1-9E4A-9FCA-3D461E4F8374}" srcOrd="0" destOrd="0" presId="urn:microsoft.com/office/officeart/2005/8/layout/hProcess9"/>
    <dgm:cxn modelId="{9DD95482-65BA-E345-A8D8-A96E35F0A130}" type="presParOf" srcId="{83D34298-8D62-394D-980C-3822DC6D1244}" destId="{F936D731-5D7C-194F-9E96-007ABA9B43EB}" srcOrd="1" destOrd="0" presId="urn:microsoft.com/office/officeart/2005/8/layout/hProcess9"/>
    <dgm:cxn modelId="{299E6FB1-C10D-F244-A197-B55A68CCD0D5}" type="presParOf" srcId="{F936D731-5D7C-194F-9E96-007ABA9B43EB}" destId="{17BFE6F7-4ED9-B34B-B519-A023939C291D}" srcOrd="0" destOrd="0" presId="urn:microsoft.com/office/officeart/2005/8/layout/hProcess9"/>
    <dgm:cxn modelId="{1D78C858-3F2C-8C4E-82BE-E676BA950574}" type="presParOf" srcId="{F936D731-5D7C-194F-9E96-007ABA9B43EB}" destId="{2DE313FA-325D-F440-92F6-C0475AAFE61F}" srcOrd="1" destOrd="0" presId="urn:microsoft.com/office/officeart/2005/8/layout/hProcess9"/>
    <dgm:cxn modelId="{5B10C5DF-4C7F-BD48-A3B1-17E4589B9FED}" type="presParOf" srcId="{F936D731-5D7C-194F-9E96-007ABA9B43EB}" destId="{FED10578-714E-164B-8A10-F4B76367FEC4}" srcOrd="2" destOrd="0" presId="urn:microsoft.com/office/officeart/2005/8/layout/hProcess9"/>
    <dgm:cxn modelId="{57A543B9-DB15-7D43-B760-83A9FE7307E3}" type="presParOf" srcId="{F936D731-5D7C-194F-9E96-007ABA9B43EB}" destId="{15670286-8BEC-2D47-A928-E68210592FCA}" srcOrd="3" destOrd="0" presId="urn:microsoft.com/office/officeart/2005/8/layout/hProcess9"/>
    <dgm:cxn modelId="{6D5117F1-E898-DA43-BC33-70C7A08C4E57}" type="presParOf" srcId="{F936D731-5D7C-194F-9E96-007ABA9B43EB}" destId="{BFDB2A04-56E6-564A-9FEB-05D44F66398D}" srcOrd="4" destOrd="0" presId="urn:microsoft.com/office/officeart/2005/8/layout/hProcess9"/>
    <dgm:cxn modelId="{09A10DD1-FC1F-C848-86AD-007CE8C42FED}" type="presParOf" srcId="{F936D731-5D7C-194F-9E96-007ABA9B43EB}" destId="{79C407B2-C74C-CF48-847E-FF7E8784C027}" srcOrd="5" destOrd="0" presId="urn:microsoft.com/office/officeart/2005/8/layout/hProcess9"/>
    <dgm:cxn modelId="{162A96DB-0FE6-144B-B408-C6A9D429A5B6}" type="presParOf" srcId="{F936D731-5D7C-194F-9E96-007ABA9B43EB}" destId="{6B7DC0A7-5337-C94B-A722-0CCF629D51FB}" srcOrd="6" destOrd="0" presId="urn:microsoft.com/office/officeart/2005/8/layout/hProcess9"/>
    <dgm:cxn modelId="{B2510182-2F7F-864B-B91A-604E38EBD61E}" type="presParOf" srcId="{F936D731-5D7C-194F-9E96-007ABA9B43EB}" destId="{6D818262-60AB-5F43-B6B4-4B1839178275}" srcOrd="7" destOrd="0" presId="urn:microsoft.com/office/officeart/2005/8/layout/hProcess9"/>
    <dgm:cxn modelId="{46F4BD14-D952-1041-A4C4-E71CEC6E1C33}" type="presParOf" srcId="{F936D731-5D7C-194F-9E96-007ABA9B43EB}" destId="{ECE23109-838A-5648-B7B9-BCDEB5709EB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25643" y="323850"/>
          <a:ext cx="1112329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Client App</a:t>
          </a:r>
          <a:endParaRPr lang="en-IN" sz="1100" kern="1200" dirty="0"/>
        </a:p>
      </dsp:txBody>
      <dsp:txXfrm>
        <a:off x="146722" y="344929"/>
        <a:ext cx="1070171" cy="389642"/>
      </dsp:txXfrm>
    </dsp:sp>
    <dsp:sp modelId="{FED10578-714E-164B-8A10-F4B76367FEC4}">
      <dsp:nvSpPr>
        <dsp:cNvPr id="0" name=""/>
        <dsp:cNvSpPr/>
      </dsp:nvSpPr>
      <dsp:spPr>
        <a:xfrm>
          <a:off x="1297717" y="323850"/>
          <a:ext cx="1112329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Querying</a:t>
          </a:r>
          <a:endParaRPr lang="en-US" sz="1100" kern="1200" dirty="0"/>
        </a:p>
      </dsp:txBody>
      <dsp:txXfrm>
        <a:off x="1318796" y="344929"/>
        <a:ext cx="1070171" cy="389642"/>
      </dsp:txXfrm>
    </dsp:sp>
    <dsp:sp modelId="{ECE23109-838A-5648-B7B9-BCDEB5709EBC}">
      <dsp:nvSpPr>
        <dsp:cNvPr id="0" name=""/>
        <dsp:cNvSpPr/>
      </dsp:nvSpPr>
      <dsp:spPr>
        <a:xfrm>
          <a:off x="2469791" y="323850"/>
          <a:ext cx="1112329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Events &amp; Subscription</a:t>
          </a:r>
          <a:endParaRPr lang="en-US" sz="1100" kern="1200" dirty="0"/>
        </a:p>
      </dsp:txBody>
      <dsp:txXfrm>
        <a:off x="2490870" y="344929"/>
        <a:ext cx="1070171" cy="38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629" y="323850"/>
          <a:ext cx="712405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Coding the Web - HTML</a:t>
          </a:r>
          <a:endParaRPr lang="en-IN" sz="700" kern="1200" dirty="0"/>
        </a:p>
      </dsp:txBody>
      <dsp:txXfrm>
        <a:off x="22708" y="344929"/>
        <a:ext cx="670247" cy="389642"/>
      </dsp:txXfrm>
    </dsp:sp>
    <dsp:sp modelId="{FED10578-714E-164B-8A10-F4B76367FEC4}">
      <dsp:nvSpPr>
        <dsp:cNvPr id="0" name=""/>
        <dsp:cNvSpPr/>
      </dsp:nvSpPr>
      <dsp:spPr>
        <a:xfrm>
          <a:off x="749654" y="323850"/>
          <a:ext cx="712405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Connecting to the client App with JS</a:t>
          </a:r>
          <a:endParaRPr lang="en-US" sz="700" kern="1200" dirty="0"/>
        </a:p>
      </dsp:txBody>
      <dsp:txXfrm>
        <a:off x="770733" y="344929"/>
        <a:ext cx="670247" cy="389642"/>
      </dsp:txXfrm>
    </dsp:sp>
    <dsp:sp modelId="{BFDB2A04-56E6-564A-9FEB-05D44F66398D}">
      <dsp:nvSpPr>
        <dsp:cNvPr id="0" name=""/>
        <dsp:cNvSpPr/>
      </dsp:nvSpPr>
      <dsp:spPr>
        <a:xfrm>
          <a:off x="1497679" y="323850"/>
          <a:ext cx="712405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required node packages</a:t>
          </a:r>
          <a:endParaRPr lang="en-US" sz="700" kern="1200" dirty="0"/>
        </a:p>
      </dsp:txBody>
      <dsp:txXfrm>
        <a:off x="1518758" y="344929"/>
        <a:ext cx="670247" cy="389642"/>
      </dsp:txXfrm>
    </dsp:sp>
    <dsp:sp modelId="{6B7DC0A7-5337-C94B-A722-0CCF629D51FB}">
      <dsp:nvSpPr>
        <dsp:cNvPr id="0" name=""/>
        <dsp:cNvSpPr/>
      </dsp:nvSpPr>
      <dsp:spPr>
        <a:xfrm>
          <a:off x="2245705" y="323850"/>
          <a:ext cx="712405" cy="4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Setting up node server</a:t>
          </a:r>
          <a:endParaRPr lang="en-US" sz="700" kern="1200" dirty="0"/>
        </a:p>
      </dsp:txBody>
      <dsp:txXfrm>
        <a:off x="2266784" y="344929"/>
        <a:ext cx="670247" cy="389642"/>
      </dsp:txXfrm>
    </dsp:sp>
    <dsp:sp modelId="{ECE23109-838A-5648-B7B9-BCDEB5709EBC}">
      <dsp:nvSpPr>
        <dsp:cNvPr id="0" name=""/>
        <dsp:cNvSpPr/>
      </dsp:nvSpPr>
      <dsp:spPr>
        <a:xfrm>
          <a:off x="2993730" y="323850"/>
          <a:ext cx="712405" cy="431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End to End Demo</a:t>
          </a:r>
          <a:endParaRPr lang="en-US" sz="700" kern="1200" dirty="0"/>
        </a:p>
      </dsp:txBody>
      <dsp:txXfrm>
        <a:off x="3014809" y="344929"/>
        <a:ext cx="670247" cy="3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2C5-EDFA-024D-BDA3-B5223BC61EA3}" type="datetimeFigureOut">
              <a:rPr lang="en-US" smtClean="0"/>
              <a:t>24/04/18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24824" y="3626331"/>
            <a:ext cx="3707765" cy="1121353"/>
            <a:chOff x="2019617" y="1111731"/>
            <a:chExt cx="3707765" cy="1121353"/>
          </a:xfrm>
        </p:grpSpPr>
        <p:graphicFrame>
          <p:nvGraphicFramePr>
            <p:cNvPr id="15" name="Diagram 14"/>
            <p:cNvGraphicFramePr/>
            <p:nvPr>
              <p:extLst>
                <p:ext uri="{D42A27DB-BD31-4B8C-83A1-F6EECF244321}">
                  <p14:modId xmlns:p14="http://schemas.microsoft.com/office/powerpoint/2010/main" val="1186637391"/>
                </p:ext>
              </p:extLst>
            </p:nvPr>
          </p:nvGraphicFramePr>
          <p:xfrm>
            <a:off x="2019617" y="1153584"/>
            <a:ext cx="3707765" cy="1079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624" y="1111731"/>
              <a:ext cx="305505" cy="305457"/>
            </a:xfrm>
            <a:prstGeom prst="rect">
              <a:avLst/>
            </a:prstGeom>
            <a:noFill/>
            <a:extLst/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71" y="2906184"/>
            <a:ext cx="305505" cy="305457"/>
          </a:xfrm>
          <a:prstGeom prst="rect">
            <a:avLst/>
          </a:prstGeom>
          <a:noFill/>
          <a:extLst/>
        </p:spPr>
      </p:pic>
      <p:grpSp>
        <p:nvGrpSpPr>
          <p:cNvPr id="18" name="Group 17"/>
          <p:cNvGrpSpPr/>
          <p:nvPr/>
        </p:nvGrpSpPr>
        <p:grpSpPr>
          <a:xfrm>
            <a:off x="2019617" y="1115155"/>
            <a:ext cx="3707765" cy="1117929"/>
            <a:chOff x="2019617" y="1115155"/>
            <a:chExt cx="3707765" cy="1117929"/>
          </a:xfrm>
        </p:grpSpPr>
        <p:grpSp>
          <p:nvGrpSpPr>
            <p:cNvPr id="6" name="Group 5"/>
            <p:cNvGrpSpPr/>
            <p:nvPr/>
          </p:nvGrpSpPr>
          <p:grpSpPr>
            <a:xfrm>
              <a:off x="2019617" y="1115155"/>
              <a:ext cx="3707765" cy="1117929"/>
              <a:chOff x="2019617" y="1115155"/>
              <a:chExt cx="3707765" cy="1117929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2871" y="1153584"/>
                <a:ext cx="305505" cy="305457"/>
              </a:xfrm>
              <a:prstGeom prst="rect">
                <a:avLst/>
              </a:prstGeom>
              <a:noFill/>
              <a:extLst/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2019617" y="1115155"/>
                <a:ext cx="3707765" cy="1117929"/>
                <a:chOff x="2019617" y="1115155"/>
                <a:chExt cx="3707765" cy="1117929"/>
              </a:xfrm>
            </p:grpSpPr>
            <p:graphicFrame>
              <p:nvGraphicFramePr>
                <p:cNvPr id="4" name="Diagram 3"/>
                <p:cNvGraphicFramePr/>
                <p:nvPr>
                  <p:extLst>
                    <p:ext uri="{D42A27DB-BD31-4B8C-83A1-F6EECF244321}">
                      <p14:modId xmlns:p14="http://schemas.microsoft.com/office/powerpoint/2010/main" val="2599386809"/>
                    </p:ext>
                  </p:extLst>
                </p:nvPr>
              </p:nvGraphicFramePr>
              <p:xfrm>
                <a:off x="2019617" y="1153584"/>
                <a:ext cx="3707765" cy="10795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9" r:lo="rId10" r:qs="rId11" r:cs="rId12"/>
                </a:graphicData>
              </a:graphic>
            </p:graphicFrame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16996" y="1115155"/>
                  <a:ext cx="305505" cy="305457"/>
                </a:xfrm>
                <a:prstGeom prst="rect">
                  <a:avLst/>
                </a:prstGeom>
                <a:noFill/>
                <a:extLst/>
              </p:spPr>
            </p:pic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171" y="1164496"/>
              <a:ext cx="305505" cy="305457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54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1300" y="2654300"/>
            <a:ext cx="8661400" cy="1549400"/>
            <a:chOff x="241300" y="2654300"/>
            <a:chExt cx="8661400" cy="1549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00" y="2654300"/>
              <a:ext cx="8661400" cy="15494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31800" y="2895600"/>
              <a:ext cx="5969000" cy="22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747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84200"/>
            <a:ext cx="9144000" cy="5666528"/>
            <a:chOff x="0" y="584200"/>
            <a:chExt cx="9144000" cy="5666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4200"/>
              <a:ext cx="9144000" cy="5666528"/>
            </a:xfrm>
            <a:prstGeom prst="rect">
              <a:avLst/>
            </a:prstGeom>
          </p:spPr>
        </p:pic>
        <p:sp>
          <p:nvSpPr>
            <p:cNvPr id="6" name="Line Callout 2 5"/>
            <p:cNvSpPr/>
            <p:nvPr/>
          </p:nvSpPr>
          <p:spPr>
            <a:xfrm>
              <a:off x="5842000" y="1104900"/>
              <a:ext cx="2768600" cy="5842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0"/>
                <a:gd name="adj6" fmla="val -115933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Defines One Section</a:t>
              </a:r>
              <a:endParaRPr lang="en-IN" dirty="0"/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5842000" y="2387600"/>
              <a:ext cx="2768600" cy="5842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91304"/>
                <a:gd name="adj6" fmla="val -80612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OnClick action for invoking Transactions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62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1600" y="0"/>
            <a:ext cx="8927338" cy="6858000"/>
            <a:chOff x="101600" y="0"/>
            <a:chExt cx="892733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" y="0"/>
              <a:ext cx="8927338" cy="6858000"/>
            </a:xfrm>
            <a:prstGeom prst="rect">
              <a:avLst/>
            </a:prstGeom>
          </p:spPr>
        </p:pic>
        <p:sp>
          <p:nvSpPr>
            <p:cNvPr id="5" name="Line Callout 2 4"/>
            <p:cNvSpPr/>
            <p:nvPr/>
          </p:nvSpPr>
          <p:spPr>
            <a:xfrm>
              <a:off x="6082538" y="5613400"/>
              <a:ext cx="2768600" cy="939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880"/>
                <a:gd name="adj6" fmla="val -77402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College List will be dynamically generated &amp; replaced in this division block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Line Callout 2 5"/>
            <p:cNvSpPr/>
            <p:nvPr/>
          </p:nvSpPr>
          <p:spPr>
            <a:xfrm>
              <a:off x="5866638" y="22733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68665"/>
                <a:gd name="adj6" fmla="val -57219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ID for Modal Dialog that will pop up onclick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0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295400"/>
            <a:ext cx="9144000" cy="4260594"/>
            <a:chOff x="0" y="1295400"/>
            <a:chExt cx="9144000" cy="42605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5400"/>
              <a:ext cx="9144000" cy="4260594"/>
            </a:xfrm>
            <a:prstGeom prst="rect">
              <a:avLst/>
            </a:prstGeom>
          </p:spPr>
        </p:pic>
        <p:sp>
          <p:nvSpPr>
            <p:cNvPr id="6" name="Line Callout 2 5"/>
            <p:cNvSpPr/>
            <p:nvPr/>
          </p:nvSpPr>
          <p:spPr>
            <a:xfrm>
              <a:off x="5866638" y="15621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0771"/>
                <a:gd name="adj6" fmla="val -115017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ID for Modal Dialog that will pop up onclick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5866638" y="25019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26561"/>
                <a:gd name="adj6" fmla="val -105843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Will be replaced by spinner image to show progress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2 7"/>
            <p:cNvSpPr/>
            <p:nvPr/>
          </p:nvSpPr>
          <p:spPr>
            <a:xfrm>
              <a:off x="6019038" y="49530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3439"/>
                <a:gd name="adj6" fmla="val 2872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Submit the Transaction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0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08000"/>
            <a:ext cx="9144000" cy="5837129"/>
            <a:chOff x="0" y="508000"/>
            <a:chExt cx="9144000" cy="58371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8000"/>
              <a:ext cx="9144000" cy="5837129"/>
            </a:xfrm>
            <a:prstGeom prst="rect">
              <a:avLst/>
            </a:prstGeom>
          </p:spPr>
        </p:pic>
        <p:sp>
          <p:nvSpPr>
            <p:cNvPr id="5" name="Line Callout 2 4"/>
            <p:cNvSpPr/>
            <p:nvPr/>
          </p:nvSpPr>
          <p:spPr>
            <a:xfrm>
              <a:off x="5866638" y="2146300"/>
              <a:ext cx="2768600" cy="4826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26561"/>
                <a:gd name="adj6" fmla="val -105843"/>
              </a:avLst>
            </a:prstGeom>
            <a:solidFill>
              <a:srgbClr val="C4BD9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Will will setup router to call client app api in next Task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15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77900" y="0"/>
            <a:ext cx="7167807" cy="6858000"/>
            <a:chOff x="977900" y="0"/>
            <a:chExt cx="7167807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0" y="0"/>
              <a:ext cx="7167807" cy="685800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155700" y="2794000"/>
              <a:ext cx="3759200" cy="4064000"/>
            </a:xfrm>
            <a:prstGeom prst="roundRect">
              <a:avLst/>
            </a:prstGeom>
            <a:solidFill>
              <a:schemeClr val="bg2">
                <a:lumMod val="75000"/>
                <a:alpha val="37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018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0700" y="381000"/>
            <a:ext cx="8102600" cy="6083300"/>
            <a:chOff x="520700" y="381000"/>
            <a:chExt cx="8102600" cy="6083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700" y="381000"/>
              <a:ext cx="8102600" cy="60833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0700" y="2451100"/>
              <a:ext cx="4432300" cy="30480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 smtClean="0"/>
                <a:t>             Custom Middleware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12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95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110</cp:revision>
  <dcterms:created xsi:type="dcterms:W3CDTF">2018-03-29T06:08:44Z</dcterms:created>
  <dcterms:modified xsi:type="dcterms:W3CDTF">2018-04-24T14:36:53Z</dcterms:modified>
</cp:coreProperties>
</file>