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2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76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7985B3B7-4540-404A-95FC-B2832DB7AD8E}">
      <dgm:prSet/>
      <dgm:spPr/>
      <dgm:t>
        <a:bodyPr/>
        <a:lstStyle/>
        <a:p>
          <a:r>
            <a:rPr lang="en-IN" dirty="0" smtClean="0"/>
            <a:t>Download binaries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IN" dirty="0" smtClean="0"/>
            <a:t>Configure Scripts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DD11FB1C-B3E8-A849-840F-F0DE97B903B8}">
      <dgm:prSet/>
      <dgm:spPr/>
      <dgm:t>
        <a:bodyPr/>
        <a:lstStyle/>
        <a:p>
          <a:r>
            <a:rPr lang="en-US" dirty="0" smtClean="0"/>
            <a:t>Generate Crypto</a:t>
          </a:r>
          <a:endParaRPr lang="en-US" dirty="0"/>
        </a:p>
      </dgm:t>
    </dgm:pt>
    <dgm:pt modelId="{48679478-3E10-7642-96BD-783ADFDDFD55}" type="parTrans" cxnId="{7CFB2F91-591D-D64E-8E8F-1D91E57B28DF}">
      <dgm:prSet/>
      <dgm:spPr/>
      <dgm:t>
        <a:bodyPr/>
        <a:lstStyle/>
        <a:p>
          <a:endParaRPr lang="en-IN"/>
        </a:p>
      </dgm:t>
    </dgm:pt>
    <dgm:pt modelId="{92C2ED19-1B84-484C-827B-B71F82C8841D}" type="sibTrans" cxnId="{7CFB2F91-591D-D64E-8E8F-1D91E57B28DF}">
      <dgm:prSet/>
      <dgm:spPr/>
      <dgm:t>
        <a:bodyPr/>
        <a:lstStyle/>
        <a:p>
          <a:endParaRPr lang="en-IN"/>
        </a:p>
      </dgm:t>
    </dgm:pt>
    <dgm:pt modelId="{48E4FB28-FF62-2C42-A733-CC9A512DB2BB}">
      <dgm:prSet/>
      <dgm:spPr/>
      <dgm:t>
        <a:bodyPr/>
        <a:lstStyle/>
        <a:p>
          <a:r>
            <a:rPr lang="en-IN" dirty="0" smtClean="0"/>
            <a:t>Configure Docker Services</a:t>
          </a:r>
          <a:endParaRPr lang="en-US" dirty="0"/>
        </a:p>
      </dgm:t>
    </dgm:pt>
    <dgm:pt modelId="{4F087F7F-0061-2649-A445-CA077E92BF09}" type="parTrans" cxnId="{75B4DCA9-83DC-4E43-A415-8AC231377DFB}">
      <dgm:prSet/>
      <dgm:spPr/>
      <dgm:t>
        <a:bodyPr/>
        <a:lstStyle/>
        <a:p>
          <a:endParaRPr lang="en-IN"/>
        </a:p>
      </dgm:t>
    </dgm:pt>
    <dgm:pt modelId="{0F2DE39C-67CC-AA4A-A7D6-ED84B4F7366C}" type="sibTrans" cxnId="{75B4DCA9-83DC-4E43-A415-8AC231377DFB}">
      <dgm:prSet/>
      <dgm:spPr/>
      <dgm:t>
        <a:bodyPr/>
        <a:lstStyle/>
        <a:p>
          <a:endParaRPr lang="en-IN"/>
        </a:p>
      </dgm:t>
    </dgm:pt>
    <dgm:pt modelId="{90B427F0-047D-454D-AF6A-BBF08513A41F}">
      <dgm:prSet/>
      <dgm:spPr/>
      <dgm:t>
        <a:bodyPr/>
        <a:lstStyle/>
        <a:p>
          <a:r>
            <a:rPr lang="en-IN" dirty="0" smtClean="0"/>
            <a:t>Peer Admin Card creation</a:t>
          </a:r>
          <a:endParaRPr lang="en-US" dirty="0"/>
        </a:p>
      </dgm:t>
    </dgm:pt>
    <dgm:pt modelId="{26032B43-A460-4645-83B3-1ECE9616C355}" type="parTrans" cxnId="{8D349911-9A1E-BD4E-8008-865F2F4674A7}">
      <dgm:prSet/>
      <dgm:spPr/>
      <dgm:t>
        <a:bodyPr/>
        <a:lstStyle/>
        <a:p>
          <a:endParaRPr lang="en-IN"/>
        </a:p>
      </dgm:t>
    </dgm:pt>
    <dgm:pt modelId="{010F6C8E-78BD-6043-921F-1FF5AEF74167}" type="sibTrans" cxnId="{8D349911-9A1E-BD4E-8008-865F2F4674A7}">
      <dgm:prSet/>
      <dgm:spPr/>
      <dgm:t>
        <a:bodyPr/>
        <a:lstStyle/>
        <a:p>
          <a:endParaRPr lang="en-IN"/>
        </a:p>
      </dgm:t>
    </dgm:pt>
    <dgm:pt modelId="{32C6E594-C1B3-F94F-86B6-ABB79A8E8968}">
      <dgm:prSet/>
      <dgm:spPr/>
      <dgm:t>
        <a:bodyPr/>
        <a:lstStyle/>
        <a:p>
          <a:r>
            <a:rPr lang="en-IN" smtClean="0"/>
            <a:t>Test the network </a:t>
          </a:r>
          <a:endParaRPr lang="en-US" dirty="0"/>
        </a:p>
      </dgm:t>
    </dgm:pt>
    <dgm:pt modelId="{E57ABB15-6BE7-A24B-866B-F2F114A5AE74}" type="parTrans" cxnId="{0504B327-B099-BB40-9D9B-2D82D93D5A8C}">
      <dgm:prSet/>
      <dgm:spPr/>
      <dgm:t>
        <a:bodyPr/>
        <a:lstStyle/>
        <a:p>
          <a:endParaRPr lang="en-IN"/>
        </a:p>
      </dgm:t>
    </dgm:pt>
    <dgm:pt modelId="{A8A1366A-1B8F-504F-B420-9357B83C1F51}" type="sibTrans" cxnId="{0504B327-B099-BB40-9D9B-2D82D93D5A8C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FED10578-714E-164B-8A10-F4B76367FEC4}" type="pres">
      <dgm:prSet presAssocID="{7985B3B7-4540-404A-95FC-B2832DB7AD8E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551F8A1-5135-924C-AC81-51E86BD0AABC}" type="pres">
      <dgm:prSet presAssocID="{DD11FB1C-B3E8-A849-840F-F0DE97B903B8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3959D-45C0-7D45-A44A-118269FEFCA5}" type="pres">
      <dgm:prSet presAssocID="{92C2ED19-1B84-484C-827B-B71F82C8841D}" presName="sibTrans" presStyleCnt="0"/>
      <dgm:spPr/>
    </dgm:pt>
    <dgm:pt modelId="{BC0E61AA-F477-D247-ADB9-93E73B9D6E84}" type="pres">
      <dgm:prSet presAssocID="{48E4FB28-FF62-2C42-A733-CC9A512DB2BB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CF01F-58BE-6D48-B791-7803521E6DE6}" type="pres">
      <dgm:prSet presAssocID="{0F2DE39C-67CC-AA4A-A7D6-ED84B4F7366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DB84FD9E-DCAC-054B-A12D-98EFA4F16C7B}" type="pres">
      <dgm:prSet presAssocID="{90B427F0-047D-454D-AF6A-BBF08513A41F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BD11E2-6EA1-F24F-A006-F8B4930292D0}" type="pres">
      <dgm:prSet presAssocID="{010F6C8E-78BD-6043-921F-1FF5AEF74167}" presName="sibTrans" presStyleCnt="0"/>
      <dgm:spPr/>
    </dgm:pt>
    <dgm:pt modelId="{8302EF27-7813-D741-8862-73901F806A36}" type="pres">
      <dgm:prSet presAssocID="{32C6E594-C1B3-F94F-86B6-ABB79A8E896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04B327-B099-BB40-9D9B-2D82D93D5A8C}" srcId="{8DCCF423-D5C0-7B49-9ED2-258FCE79F4D3}" destId="{32C6E594-C1B3-F94F-86B6-ABB79A8E8968}" srcOrd="5" destOrd="0" parTransId="{E57ABB15-6BE7-A24B-866B-F2F114A5AE74}" sibTransId="{A8A1366A-1B8F-504F-B420-9357B83C1F51}"/>
    <dgm:cxn modelId="{ABFECC1E-29AA-014D-93D2-5C326730C6A7}" type="presOf" srcId="{48E4FB28-FF62-2C42-A733-CC9A512DB2BB}" destId="{BC0E61AA-F477-D247-ADB9-93E73B9D6E84}" srcOrd="0" destOrd="0" presId="urn:microsoft.com/office/officeart/2005/8/layout/hProcess9"/>
    <dgm:cxn modelId="{BE74C6FE-B53F-6E4F-BDEB-926C6D035BAF}" type="presOf" srcId="{DD11FB1C-B3E8-A849-840F-F0DE97B903B8}" destId="{B551F8A1-5135-924C-AC81-51E86BD0AABC}" srcOrd="0" destOrd="0" presId="urn:microsoft.com/office/officeart/2005/8/layout/hProcess9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7CFB2F91-591D-D64E-8E8F-1D91E57B28DF}" srcId="{8DCCF423-D5C0-7B49-9ED2-258FCE79F4D3}" destId="{DD11FB1C-B3E8-A849-840F-F0DE97B903B8}" srcOrd="1" destOrd="0" parTransId="{48679478-3E10-7642-96BD-783ADFDDFD55}" sibTransId="{92C2ED19-1B84-484C-827B-B71F82C8841D}"/>
    <dgm:cxn modelId="{17832565-7742-A84A-A662-F0636C3590C5}" type="presOf" srcId="{DFE79C31-7A1A-8941-9DCC-30846CBEAE3C}" destId="{6B7DC0A7-5337-C94B-A722-0CCF629D51FB}" srcOrd="0" destOrd="0" presId="urn:microsoft.com/office/officeart/2005/8/layout/hProcess9"/>
    <dgm:cxn modelId="{75B4DCA9-83DC-4E43-A415-8AC231377DFB}" srcId="{8DCCF423-D5C0-7B49-9ED2-258FCE79F4D3}" destId="{48E4FB28-FF62-2C42-A733-CC9A512DB2BB}" srcOrd="2" destOrd="0" parTransId="{4F087F7F-0061-2649-A445-CA077E92BF09}" sibTransId="{0F2DE39C-67CC-AA4A-A7D6-ED84B4F7366C}"/>
    <dgm:cxn modelId="{F3F6CE70-BE94-0648-A808-E66942A21AAD}" type="presOf" srcId="{8DCCF423-D5C0-7B49-9ED2-258FCE79F4D3}" destId="{83D34298-8D62-394D-980C-3822DC6D1244}" srcOrd="0" destOrd="0" presId="urn:microsoft.com/office/officeart/2005/8/layout/hProcess9"/>
    <dgm:cxn modelId="{B0243D53-6801-314E-812E-F0CA740657DB}" srcId="{8DCCF423-D5C0-7B49-9ED2-258FCE79F4D3}" destId="{7985B3B7-4540-404A-95FC-B2832DB7AD8E}" srcOrd="0" destOrd="0" parTransId="{FF0AE8D6-4EE4-6847-9E37-578559460331}" sibTransId="{5680C1CB-9A9B-E041-ABB8-298941CFEFB4}"/>
    <dgm:cxn modelId="{F392D083-527B-CE40-BCE3-2F1209124BD0}" type="presOf" srcId="{90B427F0-047D-454D-AF6A-BBF08513A41F}" destId="{DB84FD9E-DCAC-054B-A12D-98EFA4F16C7B}" srcOrd="0" destOrd="0" presId="urn:microsoft.com/office/officeart/2005/8/layout/hProcess9"/>
    <dgm:cxn modelId="{8D349911-9A1E-BD4E-8008-865F2F4674A7}" srcId="{8DCCF423-D5C0-7B49-9ED2-258FCE79F4D3}" destId="{90B427F0-047D-454D-AF6A-BBF08513A41F}" srcOrd="4" destOrd="0" parTransId="{26032B43-A460-4645-83B3-1ECE9616C355}" sibTransId="{010F6C8E-78BD-6043-921F-1FF5AEF74167}"/>
    <dgm:cxn modelId="{EF57C642-8B4E-BB4B-9713-AACFB23BE2E0}" type="presOf" srcId="{7985B3B7-4540-404A-95FC-B2832DB7AD8E}" destId="{FED10578-714E-164B-8A10-F4B76367FEC4}" srcOrd="0" destOrd="0" presId="urn:microsoft.com/office/officeart/2005/8/layout/hProcess9"/>
    <dgm:cxn modelId="{87129667-F360-E84C-BDEB-0F1FE830A682}" type="presOf" srcId="{32C6E594-C1B3-F94F-86B6-ABB79A8E8968}" destId="{8302EF27-7813-D741-8862-73901F806A36}" srcOrd="0" destOrd="0" presId="urn:microsoft.com/office/officeart/2005/8/layout/hProcess9"/>
    <dgm:cxn modelId="{99436F83-2314-F84C-89F2-ABEA4F29B0B3}" type="presParOf" srcId="{83D34298-8D62-394D-980C-3822DC6D1244}" destId="{5719972A-43F1-9E4A-9FCA-3D461E4F8374}" srcOrd="0" destOrd="0" presId="urn:microsoft.com/office/officeart/2005/8/layout/hProcess9"/>
    <dgm:cxn modelId="{E5467354-4D2A-A340-B433-27FBB8040C39}" type="presParOf" srcId="{83D34298-8D62-394D-980C-3822DC6D1244}" destId="{F936D731-5D7C-194F-9E96-007ABA9B43EB}" srcOrd="1" destOrd="0" presId="urn:microsoft.com/office/officeart/2005/8/layout/hProcess9"/>
    <dgm:cxn modelId="{FD0D16A9-DB59-C547-AE03-2CE7E67DFF28}" type="presParOf" srcId="{F936D731-5D7C-194F-9E96-007ABA9B43EB}" destId="{FED10578-714E-164B-8A10-F4B76367FEC4}" srcOrd="0" destOrd="0" presId="urn:microsoft.com/office/officeart/2005/8/layout/hProcess9"/>
    <dgm:cxn modelId="{D5A2D748-A75E-CB43-8657-E96A737EF03E}" type="presParOf" srcId="{F936D731-5D7C-194F-9E96-007ABA9B43EB}" destId="{15670286-8BEC-2D47-A928-E68210592FCA}" srcOrd="1" destOrd="0" presId="urn:microsoft.com/office/officeart/2005/8/layout/hProcess9"/>
    <dgm:cxn modelId="{911AD220-E082-2D40-80B2-10E617078E80}" type="presParOf" srcId="{F936D731-5D7C-194F-9E96-007ABA9B43EB}" destId="{B551F8A1-5135-924C-AC81-51E86BD0AABC}" srcOrd="2" destOrd="0" presId="urn:microsoft.com/office/officeart/2005/8/layout/hProcess9"/>
    <dgm:cxn modelId="{2A486C09-AE45-3B44-85E1-D040D42CBC98}" type="presParOf" srcId="{F936D731-5D7C-194F-9E96-007ABA9B43EB}" destId="{5653959D-45C0-7D45-A44A-118269FEFCA5}" srcOrd="3" destOrd="0" presId="urn:microsoft.com/office/officeart/2005/8/layout/hProcess9"/>
    <dgm:cxn modelId="{C645EC18-7D79-7C4A-9B32-07C8DBFA12EF}" type="presParOf" srcId="{F936D731-5D7C-194F-9E96-007ABA9B43EB}" destId="{BC0E61AA-F477-D247-ADB9-93E73B9D6E84}" srcOrd="4" destOrd="0" presId="urn:microsoft.com/office/officeart/2005/8/layout/hProcess9"/>
    <dgm:cxn modelId="{FADBF78F-A332-9348-9230-30BCB88CD97B}" type="presParOf" srcId="{F936D731-5D7C-194F-9E96-007ABA9B43EB}" destId="{E59CF01F-58BE-6D48-B791-7803521E6DE6}" srcOrd="5" destOrd="0" presId="urn:microsoft.com/office/officeart/2005/8/layout/hProcess9"/>
    <dgm:cxn modelId="{F27C830F-1AA7-6F44-8AD4-BC8EA9D6E3E3}" type="presParOf" srcId="{F936D731-5D7C-194F-9E96-007ABA9B43EB}" destId="{6B7DC0A7-5337-C94B-A722-0CCF629D51FB}" srcOrd="6" destOrd="0" presId="urn:microsoft.com/office/officeart/2005/8/layout/hProcess9"/>
    <dgm:cxn modelId="{26C62725-5067-AD45-B7FA-158B0E4D0730}" type="presParOf" srcId="{F936D731-5D7C-194F-9E96-007ABA9B43EB}" destId="{6D818262-60AB-5F43-B6B4-4B1839178275}" srcOrd="7" destOrd="0" presId="urn:microsoft.com/office/officeart/2005/8/layout/hProcess9"/>
    <dgm:cxn modelId="{2AFBA56C-3EAD-0B4D-8FBC-A9F6FC686FED}" type="presParOf" srcId="{F936D731-5D7C-194F-9E96-007ABA9B43EB}" destId="{DB84FD9E-DCAC-054B-A12D-98EFA4F16C7B}" srcOrd="8" destOrd="0" presId="urn:microsoft.com/office/officeart/2005/8/layout/hProcess9"/>
    <dgm:cxn modelId="{C2EDD676-3F9F-834F-B512-BB9EA187037D}" type="presParOf" srcId="{F936D731-5D7C-194F-9E96-007ABA9B43EB}" destId="{52BD11E2-6EA1-F24F-A006-F8B4930292D0}" srcOrd="9" destOrd="0" presId="urn:microsoft.com/office/officeart/2005/8/layout/hProcess9"/>
    <dgm:cxn modelId="{243EF458-14C2-4543-A22B-5D64866E7C44}" type="presParOf" srcId="{F936D731-5D7C-194F-9E96-007ABA9B43EB}" destId="{8302EF27-7813-D741-8862-73901F806A3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94F55-CCA9-7141-B4BC-9251D27B77AA}">
      <dgm:prSet/>
      <dgm:spPr/>
      <dgm:t>
        <a:bodyPr/>
        <a:lstStyle/>
        <a:p>
          <a:r>
            <a:rPr lang="en-US"/>
            <a:t>Setup Envoirnment</a:t>
          </a:r>
        </a:p>
      </dgm:t>
    </dgm:pt>
    <dgm:pt modelId="{DD6C533E-7C6D-1040-B657-0969D76EF181}" type="parTrans" cxnId="{6AEFF360-5D90-DF43-A7B4-0FBF3E090B6F}">
      <dgm:prSet/>
      <dgm:spPr/>
      <dgm:t>
        <a:bodyPr/>
        <a:lstStyle/>
        <a:p>
          <a:endParaRPr lang="en-US"/>
        </a:p>
      </dgm:t>
    </dgm:pt>
    <dgm:pt modelId="{E49A7CFD-D8A0-4E43-BF81-656CB44B248F}" type="sibTrans" cxnId="{6AEFF360-5D90-DF43-A7B4-0FBF3E090B6F}">
      <dgm:prSet/>
      <dgm:spPr/>
      <dgm:t>
        <a:bodyPr/>
        <a:lstStyle/>
        <a:p>
          <a:endParaRPr lang="en-US"/>
        </a:p>
      </dgm:t>
    </dgm:pt>
    <dgm:pt modelId="{4233445C-24C0-B24E-8B7D-1FC076875548}">
      <dgm:prSet/>
      <dgm:spPr/>
      <dgm:t>
        <a:bodyPr/>
        <a:lstStyle/>
        <a:p>
          <a:r>
            <a:rPr lang="en-US"/>
            <a:t>Generate Crypto material</a:t>
          </a:r>
        </a:p>
      </dgm:t>
    </dgm:pt>
    <dgm:pt modelId="{67B79335-7C05-4D46-B994-AFA6E87E95AF}" type="parTrans" cxnId="{2203F262-EEAA-5C40-B3ED-BC9FCBF08C7A}">
      <dgm:prSet/>
      <dgm:spPr/>
      <dgm:t>
        <a:bodyPr/>
        <a:lstStyle/>
        <a:p>
          <a:endParaRPr lang="en-US"/>
        </a:p>
      </dgm:t>
    </dgm:pt>
    <dgm:pt modelId="{05EE2A3E-630F-3043-BFE7-E60C97A1F838}" type="sibTrans" cxnId="{2203F262-EEAA-5C40-B3ED-BC9FCBF08C7A}">
      <dgm:prSet/>
      <dgm:spPr/>
      <dgm:t>
        <a:bodyPr/>
        <a:lstStyle/>
        <a:p>
          <a:endParaRPr lang="en-US"/>
        </a:p>
      </dgm:t>
    </dgm:pt>
    <dgm:pt modelId="{486A34AC-B8D4-6A4B-AD70-783145E77414}">
      <dgm:prSet/>
      <dgm:spPr/>
      <dgm:t>
        <a:bodyPr/>
        <a:lstStyle/>
        <a:p>
          <a:r>
            <a:rPr lang="en-US"/>
            <a:t>Fetch-Decode &amp; add Org2 json</a:t>
          </a:r>
        </a:p>
      </dgm:t>
    </dgm:pt>
    <dgm:pt modelId="{D9781574-C997-FE42-B402-92B4E58A9ABE}" type="parTrans" cxnId="{79988F23-3DEB-664E-91D0-B100E0332853}">
      <dgm:prSet/>
      <dgm:spPr/>
      <dgm:t>
        <a:bodyPr/>
        <a:lstStyle/>
        <a:p>
          <a:endParaRPr lang="en-US"/>
        </a:p>
      </dgm:t>
    </dgm:pt>
    <dgm:pt modelId="{2A171350-8CBE-4245-ABDF-B2A354421D21}" type="sibTrans" cxnId="{79988F23-3DEB-664E-91D0-B100E0332853}">
      <dgm:prSet/>
      <dgm:spPr/>
      <dgm:t>
        <a:bodyPr/>
        <a:lstStyle/>
        <a:p>
          <a:endParaRPr lang="en-US"/>
        </a:p>
      </dgm:t>
    </dgm:pt>
    <dgm:pt modelId="{10236D35-0104-B245-984B-885BD4C10DF4}">
      <dgm:prSet/>
      <dgm:spPr/>
      <dgm:t>
        <a:bodyPr/>
        <a:lstStyle/>
        <a:p>
          <a:r>
            <a:rPr lang="en-US"/>
            <a:t>Sign &amp; Update</a:t>
          </a:r>
        </a:p>
      </dgm:t>
    </dgm:pt>
    <dgm:pt modelId="{19D63980-D2F4-9643-9BD9-0318DB70291C}" type="parTrans" cxnId="{B9678750-CD57-3B44-B394-AA7AB0FD7AE8}">
      <dgm:prSet/>
      <dgm:spPr/>
      <dgm:t>
        <a:bodyPr/>
        <a:lstStyle/>
        <a:p>
          <a:endParaRPr lang="en-US"/>
        </a:p>
      </dgm:t>
    </dgm:pt>
    <dgm:pt modelId="{CE05F7FB-FA0B-964B-87CD-02B37D320F63}" type="sibTrans" cxnId="{B9678750-CD57-3B44-B394-AA7AB0FD7AE8}">
      <dgm:prSet/>
      <dgm:spPr/>
      <dgm:t>
        <a:bodyPr/>
        <a:lstStyle/>
        <a:p>
          <a:endParaRPr lang="en-US"/>
        </a:p>
      </dgm:t>
    </dgm:pt>
    <dgm:pt modelId="{C84A6D16-8F10-6F40-B6FD-33A560FA5DE0}">
      <dgm:prSet/>
      <dgm:spPr/>
      <dgm:t>
        <a:bodyPr/>
        <a:lstStyle/>
        <a:p>
          <a:r>
            <a:rPr lang="en-US"/>
            <a:t>Spin Up Org2</a:t>
          </a:r>
        </a:p>
      </dgm:t>
    </dgm:pt>
    <dgm:pt modelId="{7ED8F80A-BDBB-AC43-8E28-E039E1888178}" type="parTrans" cxnId="{C059035C-D4A0-7F45-B365-04FBA4F0D23C}">
      <dgm:prSet/>
      <dgm:spPr/>
      <dgm:t>
        <a:bodyPr/>
        <a:lstStyle/>
        <a:p>
          <a:endParaRPr lang="en-US"/>
        </a:p>
      </dgm:t>
    </dgm:pt>
    <dgm:pt modelId="{CA7DC48F-E6DB-324A-A477-FA3F61C21BEE}" type="sibTrans" cxnId="{C059035C-D4A0-7F45-B365-04FBA4F0D23C}">
      <dgm:prSet/>
      <dgm:spPr/>
      <dgm:t>
        <a:bodyPr/>
        <a:lstStyle/>
        <a:p>
          <a:endParaRPr lang="en-US"/>
        </a:p>
      </dgm:t>
    </dgm:pt>
    <dgm:pt modelId="{47A8B3E4-0EF5-E54F-8A91-A2D8790561BB}">
      <dgm:prSet/>
      <dgm:spPr/>
      <dgm:t>
        <a:bodyPr/>
        <a:lstStyle/>
        <a:p>
          <a:r>
            <a:rPr lang="en-US"/>
            <a:t>Test Network </a:t>
          </a:r>
        </a:p>
      </dgm:t>
    </dgm:pt>
    <dgm:pt modelId="{677DB96D-87AA-F948-BF4C-281DB8FC04AB}" type="parTrans" cxnId="{C9D8B32F-2635-044C-951D-3DFCDEC45FAF}">
      <dgm:prSet/>
      <dgm:spPr/>
      <dgm:t>
        <a:bodyPr/>
        <a:lstStyle/>
        <a:p>
          <a:endParaRPr lang="en-US"/>
        </a:p>
      </dgm:t>
    </dgm:pt>
    <dgm:pt modelId="{C9C0D7EB-1FA4-5546-A824-3F7708C7A192}" type="sibTrans" cxnId="{C9D8B32F-2635-044C-951D-3DFCDEC45FAF}">
      <dgm:prSet/>
      <dgm:spPr/>
      <dgm:t>
        <a:bodyPr/>
        <a:lstStyle/>
        <a:p>
          <a:endParaRPr lang="en-US"/>
        </a:p>
      </dgm:t>
    </dgm:pt>
    <dgm:pt modelId="{87093F07-91D6-7A4F-AC27-02B272D231BF}">
      <dgm:prSet/>
      <dgm:spPr/>
      <dgm:t>
        <a:bodyPr/>
        <a:lstStyle/>
        <a:p>
          <a:r>
            <a:rPr lang="en-US"/>
            <a:t>Join Org2 to the channel</a:t>
          </a:r>
        </a:p>
      </dgm:t>
    </dgm:pt>
    <dgm:pt modelId="{2B0D6BD9-EE37-7146-8A8A-C845D49824AC}" type="parTrans" cxnId="{36521E9D-037D-274C-ACF4-F6D6FCF8E1FE}">
      <dgm:prSet/>
      <dgm:spPr/>
      <dgm:t>
        <a:bodyPr/>
        <a:lstStyle/>
        <a:p>
          <a:endParaRPr lang="en-US"/>
        </a:p>
      </dgm:t>
    </dgm:pt>
    <dgm:pt modelId="{5E77A63C-B2E6-6448-AA11-1B6FFD4F8DD6}" type="sibTrans" cxnId="{36521E9D-037D-274C-ACF4-F6D6FCF8E1FE}">
      <dgm:prSet/>
      <dgm:spPr/>
      <dgm:t>
        <a:bodyPr/>
        <a:lstStyle/>
        <a:p>
          <a:endParaRPr lang="en-US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9E85B99E-B4E2-D347-A548-3D81D309FA35}" type="pres">
      <dgm:prSet presAssocID="{A7494F55-CCA9-7141-B4BC-9251D27B77AA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E024C4-D55C-874B-9525-A29BEA8F69F8}" type="pres">
      <dgm:prSet presAssocID="{E49A7CFD-D8A0-4E43-BF81-656CB44B248F}" presName="sibTrans" presStyleCnt="0"/>
      <dgm:spPr/>
    </dgm:pt>
    <dgm:pt modelId="{F54CBE6B-0532-C440-A658-D410BF130FA3}" type="pres">
      <dgm:prSet presAssocID="{4233445C-24C0-B24E-8B7D-1FC076875548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C19B1-B545-0649-866C-15DDCADDA2A0}" type="pres">
      <dgm:prSet presAssocID="{05EE2A3E-630F-3043-BFE7-E60C97A1F838}" presName="sibTrans" presStyleCnt="0"/>
      <dgm:spPr/>
    </dgm:pt>
    <dgm:pt modelId="{6F6254B7-C4D1-0C4D-BD33-99BDBD043255}" type="pres">
      <dgm:prSet presAssocID="{486A34AC-B8D4-6A4B-AD70-783145E77414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D8190-1BBD-EE4E-B056-C685E7215450}" type="pres">
      <dgm:prSet presAssocID="{2A171350-8CBE-4245-ABDF-B2A354421D21}" presName="sibTrans" presStyleCnt="0"/>
      <dgm:spPr/>
    </dgm:pt>
    <dgm:pt modelId="{D0665803-B751-354D-AFE9-160B55892032}" type="pres">
      <dgm:prSet presAssocID="{10236D35-0104-B245-984B-885BD4C10DF4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26793-EF99-524E-9B39-D1175F648810}" type="pres">
      <dgm:prSet presAssocID="{CE05F7FB-FA0B-964B-87CD-02B37D320F63}" presName="sibTrans" presStyleCnt="0"/>
      <dgm:spPr/>
    </dgm:pt>
    <dgm:pt modelId="{04B204C8-9CA0-1F49-8AE4-AB1763A242C2}" type="pres">
      <dgm:prSet presAssocID="{C84A6D16-8F10-6F40-B6FD-33A560FA5DE0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4CBC8-9450-1B4A-B9F7-E2593AEA585C}" type="pres">
      <dgm:prSet presAssocID="{CA7DC48F-E6DB-324A-A477-FA3F61C21BEE}" presName="sibTrans" presStyleCnt="0"/>
      <dgm:spPr/>
    </dgm:pt>
    <dgm:pt modelId="{FD5A8899-F90D-3A4E-AB6A-96577128CE5C}" type="pres">
      <dgm:prSet presAssocID="{87093F07-91D6-7A4F-AC27-02B272D231BF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1CE0C0-11FD-764D-920F-20B4E37995FA}" type="pres">
      <dgm:prSet presAssocID="{5E77A63C-B2E6-6448-AA11-1B6FFD4F8DD6}" presName="sibTrans" presStyleCnt="0"/>
      <dgm:spPr/>
    </dgm:pt>
    <dgm:pt modelId="{C7695D3E-7451-AA49-B016-447750271128}" type="pres">
      <dgm:prSet presAssocID="{47A8B3E4-0EF5-E54F-8A91-A2D8790561BB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A133A0A-5C23-3948-ADB7-CA34C601EA7D}" type="presOf" srcId="{A7494F55-CCA9-7141-B4BC-9251D27B77AA}" destId="{9E85B99E-B4E2-D347-A548-3D81D309FA35}" srcOrd="0" destOrd="0" presId="urn:microsoft.com/office/officeart/2005/8/layout/hProcess9"/>
    <dgm:cxn modelId="{CA1C27B4-7172-6C4B-BDF1-D28E4159539C}" type="presOf" srcId="{8DCCF423-D5C0-7B49-9ED2-258FCE79F4D3}" destId="{83D34298-8D62-394D-980C-3822DC6D1244}" srcOrd="0" destOrd="0" presId="urn:microsoft.com/office/officeart/2005/8/layout/hProcess9"/>
    <dgm:cxn modelId="{44769AE6-0CA9-CE4E-AB0A-182EB72B584E}" type="presOf" srcId="{C84A6D16-8F10-6F40-B6FD-33A560FA5DE0}" destId="{04B204C8-9CA0-1F49-8AE4-AB1763A242C2}" srcOrd="0" destOrd="0" presId="urn:microsoft.com/office/officeart/2005/8/layout/hProcess9"/>
    <dgm:cxn modelId="{11821C75-B527-9E4B-A3E4-FDEDC55481DF}" type="presOf" srcId="{10236D35-0104-B245-984B-885BD4C10DF4}" destId="{D0665803-B751-354D-AFE9-160B55892032}" srcOrd="0" destOrd="0" presId="urn:microsoft.com/office/officeart/2005/8/layout/hProcess9"/>
    <dgm:cxn modelId="{C059035C-D4A0-7F45-B365-04FBA4F0D23C}" srcId="{8DCCF423-D5C0-7B49-9ED2-258FCE79F4D3}" destId="{C84A6D16-8F10-6F40-B6FD-33A560FA5DE0}" srcOrd="4" destOrd="0" parTransId="{7ED8F80A-BDBB-AC43-8E28-E039E1888178}" sibTransId="{CA7DC48F-E6DB-324A-A477-FA3F61C21BEE}"/>
    <dgm:cxn modelId="{79988F23-3DEB-664E-91D0-B100E0332853}" srcId="{8DCCF423-D5C0-7B49-9ED2-258FCE79F4D3}" destId="{486A34AC-B8D4-6A4B-AD70-783145E77414}" srcOrd="2" destOrd="0" parTransId="{D9781574-C997-FE42-B402-92B4E58A9ABE}" sibTransId="{2A171350-8CBE-4245-ABDF-B2A354421D21}"/>
    <dgm:cxn modelId="{B9678750-CD57-3B44-B394-AA7AB0FD7AE8}" srcId="{8DCCF423-D5C0-7B49-9ED2-258FCE79F4D3}" destId="{10236D35-0104-B245-984B-885BD4C10DF4}" srcOrd="3" destOrd="0" parTransId="{19D63980-D2F4-9643-9BD9-0318DB70291C}" sibTransId="{CE05F7FB-FA0B-964B-87CD-02B37D320F63}"/>
    <dgm:cxn modelId="{36521E9D-037D-274C-ACF4-F6D6FCF8E1FE}" srcId="{8DCCF423-D5C0-7B49-9ED2-258FCE79F4D3}" destId="{87093F07-91D6-7A4F-AC27-02B272D231BF}" srcOrd="5" destOrd="0" parTransId="{2B0D6BD9-EE37-7146-8A8A-C845D49824AC}" sibTransId="{5E77A63C-B2E6-6448-AA11-1B6FFD4F8DD6}"/>
    <dgm:cxn modelId="{2203F262-EEAA-5C40-B3ED-BC9FCBF08C7A}" srcId="{8DCCF423-D5C0-7B49-9ED2-258FCE79F4D3}" destId="{4233445C-24C0-B24E-8B7D-1FC076875548}" srcOrd="1" destOrd="0" parTransId="{67B79335-7C05-4D46-B994-AFA6E87E95AF}" sibTransId="{05EE2A3E-630F-3043-BFE7-E60C97A1F838}"/>
    <dgm:cxn modelId="{B3CD58EB-1887-C041-9E2D-46BB04C8CFFB}" type="presOf" srcId="{4233445C-24C0-B24E-8B7D-1FC076875548}" destId="{F54CBE6B-0532-C440-A658-D410BF130FA3}" srcOrd="0" destOrd="0" presId="urn:microsoft.com/office/officeart/2005/8/layout/hProcess9"/>
    <dgm:cxn modelId="{1FEAAE38-A6D3-4843-9F40-9F01069182B7}" type="presOf" srcId="{486A34AC-B8D4-6A4B-AD70-783145E77414}" destId="{6F6254B7-C4D1-0C4D-BD33-99BDBD043255}" srcOrd="0" destOrd="0" presId="urn:microsoft.com/office/officeart/2005/8/layout/hProcess9"/>
    <dgm:cxn modelId="{6AEFF360-5D90-DF43-A7B4-0FBF3E090B6F}" srcId="{8DCCF423-D5C0-7B49-9ED2-258FCE79F4D3}" destId="{A7494F55-CCA9-7141-B4BC-9251D27B77AA}" srcOrd="0" destOrd="0" parTransId="{DD6C533E-7C6D-1040-B657-0969D76EF181}" sibTransId="{E49A7CFD-D8A0-4E43-BF81-656CB44B248F}"/>
    <dgm:cxn modelId="{CCCDFA34-A761-014F-855C-A1398C483D9E}" type="presOf" srcId="{87093F07-91D6-7A4F-AC27-02B272D231BF}" destId="{FD5A8899-F90D-3A4E-AB6A-96577128CE5C}" srcOrd="0" destOrd="0" presId="urn:microsoft.com/office/officeart/2005/8/layout/hProcess9"/>
    <dgm:cxn modelId="{CE4E8138-1783-0746-964E-257AD8BB1EB8}" type="presOf" srcId="{47A8B3E4-0EF5-E54F-8A91-A2D8790561BB}" destId="{C7695D3E-7451-AA49-B016-447750271128}" srcOrd="0" destOrd="0" presId="urn:microsoft.com/office/officeart/2005/8/layout/hProcess9"/>
    <dgm:cxn modelId="{C9D8B32F-2635-044C-951D-3DFCDEC45FAF}" srcId="{8DCCF423-D5C0-7B49-9ED2-258FCE79F4D3}" destId="{47A8B3E4-0EF5-E54F-8A91-A2D8790561BB}" srcOrd="6" destOrd="0" parTransId="{677DB96D-87AA-F948-BF4C-281DB8FC04AB}" sibTransId="{C9C0D7EB-1FA4-5546-A824-3F7708C7A192}"/>
    <dgm:cxn modelId="{D6F8AC9E-1606-CA49-A33D-03966D0C23F8}" type="presParOf" srcId="{83D34298-8D62-394D-980C-3822DC6D1244}" destId="{5719972A-43F1-9E4A-9FCA-3D461E4F8374}" srcOrd="0" destOrd="0" presId="urn:microsoft.com/office/officeart/2005/8/layout/hProcess9"/>
    <dgm:cxn modelId="{4C8A31D0-E2C3-1D49-A729-BA5C13C1FF1C}" type="presParOf" srcId="{83D34298-8D62-394D-980C-3822DC6D1244}" destId="{F936D731-5D7C-194F-9E96-007ABA9B43EB}" srcOrd="1" destOrd="0" presId="urn:microsoft.com/office/officeart/2005/8/layout/hProcess9"/>
    <dgm:cxn modelId="{726B6FD2-FDCA-8F48-BDA9-E948484174C9}" type="presParOf" srcId="{F936D731-5D7C-194F-9E96-007ABA9B43EB}" destId="{9E85B99E-B4E2-D347-A548-3D81D309FA35}" srcOrd="0" destOrd="0" presId="urn:microsoft.com/office/officeart/2005/8/layout/hProcess9"/>
    <dgm:cxn modelId="{503933ED-C470-B14C-BA59-E1169599225F}" type="presParOf" srcId="{F936D731-5D7C-194F-9E96-007ABA9B43EB}" destId="{35E024C4-D55C-874B-9525-A29BEA8F69F8}" srcOrd="1" destOrd="0" presId="urn:microsoft.com/office/officeart/2005/8/layout/hProcess9"/>
    <dgm:cxn modelId="{1829D565-0214-2347-86DC-A1BD9DEAC3B5}" type="presParOf" srcId="{F936D731-5D7C-194F-9E96-007ABA9B43EB}" destId="{F54CBE6B-0532-C440-A658-D410BF130FA3}" srcOrd="2" destOrd="0" presId="urn:microsoft.com/office/officeart/2005/8/layout/hProcess9"/>
    <dgm:cxn modelId="{9DC5C0B7-92AA-D143-9131-AC756E2ACE48}" type="presParOf" srcId="{F936D731-5D7C-194F-9E96-007ABA9B43EB}" destId="{C5AC19B1-B545-0649-866C-15DDCADDA2A0}" srcOrd="3" destOrd="0" presId="urn:microsoft.com/office/officeart/2005/8/layout/hProcess9"/>
    <dgm:cxn modelId="{D72A7C9C-2D90-5E4B-899D-371BDC4936CA}" type="presParOf" srcId="{F936D731-5D7C-194F-9E96-007ABA9B43EB}" destId="{6F6254B7-C4D1-0C4D-BD33-99BDBD043255}" srcOrd="4" destOrd="0" presId="urn:microsoft.com/office/officeart/2005/8/layout/hProcess9"/>
    <dgm:cxn modelId="{1862640E-1F54-AC41-817F-77BF66E1F23F}" type="presParOf" srcId="{F936D731-5D7C-194F-9E96-007ABA9B43EB}" destId="{A8DD8190-1BBD-EE4E-B056-C685E7215450}" srcOrd="5" destOrd="0" presId="urn:microsoft.com/office/officeart/2005/8/layout/hProcess9"/>
    <dgm:cxn modelId="{91F75887-C839-4C45-89D5-6DCEA3A5D31E}" type="presParOf" srcId="{F936D731-5D7C-194F-9E96-007ABA9B43EB}" destId="{D0665803-B751-354D-AFE9-160B55892032}" srcOrd="6" destOrd="0" presId="urn:microsoft.com/office/officeart/2005/8/layout/hProcess9"/>
    <dgm:cxn modelId="{310F7F36-08CD-1E4B-BD2C-E772E7B89F8C}" type="presParOf" srcId="{F936D731-5D7C-194F-9E96-007ABA9B43EB}" destId="{75F26793-EF99-524E-9B39-D1175F648810}" srcOrd="7" destOrd="0" presId="urn:microsoft.com/office/officeart/2005/8/layout/hProcess9"/>
    <dgm:cxn modelId="{148EF19E-B76D-5448-AD37-BEBA9DCC24A3}" type="presParOf" srcId="{F936D731-5D7C-194F-9E96-007ABA9B43EB}" destId="{04B204C8-9CA0-1F49-8AE4-AB1763A242C2}" srcOrd="8" destOrd="0" presId="urn:microsoft.com/office/officeart/2005/8/layout/hProcess9"/>
    <dgm:cxn modelId="{6D3DC369-4210-4C4C-BA56-26A74883BEE5}" type="presParOf" srcId="{F936D731-5D7C-194F-9E96-007ABA9B43EB}" destId="{64B4CBC8-9450-1B4A-B9F7-E2593AEA585C}" srcOrd="9" destOrd="0" presId="urn:microsoft.com/office/officeart/2005/8/layout/hProcess9"/>
    <dgm:cxn modelId="{FCE6D67A-82A9-864A-B8B5-32045F01A1EC}" type="presParOf" srcId="{F936D731-5D7C-194F-9E96-007ABA9B43EB}" destId="{FD5A8899-F90D-3A4E-AB6A-96577128CE5C}" srcOrd="10" destOrd="0" presId="urn:microsoft.com/office/officeart/2005/8/layout/hProcess9"/>
    <dgm:cxn modelId="{17B0B286-3EB0-B145-920F-D60769234EF6}" type="presParOf" srcId="{F936D731-5D7C-194F-9E96-007ABA9B43EB}" destId="{B41CE0C0-11FD-764D-920F-20B4E37995FA}" srcOrd="11" destOrd="0" presId="urn:microsoft.com/office/officeart/2005/8/layout/hProcess9"/>
    <dgm:cxn modelId="{96291C27-63EF-0045-B53D-8F6317FFFD25}" type="presParOf" srcId="{F936D731-5D7C-194F-9E96-007ABA9B43EB}" destId="{C7695D3E-7451-AA49-B016-447750271128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7985B3B7-4540-404A-95FC-B2832DB7AD8E}">
      <dgm:prSet/>
      <dgm:spPr/>
      <dgm:t>
        <a:bodyPr/>
        <a:lstStyle/>
        <a:p>
          <a:r>
            <a:rPr lang="en-IN" dirty="0" smtClean="0"/>
            <a:t>Download binaries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IN" dirty="0" smtClean="0"/>
            <a:t>Configure Scripts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DD11FB1C-B3E8-A849-840F-F0DE97B903B8}">
      <dgm:prSet/>
      <dgm:spPr/>
      <dgm:t>
        <a:bodyPr/>
        <a:lstStyle/>
        <a:p>
          <a:r>
            <a:rPr lang="en-US" dirty="0" smtClean="0"/>
            <a:t>Generate Crypto</a:t>
          </a:r>
          <a:endParaRPr lang="en-US" dirty="0"/>
        </a:p>
      </dgm:t>
    </dgm:pt>
    <dgm:pt modelId="{48679478-3E10-7642-96BD-783ADFDDFD55}" type="parTrans" cxnId="{7CFB2F91-591D-D64E-8E8F-1D91E57B28DF}">
      <dgm:prSet/>
      <dgm:spPr/>
      <dgm:t>
        <a:bodyPr/>
        <a:lstStyle/>
        <a:p>
          <a:endParaRPr lang="en-IN"/>
        </a:p>
      </dgm:t>
    </dgm:pt>
    <dgm:pt modelId="{92C2ED19-1B84-484C-827B-B71F82C8841D}" type="sibTrans" cxnId="{7CFB2F91-591D-D64E-8E8F-1D91E57B28DF}">
      <dgm:prSet/>
      <dgm:spPr/>
      <dgm:t>
        <a:bodyPr/>
        <a:lstStyle/>
        <a:p>
          <a:endParaRPr lang="en-IN"/>
        </a:p>
      </dgm:t>
    </dgm:pt>
    <dgm:pt modelId="{48E4FB28-FF62-2C42-A733-CC9A512DB2BB}">
      <dgm:prSet/>
      <dgm:spPr/>
      <dgm:t>
        <a:bodyPr/>
        <a:lstStyle/>
        <a:p>
          <a:r>
            <a:rPr lang="en-IN" dirty="0" smtClean="0"/>
            <a:t>Configure Docker Services</a:t>
          </a:r>
          <a:endParaRPr lang="en-US" dirty="0"/>
        </a:p>
      </dgm:t>
    </dgm:pt>
    <dgm:pt modelId="{4F087F7F-0061-2649-A445-CA077E92BF09}" type="parTrans" cxnId="{75B4DCA9-83DC-4E43-A415-8AC231377DFB}">
      <dgm:prSet/>
      <dgm:spPr/>
      <dgm:t>
        <a:bodyPr/>
        <a:lstStyle/>
        <a:p>
          <a:endParaRPr lang="en-IN"/>
        </a:p>
      </dgm:t>
    </dgm:pt>
    <dgm:pt modelId="{0F2DE39C-67CC-AA4A-A7D6-ED84B4F7366C}" type="sibTrans" cxnId="{75B4DCA9-83DC-4E43-A415-8AC231377DFB}">
      <dgm:prSet/>
      <dgm:spPr/>
      <dgm:t>
        <a:bodyPr/>
        <a:lstStyle/>
        <a:p>
          <a:endParaRPr lang="en-IN"/>
        </a:p>
      </dgm:t>
    </dgm:pt>
    <dgm:pt modelId="{90B427F0-047D-454D-AF6A-BBF08513A41F}">
      <dgm:prSet/>
      <dgm:spPr/>
      <dgm:t>
        <a:bodyPr/>
        <a:lstStyle/>
        <a:p>
          <a:r>
            <a:rPr lang="en-IN" dirty="0" smtClean="0"/>
            <a:t>PeerAdmin Card creation</a:t>
          </a:r>
          <a:endParaRPr lang="en-US" dirty="0"/>
        </a:p>
      </dgm:t>
    </dgm:pt>
    <dgm:pt modelId="{26032B43-A460-4645-83B3-1ECE9616C355}" type="parTrans" cxnId="{8D349911-9A1E-BD4E-8008-865F2F4674A7}">
      <dgm:prSet/>
      <dgm:spPr/>
      <dgm:t>
        <a:bodyPr/>
        <a:lstStyle/>
        <a:p>
          <a:endParaRPr lang="en-IN"/>
        </a:p>
      </dgm:t>
    </dgm:pt>
    <dgm:pt modelId="{010F6C8E-78BD-6043-921F-1FF5AEF74167}" type="sibTrans" cxnId="{8D349911-9A1E-BD4E-8008-865F2F4674A7}">
      <dgm:prSet/>
      <dgm:spPr/>
      <dgm:t>
        <a:bodyPr/>
        <a:lstStyle/>
        <a:p>
          <a:endParaRPr lang="en-IN"/>
        </a:p>
      </dgm:t>
    </dgm:pt>
    <dgm:pt modelId="{32C6E594-C1B3-F94F-86B6-ABB79A8E8968}">
      <dgm:prSet/>
      <dgm:spPr/>
      <dgm:t>
        <a:bodyPr/>
        <a:lstStyle/>
        <a:p>
          <a:r>
            <a:rPr lang="en-IN" dirty="0" smtClean="0"/>
            <a:t>Test the network </a:t>
          </a:r>
          <a:endParaRPr lang="en-US" dirty="0"/>
        </a:p>
      </dgm:t>
    </dgm:pt>
    <dgm:pt modelId="{E57ABB15-6BE7-A24B-866B-F2F114A5AE74}" type="parTrans" cxnId="{0504B327-B099-BB40-9D9B-2D82D93D5A8C}">
      <dgm:prSet/>
      <dgm:spPr/>
      <dgm:t>
        <a:bodyPr/>
        <a:lstStyle/>
        <a:p>
          <a:endParaRPr lang="en-IN"/>
        </a:p>
      </dgm:t>
    </dgm:pt>
    <dgm:pt modelId="{A8A1366A-1B8F-504F-B420-9357B83C1F51}" type="sibTrans" cxnId="{0504B327-B099-BB40-9D9B-2D82D93D5A8C}">
      <dgm:prSet/>
      <dgm:spPr/>
      <dgm:t>
        <a:bodyPr/>
        <a:lstStyle/>
        <a:p>
          <a:endParaRPr lang="en-IN"/>
        </a:p>
      </dgm:t>
    </dgm:pt>
    <dgm:pt modelId="{75310F56-B339-5942-A684-6C0F7E81EF74}">
      <dgm:prSet/>
      <dgm:spPr/>
      <dgm:t>
        <a:bodyPr/>
        <a:lstStyle/>
        <a:p>
          <a:r>
            <a:rPr lang="en-US" dirty="0" smtClean="0"/>
            <a:t>Install &amp; Start BNA</a:t>
          </a:r>
          <a:endParaRPr lang="en-US" dirty="0"/>
        </a:p>
      </dgm:t>
    </dgm:pt>
    <dgm:pt modelId="{4900A895-9187-8149-88E5-F7D42C19D599}" type="parTrans" cxnId="{0F83DD82-7F66-5C4D-A809-960419D64C0D}">
      <dgm:prSet/>
      <dgm:spPr/>
      <dgm:t>
        <a:bodyPr/>
        <a:lstStyle/>
        <a:p>
          <a:endParaRPr lang="en-IN"/>
        </a:p>
      </dgm:t>
    </dgm:pt>
    <dgm:pt modelId="{52E6E067-EEB0-B640-867D-CF49E43CB222}" type="sibTrans" cxnId="{0F83DD82-7F66-5C4D-A809-960419D64C0D}">
      <dgm:prSet/>
      <dgm:spPr/>
      <dgm:t>
        <a:bodyPr/>
        <a:lstStyle/>
        <a:p>
          <a:endParaRPr lang="en-IN"/>
        </a:p>
      </dgm:t>
    </dgm:pt>
    <dgm:pt modelId="{5F2CBCE5-3B5C-544C-81D6-B3C3C43AA9CE}">
      <dgm:prSet/>
      <dgm:spPr/>
      <dgm:t>
        <a:bodyPr/>
        <a:lstStyle/>
        <a:p>
          <a:r>
            <a:rPr lang="en-US" dirty="0"/>
            <a:t>Docker Swarm Network</a:t>
          </a:r>
        </a:p>
      </dgm:t>
    </dgm:pt>
    <dgm:pt modelId="{65EE4383-FB1E-304C-BE86-4E6FADF9F9E6}" type="parTrans" cxnId="{2E0080FE-EDFC-8143-B06B-3FDCDF05F0FE}">
      <dgm:prSet/>
      <dgm:spPr/>
      <dgm:t>
        <a:bodyPr/>
        <a:lstStyle/>
        <a:p>
          <a:endParaRPr lang="en-US"/>
        </a:p>
      </dgm:t>
    </dgm:pt>
    <dgm:pt modelId="{D23D4EAB-F3A3-D644-B8F0-842F27B730AE}" type="sibTrans" cxnId="{2E0080FE-EDFC-8143-B06B-3FDCDF05F0FE}">
      <dgm:prSet/>
      <dgm:spPr/>
      <dgm:t>
        <a:bodyPr/>
        <a:lstStyle/>
        <a:p>
          <a:endParaRPr lang="en-US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FED10578-714E-164B-8A10-F4B76367FEC4}" type="pres">
      <dgm:prSet presAssocID="{7985B3B7-4540-404A-95FC-B2832DB7AD8E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551F8A1-5135-924C-AC81-51E86BD0AABC}" type="pres">
      <dgm:prSet presAssocID="{DD11FB1C-B3E8-A849-840F-F0DE97B903B8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3959D-45C0-7D45-A44A-118269FEFCA5}" type="pres">
      <dgm:prSet presAssocID="{92C2ED19-1B84-484C-827B-B71F82C8841D}" presName="sibTrans" presStyleCnt="0"/>
      <dgm:spPr/>
    </dgm:pt>
    <dgm:pt modelId="{BC0E61AA-F477-D247-ADB9-93E73B9D6E84}" type="pres">
      <dgm:prSet presAssocID="{48E4FB28-FF62-2C42-A733-CC9A512DB2BB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CF01F-58BE-6D48-B791-7803521E6DE6}" type="pres">
      <dgm:prSet presAssocID="{0F2DE39C-67CC-AA4A-A7D6-ED84B4F7366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DB84FD9E-DCAC-054B-A12D-98EFA4F16C7B}" type="pres">
      <dgm:prSet presAssocID="{90B427F0-047D-454D-AF6A-BBF08513A41F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BD11E2-6EA1-F24F-A006-F8B4930292D0}" type="pres">
      <dgm:prSet presAssocID="{010F6C8E-78BD-6043-921F-1FF5AEF74167}" presName="sibTrans" presStyleCnt="0"/>
      <dgm:spPr/>
    </dgm:pt>
    <dgm:pt modelId="{1B900ADE-94CA-7C4D-9FA9-075A8FB1C7AC}" type="pres">
      <dgm:prSet presAssocID="{5F2CBCE5-3B5C-544C-81D6-B3C3C43AA9CE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51884-206F-F34E-9D81-B6BFA01B55A0}" type="pres">
      <dgm:prSet presAssocID="{D23D4EAB-F3A3-D644-B8F0-842F27B730AE}" presName="sibTrans" presStyleCnt="0"/>
      <dgm:spPr/>
    </dgm:pt>
    <dgm:pt modelId="{B6EA1BEA-BDC1-6B4A-A5E5-6A38E020AFAD}" type="pres">
      <dgm:prSet presAssocID="{75310F56-B339-5942-A684-6C0F7E81EF74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3C80CD-0AA1-D24F-8C4F-699882237B01}" type="pres">
      <dgm:prSet presAssocID="{52E6E067-EEB0-B640-867D-CF49E43CB222}" presName="sibTrans" presStyleCnt="0"/>
      <dgm:spPr/>
    </dgm:pt>
    <dgm:pt modelId="{8302EF27-7813-D741-8862-73901F806A36}" type="pres">
      <dgm:prSet presAssocID="{32C6E594-C1B3-F94F-86B6-ABB79A8E8968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04B327-B099-BB40-9D9B-2D82D93D5A8C}" srcId="{8DCCF423-D5C0-7B49-9ED2-258FCE79F4D3}" destId="{32C6E594-C1B3-F94F-86B6-ABB79A8E8968}" srcOrd="7" destOrd="0" parTransId="{E57ABB15-6BE7-A24B-866B-F2F114A5AE74}" sibTransId="{A8A1366A-1B8F-504F-B420-9357B83C1F51}"/>
    <dgm:cxn modelId="{0F83DD82-7F66-5C4D-A809-960419D64C0D}" srcId="{8DCCF423-D5C0-7B49-9ED2-258FCE79F4D3}" destId="{75310F56-B339-5942-A684-6C0F7E81EF74}" srcOrd="6" destOrd="0" parTransId="{4900A895-9187-8149-88E5-F7D42C19D599}" sibTransId="{52E6E067-EEB0-B640-867D-CF49E43CB222}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0EFF5908-078F-4747-A376-459679B58810}" type="presOf" srcId="{32C6E594-C1B3-F94F-86B6-ABB79A8E8968}" destId="{8302EF27-7813-D741-8862-73901F806A36}" srcOrd="0" destOrd="0" presId="urn:microsoft.com/office/officeart/2005/8/layout/hProcess9"/>
    <dgm:cxn modelId="{72FEB863-E89E-B74E-BB79-E30314EA4B50}" type="presOf" srcId="{DD11FB1C-B3E8-A849-840F-F0DE97B903B8}" destId="{B551F8A1-5135-924C-AC81-51E86BD0AABC}" srcOrd="0" destOrd="0" presId="urn:microsoft.com/office/officeart/2005/8/layout/hProcess9"/>
    <dgm:cxn modelId="{F45C4941-1680-8242-87A7-9716360AC5B9}" type="presOf" srcId="{90B427F0-047D-454D-AF6A-BBF08513A41F}" destId="{DB84FD9E-DCAC-054B-A12D-98EFA4F16C7B}" srcOrd="0" destOrd="0" presId="urn:microsoft.com/office/officeart/2005/8/layout/hProcess9"/>
    <dgm:cxn modelId="{B58220EA-81E9-C146-97F6-2EAEE43DA423}" type="presOf" srcId="{8DCCF423-D5C0-7B49-9ED2-258FCE79F4D3}" destId="{83D34298-8D62-394D-980C-3822DC6D1244}" srcOrd="0" destOrd="0" presId="urn:microsoft.com/office/officeart/2005/8/layout/hProcess9"/>
    <dgm:cxn modelId="{2E0080FE-EDFC-8143-B06B-3FDCDF05F0FE}" srcId="{8DCCF423-D5C0-7B49-9ED2-258FCE79F4D3}" destId="{5F2CBCE5-3B5C-544C-81D6-B3C3C43AA9CE}" srcOrd="5" destOrd="0" parTransId="{65EE4383-FB1E-304C-BE86-4E6FADF9F9E6}" sibTransId="{D23D4EAB-F3A3-D644-B8F0-842F27B730AE}"/>
    <dgm:cxn modelId="{F3BAAE94-5870-BD41-B773-DE0B73BF895B}" type="presOf" srcId="{7985B3B7-4540-404A-95FC-B2832DB7AD8E}" destId="{FED10578-714E-164B-8A10-F4B76367FEC4}" srcOrd="0" destOrd="0" presId="urn:microsoft.com/office/officeart/2005/8/layout/hProcess9"/>
    <dgm:cxn modelId="{7CFB2F91-591D-D64E-8E8F-1D91E57B28DF}" srcId="{8DCCF423-D5C0-7B49-9ED2-258FCE79F4D3}" destId="{DD11FB1C-B3E8-A849-840F-F0DE97B903B8}" srcOrd="1" destOrd="0" parTransId="{48679478-3E10-7642-96BD-783ADFDDFD55}" sibTransId="{92C2ED19-1B84-484C-827B-B71F82C8841D}"/>
    <dgm:cxn modelId="{877B0512-5A82-5C45-AE25-BE03EFDEF767}" type="presOf" srcId="{48E4FB28-FF62-2C42-A733-CC9A512DB2BB}" destId="{BC0E61AA-F477-D247-ADB9-93E73B9D6E84}" srcOrd="0" destOrd="0" presId="urn:microsoft.com/office/officeart/2005/8/layout/hProcess9"/>
    <dgm:cxn modelId="{90F57B3A-01A1-4442-A848-529311BB5113}" type="presOf" srcId="{DFE79C31-7A1A-8941-9DCC-30846CBEAE3C}" destId="{6B7DC0A7-5337-C94B-A722-0CCF629D51FB}" srcOrd="0" destOrd="0" presId="urn:microsoft.com/office/officeart/2005/8/layout/hProcess9"/>
    <dgm:cxn modelId="{2BA517E6-E7DE-0548-B5BF-92DACED868E3}" type="presOf" srcId="{75310F56-B339-5942-A684-6C0F7E81EF74}" destId="{B6EA1BEA-BDC1-6B4A-A5E5-6A38E020AFAD}" srcOrd="0" destOrd="0" presId="urn:microsoft.com/office/officeart/2005/8/layout/hProcess9"/>
    <dgm:cxn modelId="{75B4DCA9-83DC-4E43-A415-8AC231377DFB}" srcId="{8DCCF423-D5C0-7B49-9ED2-258FCE79F4D3}" destId="{48E4FB28-FF62-2C42-A733-CC9A512DB2BB}" srcOrd="2" destOrd="0" parTransId="{4F087F7F-0061-2649-A445-CA077E92BF09}" sibTransId="{0F2DE39C-67CC-AA4A-A7D6-ED84B4F7366C}"/>
    <dgm:cxn modelId="{B0243D53-6801-314E-812E-F0CA740657DB}" srcId="{8DCCF423-D5C0-7B49-9ED2-258FCE79F4D3}" destId="{7985B3B7-4540-404A-95FC-B2832DB7AD8E}" srcOrd="0" destOrd="0" parTransId="{FF0AE8D6-4EE4-6847-9E37-578559460331}" sibTransId="{5680C1CB-9A9B-E041-ABB8-298941CFEFB4}"/>
    <dgm:cxn modelId="{8F51C804-6ED3-284F-95E3-9C74456BDE93}" type="presOf" srcId="{5F2CBCE5-3B5C-544C-81D6-B3C3C43AA9CE}" destId="{1B900ADE-94CA-7C4D-9FA9-075A8FB1C7AC}" srcOrd="0" destOrd="0" presId="urn:microsoft.com/office/officeart/2005/8/layout/hProcess9"/>
    <dgm:cxn modelId="{8D349911-9A1E-BD4E-8008-865F2F4674A7}" srcId="{8DCCF423-D5C0-7B49-9ED2-258FCE79F4D3}" destId="{90B427F0-047D-454D-AF6A-BBF08513A41F}" srcOrd="4" destOrd="0" parTransId="{26032B43-A460-4645-83B3-1ECE9616C355}" sibTransId="{010F6C8E-78BD-6043-921F-1FF5AEF74167}"/>
    <dgm:cxn modelId="{41B1D04D-E977-E04B-8CED-C96936C83080}" type="presParOf" srcId="{83D34298-8D62-394D-980C-3822DC6D1244}" destId="{5719972A-43F1-9E4A-9FCA-3D461E4F8374}" srcOrd="0" destOrd="0" presId="urn:microsoft.com/office/officeart/2005/8/layout/hProcess9"/>
    <dgm:cxn modelId="{6D7AC883-5C24-8B4F-B0BE-F2C3DCC63C12}" type="presParOf" srcId="{83D34298-8D62-394D-980C-3822DC6D1244}" destId="{F936D731-5D7C-194F-9E96-007ABA9B43EB}" srcOrd="1" destOrd="0" presId="urn:microsoft.com/office/officeart/2005/8/layout/hProcess9"/>
    <dgm:cxn modelId="{1C65776F-17D8-E44E-B772-55E432E30E20}" type="presParOf" srcId="{F936D731-5D7C-194F-9E96-007ABA9B43EB}" destId="{FED10578-714E-164B-8A10-F4B76367FEC4}" srcOrd="0" destOrd="0" presId="urn:microsoft.com/office/officeart/2005/8/layout/hProcess9"/>
    <dgm:cxn modelId="{552AD5C5-A15B-B243-9185-68CA0D06DAD8}" type="presParOf" srcId="{F936D731-5D7C-194F-9E96-007ABA9B43EB}" destId="{15670286-8BEC-2D47-A928-E68210592FCA}" srcOrd="1" destOrd="0" presId="urn:microsoft.com/office/officeart/2005/8/layout/hProcess9"/>
    <dgm:cxn modelId="{655DF6E8-52DD-654C-A3D8-5212D8CBE647}" type="presParOf" srcId="{F936D731-5D7C-194F-9E96-007ABA9B43EB}" destId="{B551F8A1-5135-924C-AC81-51E86BD0AABC}" srcOrd="2" destOrd="0" presId="urn:microsoft.com/office/officeart/2005/8/layout/hProcess9"/>
    <dgm:cxn modelId="{26FFBA6F-1018-3B41-9614-2EE37ED099BE}" type="presParOf" srcId="{F936D731-5D7C-194F-9E96-007ABA9B43EB}" destId="{5653959D-45C0-7D45-A44A-118269FEFCA5}" srcOrd="3" destOrd="0" presId="urn:microsoft.com/office/officeart/2005/8/layout/hProcess9"/>
    <dgm:cxn modelId="{6D36A23A-9B28-B545-AB06-AE01B5AF6884}" type="presParOf" srcId="{F936D731-5D7C-194F-9E96-007ABA9B43EB}" destId="{BC0E61AA-F477-D247-ADB9-93E73B9D6E84}" srcOrd="4" destOrd="0" presId="urn:microsoft.com/office/officeart/2005/8/layout/hProcess9"/>
    <dgm:cxn modelId="{ED48B0B8-E52A-AD46-B06E-7B3EBC3351CF}" type="presParOf" srcId="{F936D731-5D7C-194F-9E96-007ABA9B43EB}" destId="{E59CF01F-58BE-6D48-B791-7803521E6DE6}" srcOrd="5" destOrd="0" presId="urn:microsoft.com/office/officeart/2005/8/layout/hProcess9"/>
    <dgm:cxn modelId="{9B6B4681-7C0F-5846-8AF9-C048DB21A9E6}" type="presParOf" srcId="{F936D731-5D7C-194F-9E96-007ABA9B43EB}" destId="{6B7DC0A7-5337-C94B-A722-0CCF629D51FB}" srcOrd="6" destOrd="0" presId="urn:microsoft.com/office/officeart/2005/8/layout/hProcess9"/>
    <dgm:cxn modelId="{091450A4-148E-A147-84EE-51A47EA29763}" type="presParOf" srcId="{F936D731-5D7C-194F-9E96-007ABA9B43EB}" destId="{6D818262-60AB-5F43-B6B4-4B1839178275}" srcOrd="7" destOrd="0" presId="urn:microsoft.com/office/officeart/2005/8/layout/hProcess9"/>
    <dgm:cxn modelId="{250361EF-912B-0742-96E4-54C25F5936E7}" type="presParOf" srcId="{F936D731-5D7C-194F-9E96-007ABA9B43EB}" destId="{DB84FD9E-DCAC-054B-A12D-98EFA4F16C7B}" srcOrd="8" destOrd="0" presId="urn:microsoft.com/office/officeart/2005/8/layout/hProcess9"/>
    <dgm:cxn modelId="{2B1305CB-6EE5-7448-AB9A-51603F0BA582}" type="presParOf" srcId="{F936D731-5D7C-194F-9E96-007ABA9B43EB}" destId="{52BD11E2-6EA1-F24F-A006-F8B4930292D0}" srcOrd="9" destOrd="0" presId="urn:microsoft.com/office/officeart/2005/8/layout/hProcess9"/>
    <dgm:cxn modelId="{854A9DE6-593C-AE45-AEEF-B4FBAED33D32}" type="presParOf" srcId="{F936D731-5D7C-194F-9E96-007ABA9B43EB}" destId="{1B900ADE-94CA-7C4D-9FA9-075A8FB1C7AC}" srcOrd="10" destOrd="0" presId="urn:microsoft.com/office/officeart/2005/8/layout/hProcess9"/>
    <dgm:cxn modelId="{E8FE6B65-6702-7943-8287-BD60AE87D5F6}" type="presParOf" srcId="{F936D731-5D7C-194F-9E96-007ABA9B43EB}" destId="{5F551884-206F-F34E-9D81-B6BFA01B55A0}" srcOrd="11" destOrd="0" presId="urn:microsoft.com/office/officeart/2005/8/layout/hProcess9"/>
    <dgm:cxn modelId="{16B878A6-2645-D548-A098-1876B7772083}" type="presParOf" srcId="{F936D731-5D7C-194F-9E96-007ABA9B43EB}" destId="{B6EA1BEA-BDC1-6B4A-A5E5-6A38E020AFAD}" srcOrd="12" destOrd="0" presId="urn:microsoft.com/office/officeart/2005/8/layout/hProcess9"/>
    <dgm:cxn modelId="{714FE6C5-B390-F143-BAE8-FFF22FD19B96}" type="presParOf" srcId="{F936D731-5D7C-194F-9E96-007ABA9B43EB}" destId="{BD3C80CD-0AA1-D24F-8C4F-699882237B01}" srcOrd="13" destOrd="0" presId="urn:microsoft.com/office/officeart/2005/8/layout/hProcess9"/>
    <dgm:cxn modelId="{F1F8659B-113F-FE4A-A0BD-E599845EC062}" type="presParOf" srcId="{F936D731-5D7C-194F-9E96-007ABA9B43EB}" destId="{8302EF27-7813-D741-8862-73901F806A36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7985B3B7-4540-404A-95FC-B2832DB7AD8E}">
      <dgm:prSet/>
      <dgm:spPr/>
      <dgm:t>
        <a:bodyPr/>
        <a:lstStyle/>
        <a:p>
          <a:r>
            <a:rPr lang="en-IN" dirty="0" smtClean="0"/>
            <a:t>Download binaries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IN" dirty="0" smtClean="0"/>
            <a:t>Configure Scripts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DD11FB1C-B3E8-A849-840F-F0DE97B903B8}">
      <dgm:prSet/>
      <dgm:spPr/>
      <dgm:t>
        <a:bodyPr/>
        <a:lstStyle/>
        <a:p>
          <a:r>
            <a:rPr lang="en-US" dirty="0" smtClean="0"/>
            <a:t>Generate Crypto</a:t>
          </a:r>
          <a:endParaRPr lang="en-US" dirty="0"/>
        </a:p>
      </dgm:t>
    </dgm:pt>
    <dgm:pt modelId="{48679478-3E10-7642-96BD-783ADFDDFD55}" type="parTrans" cxnId="{7CFB2F91-591D-D64E-8E8F-1D91E57B28DF}">
      <dgm:prSet/>
      <dgm:spPr/>
      <dgm:t>
        <a:bodyPr/>
        <a:lstStyle/>
        <a:p>
          <a:endParaRPr lang="en-IN"/>
        </a:p>
      </dgm:t>
    </dgm:pt>
    <dgm:pt modelId="{92C2ED19-1B84-484C-827B-B71F82C8841D}" type="sibTrans" cxnId="{7CFB2F91-591D-D64E-8E8F-1D91E57B28DF}">
      <dgm:prSet/>
      <dgm:spPr/>
      <dgm:t>
        <a:bodyPr/>
        <a:lstStyle/>
        <a:p>
          <a:endParaRPr lang="en-IN"/>
        </a:p>
      </dgm:t>
    </dgm:pt>
    <dgm:pt modelId="{48E4FB28-FF62-2C42-A733-CC9A512DB2BB}">
      <dgm:prSet/>
      <dgm:spPr/>
      <dgm:t>
        <a:bodyPr/>
        <a:lstStyle/>
        <a:p>
          <a:r>
            <a:rPr lang="en-IN" dirty="0" smtClean="0"/>
            <a:t>Configure Docker Services</a:t>
          </a:r>
          <a:endParaRPr lang="en-US" dirty="0"/>
        </a:p>
      </dgm:t>
    </dgm:pt>
    <dgm:pt modelId="{4F087F7F-0061-2649-A445-CA077E92BF09}" type="parTrans" cxnId="{75B4DCA9-83DC-4E43-A415-8AC231377DFB}">
      <dgm:prSet/>
      <dgm:spPr/>
      <dgm:t>
        <a:bodyPr/>
        <a:lstStyle/>
        <a:p>
          <a:endParaRPr lang="en-IN"/>
        </a:p>
      </dgm:t>
    </dgm:pt>
    <dgm:pt modelId="{0F2DE39C-67CC-AA4A-A7D6-ED84B4F7366C}" type="sibTrans" cxnId="{75B4DCA9-83DC-4E43-A415-8AC231377DFB}">
      <dgm:prSet/>
      <dgm:spPr/>
      <dgm:t>
        <a:bodyPr/>
        <a:lstStyle/>
        <a:p>
          <a:endParaRPr lang="en-IN"/>
        </a:p>
      </dgm:t>
    </dgm:pt>
    <dgm:pt modelId="{90B427F0-047D-454D-AF6A-BBF08513A41F}">
      <dgm:prSet/>
      <dgm:spPr/>
      <dgm:t>
        <a:bodyPr/>
        <a:lstStyle/>
        <a:p>
          <a:r>
            <a:rPr lang="en-IN" dirty="0" smtClean="0"/>
            <a:t>PeerAdmin Card creation</a:t>
          </a:r>
          <a:endParaRPr lang="en-US" dirty="0"/>
        </a:p>
      </dgm:t>
    </dgm:pt>
    <dgm:pt modelId="{26032B43-A460-4645-83B3-1ECE9616C355}" type="parTrans" cxnId="{8D349911-9A1E-BD4E-8008-865F2F4674A7}">
      <dgm:prSet/>
      <dgm:spPr/>
      <dgm:t>
        <a:bodyPr/>
        <a:lstStyle/>
        <a:p>
          <a:endParaRPr lang="en-IN"/>
        </a:p>
      </dgm:t>
    </dgm:pt>
    <dgm:pt modelId="{010F6C8E-78BD-6043-921F-1FF5AEF74167}" type="sibTrans" cxnId="{8D349911-9A1E-BD4E-8008-865F2F4674A7}">
      <dgm:prSet/>
      <dgm:spPr/>
      <dgm:t>
        <a:bodyPr/>
        <a:lstStyle/>
        <a:p>
          <a:endParaRPr lang="en-IN"/>
        </a:p>
      </dgm:t>
    </dgm:pt>
    <dgm:pt modelId="{32C6E594-C1B3-F94F-86B6-ABB79A8E8968}">
      <dgm:prSet/>
      <dgm:spPr/>
      <dgm:t>
        <a:bodyPr/>
        <a:lstStyle/>
        <a:p>
          <a:r>
            <a:rPr lang="en-IN" dirty="0" smtClean="0"/>
            <a:t>Test the network </a:t>
          </a:r>
          <a:endParaRPr lang="en-US" dirty="0"/>
        </a:p>
      </dgm:t>
    </dgm:pt>
    <dgm:pt modelId="{E57ABB15-6BE7-A24B-866B-F2F114A5AE74}" type="parTrans" cxnId="{0504B327-B099-BB40-9D9B-2D82D93D5A8C}">
      <dgm:prSet/>
      <dgm:spPr/>
      <dgm:t>
        <a:bodyPr/>
        <a:lstStyle/>
        <a:p>
          <a:endParaRPr lang="en-IN"/>
        </a:p>
      </dgm:t>
    </dgm:pt>
    <dgm:pt modelId="{A8A1366A-1B8F-504F-B420-9357B83C1F51}" type="sibTrans" cxnId="{0504B327-B099-BB40-9D9B-2D82D93D5A8C}">
      <dgm:prSet/>
      <dgm:spPr/>
      <dgm:t>
        <a:bodyPr/>
        <a:lstStyle/>
        <a:p>
          <a:endParaRPr lang="en-IN"/>
        </a:p>
      </dgm:t>
    </dgm:pt>
    <dgm:pt modelId="{75310F56-B339-5942-A684-6C0F7E81EF74}">
      <dgm:prSet/>
      <dgm:spPr/>
      <dgm:t>
        <a:bodyPr/>
        <a:lstStyle/>
        <a:p>
          <a:r>
            <a:rPr lang="en-US" dirty="0" smtClean="0"/>
            <a:t>Install &amp; Start BNA</a:t>
          </a:r>
          <a:endParaRPr lang="en-US" dirty="0"/>
        </a:p>
      </dgm:t>
    </dgm:pt>
    <dgm:pt modelId="{4900A895-9187-8149-88E5-F7D42C19D599}" type="parTrans" cxnId="{0F83DD82-7F66-5C4D-A809-960419D64C0D}">
      <dgm:prSet/>
      <dgm:spPr/>
      <dgm:t>
        <a:bodyPr/>
        <a:lstStyle/>
        <a:p>
          <a:endParaRPr lang="en-IN"/>
        </a:p>
      </dgm:t>
    </dgm:pt>
    <dgm:pt modelId="{52E6E067-EEB0-B640-867D-CF49E43CB222}" type="sibTrans" cxnId="{0F83DD82-7F66-5C4D-A809-960419D64C0D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FED10578-714E-164B-8A10-F4B76367FEC4}" type="pres">
      <dgm:prSet presAssocID="{7985B3B7-4540-404A-95FC-B2832DB7AD8E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551F8A1-5135-924C-AC81-51E86BD0AABC}" type="pres">
      <dgm:prSet presAssocID="{DD11FB1C-B3E8-A849-840F-F0DE97B903B8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3959D-45C0-7D45-A44A-118269FEFCA5}" type="pres">
      <dgm:prSet presAssocID="{92C2ED19-1B84-484C-827B-B71F82C8841D}" presName="sibTrans" presStyleCnt="0"/>
      <dgm:spPr/>
    </dgm:pt>
    <dgm:pt modelId="{BC0E61AA-F477-D247-ADB9-93E73B9D6E84}" type="pres">
      <dgm:prSet presAssocID="{48E4FB28-FF62-2C42-A733-CC9A512DB2BB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CF01F-58BE-6D48-B791-7803521E6DE6}" type="pres">
      <dgm:prSet presAssocID="{0F2DE39C-67CC-AA4A-A7D6-ED84B4F7366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DB84FD9E-DCAC-054B-A12D-98EFA4F16C7B}" type="pres">
      <dgm:prSet presAssocID="{90B427F0-047D-454D-AF6A-BBF08513A41F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BD11E2-6EA1-F24F-A006-F8B4930292D0}" type="pres">
      <dgm:prSet presAssocID="{010F6C8E-78BD-6043-921F-1FF5AEF74167}" presName="sibTrans" presStyleCnt="0"/>
      <dgm:spPr/>
    </dgm:pt>
    <dgm:pt modelId="{B6EA1BEA-BDC1-6B4A-A5E5-6A38E020AFAD}" type="pres">
      <dgm:prSet presAssocID="{75310F56-B339-5942-A684-6C0F7E81EF74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3C80CD-0AA1-D24F-8C4F-699882237B01}" type="pres">
      <dgm:prSet presAssocID="{52E6E067-EEB0-B640-867D-CF49E43CB222}" presName="sibTrans" presStyleCnt="0"/>
      <dgm:spPr/>
    </dgm:pt>
    <dgm:pt modelId="{8302EF27-7813-D741-8862-73901F806A36}" type="pres">
      <dgm:prSet presAssocID="{32C6E594-C1B3-F94F-86B6-ABB79A8E8968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04B327-B099-BB40-9D9B-2D82D93D5A8C}" srcId="{8DCCF423-D5C0-7B49-9ED2-258FCE79F4D3}" destId="{32C6E594-C1B3-F94F-86B6-ABB79A8E8968}" srcOrd="6" destOrd="0" parTransId="{E57ABB15-6BE7-A24B-866B-F2F114A5AE74}" sibTransId="{A8A1366A-1B8F-504F-B420-9357B83C1F51}"/>
    <dgm:cxn modelId="{84C93FFD-998A-8940-85A0-AE0188651DFD}" type="presOf" srcId="{90B427F0-047D-454D-AF6A-BBF08513A41F}" destId="{DB84FD9E-DCAC-054B-A12D-98EFA4F16C7B}" srcOrd="0" destOrd="0" presId="urn:microsoft.com/office/officeart/2005/8/layout/hProcess9"/>
    <dgm:cxn modelId="{5EDFC582-99FA-FC43-85B2-C2408D382092}" type="presOf" srcId="{7985B3B7-4540-404A-95FC-B2832DB7AD8E}" destId="{FED10578-714E-164B-8A10-F4B76367FEC4}" srcOrd="0" destOrd="0" presId="urn:microsoft.com/office/officeart/2005/8/layout/hProcess9"/>
    <dgm:cxn modelId="{0F83DD82-7F66-5C4D-A809-960419D64C0D}" srcId="{8DCCF423-D5C0-7B49-9ED2-258FCE79F4D3}" destId="{75310F56-B339-5942-A684-6C0F7E81EF74}" srcOrd="5" destOrd="0" parTransId="{4900A895-9187-8149-88E5-F7D42C19D599}" sibTransId="{52E6E067-EEB0-B640-867D-CF49E43CB222}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23B8EFFB-AFA5-C740-86ED-2A30A860A856}" type="presOf" srcId="{DD11FB1C-B3E8-A849-840F-F0DE97B903B8}" destId="{B551F8A1-5135-924C-AC81-51E86BD0AABC}" srcOrd="0" destOrd="0" presId="urn:microsoft.com/office/officeart/2005/8/layout/hProcess9"/>
    <dgm:cxn modelId="{7CFB2F91-591D-D64E-8E8F-1D91E57B28DF}" srcId="{8DCCF423-D5C0-7B49-9ED2-258FCE79F4D3}" destId="{DD11FB1C-B3E8-A849-840F-F0DE97B903B8}" srcOrd="1" destOrd="0" parTransId="{48679478-3E10-7642-96BD-783ADFDDFD55}" sibTransId="{92C2ED19-1B84-484C-827B-B71F82C8841D}"/>
    <dgm:cxn modelId="{8CF6C0C5-9E6E-7E44-906D-783800268E7D}" type="presOf" srcId="{48E4FB28-FF62-2C42-A733-CC9A512DB2BB}" destId="{BC0E61AA-F477-D247-ADB9-93E73B9D6E84}" srcOrd="0" destOrd="0" presId="urn:microsoft.com/office/officeart/2005/8/layout/hProcess9"/>
    <dgm:cxn modelId="{009CA8CF-DF6C-CF4F-94C1-1A6939B84583}" type="presOf" srcId="{DFE79C31-7A1A-8941-9DCC-30846CBEAE3C}" destId="{6B7DC0A7-5337-C94B-A722-0CCF629D51FB}" srcOrd="0" destOrd="0" presId="urn:microsoft.com/office/officeart/2005/8/layout/hProcess9"/>
    <dgm:cxn modelId="{336D878D-6183-7444-8B7B-903D34DC46D8}" type="presOf" srcId="{32C6E594-C1B3-F94F-86B6-ABB79A8E8968}" destId="{8302EF27-7813-D741-8862-73901F806A36}" srcOrd="0" destOrd="0" presId="urn:microsoft.com/office/officeart/2005/8/layout/hProcess9"/>
    <dgm:cxn modelId="{75B4DCA9-83DC-4E43-A415-8AC231377DFB}" srcId="{8DCCF423-D5C0-7B49-9ED2-258FCE79F4D3}" destId="{48E4FB28-FF62-2C42-A733-CC9A512DB2BB}" srcOrd="2" destOrd="0" parTransId="{4F087F7F-0061-2649-A445-CA077E92BF09}" sibTransId="{0F2DE39C-67CC-AA4A-A7D6-ED84B4F7366C}"/>
    <dgm:cxn modelId="{B0243D53-6801-314E-812E-F0CA740657DB}" srcId="{8DCCF423-D5C0-7B49-9ED2-258FCE79F4D3}" destId="{7985B3B7-4540-404A-95FC-B2832DB7AD8E}" srcOrd="0" destOrd="0" parTransId="{FF0AE8D6-4EE4-6847-9E37-578559460331}" sibTransId="{5680C1CB-9A9B-E041-ABB8-298941CFEFB4}"/>
    <dgm:cxn modelId="{EE308BAD-DC4C-DE4B-8224-F92B96FA0DF3}" type="presOf" srcId="{75310F56-B339-5942-A684-6C0F7E81EF74}" destId="{B6EA1BEA-BDC1-6B4A-A5E5-6A38E020AFAD}" srcOrd="0" destOrd="0" presId="urn:microsoft.com/office/officeart/2005/8/layout/hProcess9"/>
    <dgm:cxn modelId="{8D349911-9A1E-BD4E-8008-865F2F4674A7}" srcId="{8DCCF423-D5C0-7B49-9ED2-258FCE79F4D3}" destId="{90B427F0-047D-454D-AF6A-BBF08513A41F}" srcOrd="4" destOrd="0" parTransId="{26032B43-A460-4645-83B3-1ECE9616C355}" sibTransId="{010F6C8E-78BD-6043-921F-1FF5AEF74167}"/>
    <dgm:cxn modelId="{8E37F9A4-309F-6A43-ABA9-CE6289E9EF4C}" type="presOf" srcId="{8DCCF423-D5C0-7B49-9ED2-258FCE79F4D3}" destId="{83D34298-8D62-394D-980C-3822DC6D1244}" srcOrd="0" destOrd="0" presId="urn:microsoft.com/office/officeart/2005/8/layout/hProcess9"/>
    <dgm:cxn modelId="{161049D8-370A-A544-9DA7-E86F52E8F857}" type="presParOf" srcId="{83D34298-8D62-394D-980C-3822DC6D1244}" destId="{5719972A-43F1-9E4A-9FCA-3D461E4F8374}" srcOrd="0" destOrd="0" presId="urn:microsoft.com/office/officeart/2005/8/layout/hProcess9"/>
    <dgm:cxn modelId="{44E74950-E360-A349-B1E1-D60B237F0A5A}" type="presParOf" srcId="{83D34298-8D62-394D-980C-3822DC6D1244}" destId="{F936D731-5D7C-194F-9E96-007ABA9B43EB}" srcOrd="1" destOrd="0" presId="urn:microsoft.com/office/officeart/2005/8/layout/hProcess9"/>
    <dgm:cxn modelId="{5B4A76DA-653D-F841-B885-25C3D90B037E}" type="presParOf" srcId="{F936D731-5D7C-194F-9E96-007ABA9B43EB}" destId="{FED10578-714E-164B-8A10-F4B76367FEC4}" srcOrd="0" destOrd="0" presId="urn:microsoft.com/office/officeart/2005/8/layout/hProcess9"/>
    <dgm:cxn modelId="{D4D46824-0A2C-624C-A460-36D0002F7417}" type="presParOf" srcId="{F936D731-5D7C-194F-9E96-007ABA9B43EB}" destId="{15670286-8BEC-2D47-A928-E68210592FCA}" srcOrd="1" destOrd="0" presId="urn:microsoft.com/office/officeart/2005/8/layout/hProcess9"/>
    <dgm:cxn modelId="{8E9EBBC0-F778-264B-879B-132030976E5E}" type="presParOf" srcId="{F936D731-5D7C-194F-9E96-007ABA9B43EB}" destId="{B551F8A1-5135-924C-AC81-51E86BD0AABC}" srcOrd="2" destOrd="0" presId="urn:microsoft.com/office/officeart/2005/8/layout/hProcess9"/>
    <dgm:cxn modelId="{DF54192A-C05F-1549-AB55-D5A5CE92974B}" type="presParOf" srcId="{F936D731-5D7C-194F-9E96-007ABA9B43EB}" destId="{5653959D-45C0-7D45-A44A-118269FEFCA5}" srcOrd="3" destOrd="0" presId="urn:microsoft.com/office/officeart/2005/8/layout/hProcess9"/>
    <dgm:cxn modelId="{4DA4EE46-8E8A-C348-B238-4B47C11420EF}" type="presParOf" srcId="{F936D731-5D7C-194F-9E96-007ABA9B43EB}" destId="{BC0E61AA-F477-D247-ADB9-93E73B9D6E84}" srcOrd="4" destOrd="0" presId="urn:microsoft.com/office/officeart/2005/8/layout/hProcess9"/>
    <dgm:cxn modelId="{5A1BB043-B581-F243-87D5-328BD1000302}" type="presParOf" srcId="{F936D731-5D7C-194F-9E96-007ABA9B43EB}" destId="{E59CF01F-58BE-6D48-B791-7803521E6DE6}" srcOrd="5" destOrd="0" presId="urn:microsoft.com/office/officeart/2005/8/layout/hProcess9"/>
    <dgm:cxn modelId="{ACBB8978-E774-754D-9BE7-6B150307B984}" type="presParOf" srcId="{F936D731-5D7C-194F-9E96-007ABA9B43EB}" destId="{6B7DC0A7-5337-C94B-A722-0CCF629D51FB}" srcOrd="6" destOrd="0" presId="urn:microsoft.com/office/officeart/2005/8/layout/hProcess9"/>
    <dgm:cxn modelId="{A823E594-443C-E34F-8AF1-54CADEC2BDC5}" type="presParOf" srcId="{F936D731-5D7C-194F-9E96-007ABA9B43EB}" destId="{6D818262-60AB-5F43-B6B4-4B1839178275}" srcOrd="7" destOrd="0" presId="urn:microsoft.com/office/officeart/2005/8/layout/hProcess9"/>
    <dgm:cxn modelId="{A0A73E32-24EB-2B4A-94FB-B796EE6C6E1A}" type="presParOf" srcId="{F936D731-5D7C-194F-9E96-007ABA9B43EB}" destId="{DB84FD9E-DCAC-054B-A12D-98EFA4F16C7B}" srcOrd="8" destOrd="0" presId="urn:microsoft.com/office/officeart/2005/8/layout/hProcess9"/>
    <dgm:cxn modelId="{00FD4FB1-1179-8041-A204-852D12E2D8D3}" type="presParOf" srcId="{F936D731-5D7C-194F-9E96-007ABA9B43EB}" destId="{52BD11E2-6EA1-F24F-A006-F8B4930292D0}" srcOrd="9" destOrd="0" presId="urn:microsoft.com/office/officeart/2005/8/layout/hProcess9"/>
    <dgm:cxn modelId="{A45245C4-E6AC-E042-8F82-741BB3C2D81E}" type="presParOf" srcId="{F936D731-5D7C-194F-9E96-007ABA9B43EB}" destId="{B6EA1BEA-BDC1-6B4A-A5E5-6A38E020AFAD}" srcOrd="10" destOrd="0" presId="urn:microsoft.com/office/officeart/2005/8/layout/hProcess9"/>
    <dgm:cxn modelId="{FE0B2596-22ED-7F4F-B3BB-D4B11C661966}" type="presParOf" srcId="{F936D731-5D7C-194F-9E96-007ABA9B43EB}" destId="{BD3C80CD-0AA1-D24F-8C4F-699882237B01}" srcOrd="11" destOrd="0" presId="urn:microsoft.com/office/officeart/2005/8/layout/hProcess9"/>
    <dgm:cxn modelId="{C90FAD89-30D7-DC49-8198-4AA69B4B0D59}" type="presParOf" srcId="{F936D731-5D7C-194F-9E96-007ABA9B43EB}" destId="{8302EF27-7813-D741-8862-73901F806A36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9966" y="0"/>
          <a:ext cx="3562451" cy="10242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0578-714E-164B-8A10-F4B76367FEC4}">
      <dsp:nvSpPr>
        <dsp:cNvPr id="0" name=""/>
        <dsp:cNvSpPr/>
      </dsp:nvSpPr>
      <dsp:spPr>
        <a:xfrm>
          <a:off x="1055" y="307276"/>
          <a:ext cx="614443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Download binaries</a:t>
          </a:r>
          <a:endParaRPr lang="en-US" sz="700" kern="1200" dirty="0"/>
        </a:p>
      </dsp:txBody>
      <dsp:txXfrm>
        <a:off x="21055" y="327276"/>
        <a:ext cx="574443" cy="369702"/>
      </dsp:txXfrm>
    </dsp:sp>
    <dsp:sp modelId="{B551F8A1-5135-924C-AC81-51E86BD0AABC}">
      <dsp:nvSpPr>
        <dsp:cNvPr id="0" name=""/>
        <dsp:cNvSpPr/>
      </dsp:nvSpPr>
      <dsp:spPr>
        <a:xfrm>
          <a:off x="646221" y="307276"/>
          <a:ext cx="614443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Generate Crypto</a:t>
          </a:r>
          <a:endParaRPr lang="en-US" sz="700" kern="1200" dirty="0"/>
        </a:p>
      </dsp:txBody>
      <dsp:txXfrm>
        <a:off x="666221" y="327276"/>
        <a:ext cx="574443" cy="369702"/>
      </dsp:txXfrm>
    </dsp:sp>
    <dsp:sp modelId="{BC0E61AA-F477-D247-ADB9-93E73B9D6E84}">
      <dsp:nvSpPr>
        <dsp:cNvPr id="0" name=""/>
        <dsp:cNvSpPr/>
      </dsp:nvSpPr>
      <dsp:spPr>
        <a:xfrm>
          <a:off x="1291387" y="307276"/>
          <a:ext cx="614443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Docker Services</a:t>
          </a:r>
          <a:endParaRPr lang="en-US" sz="700" kern="1200" dirty="0"/>
        </a:p>
      </dsp:txBody>
      <dsp:txXfrm>
        <a:off x="1311387" y="327276"/>
        <a:ext cx="574443" cy="369702"/>
      </dsp:txXfrm>
    </dsp:sp>
    <dsp:sp modelId="{6B7DC0A7-5337-C94B-A722-0CCF629D51FB}">
      <dsp:nvSpPr>
        <dsp:cNvPr id="0" name=""/>
        <dsp:cNvSpPr/>
      </dsp:nvSpPr>
      <dsp:spPr>
        <a:xfrm>
          <a:off x="1936553" y="307276"/>
          <a:ext cx="614443" cy="409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Scripts</a:t>
          </a:r>
          <a:endParaRPr lang="en-US" sz="700" kern="1200" dirty="0"/>
        </a:p>
      </dsp:txBody>
      <dsp:txXfrm>
        <a:off x="1956553" y="327276"/>
        <a:ext cx="574443" cy="369702"/>
      </dsp:txXfrm>
    </dsp:sp>
    <dsp:sp modelId="{DB84FD9E-DCAC-054B-A12D-98EFA4F16C7B}">
      <dsp:nvSpPr>
        <dsp:cNvPr id="0" name=""/>
        <dsp:cNvSpPr/>
      </dsp:nvSpPr>
      <dsp:spPr>
        <a:xfrm>
          <a:off x="2581719" y="307276"/>
          <a:ext cx="614443" cy="4097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Peer Admin Card creation</a:t>
          </a:r>
          <a:endParaRPr lang="en-US" sz="700" kern="1200" dirty="0"/>
        </a:p>
      </dsp:txBody>
      <dsp:txXfrm>
        <a:off x="2601719" y="327276"/>
        <a:ext cx="574443" cy="369702"/>
      </dsp:txXfrm>
    </dsp:sp>
    <dsp:sp modelId="{8302EF27-7813-D741-8862-73901F806A36}">
      <dsp:nvSpPr>
        <dsp:cNvPr id="0" name=""/>
        <dsp:cNvSpPr/>
      </dsp:nvSpPr>
      <dsp:spPr>
        <a:xfrm>
          <a:off x="3226885" y="307276"/>
          <a:ext cx="614443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smtClean="0"/>
            <a:t>Test the network </a:t>
          </a:r>
          <a:endParaRPr lang="en-US" sz="700" kern="1200" dirty="0"/>
        </a:p>
      </dsp:txBody>
      <dsp:txXfrm>
        <a:off x="3246885" y="327276"/>
        <a:ext cx="574443" cy="369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9966" y="0"/>
          <a:ext cx="3562451" cy="10242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5B99E-B4E2-D347-A548-3D81D309FA35}">
      <dsp:nvSpPr>
        <dsp:cNvPr id="0" name=""/>
        <dsp:cNvSpPr/>
      </dsp:nvSpPr>
      <dsp:spPr>
        <a:xfrm>
          <a:off x="328" y="307276"/>
          <a:ext cx="526264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Setup Envoirnment</a:t>
          </a:r>
        </a:p>
      </dsp:txBody>
      <dsp:txXfrm>
        <a:off x="20328" y="327276"/>
        <a:ext cx="486264" cy="369702"/>
      </dsp:txXfrm>
    </dsp:sp>
    <dsp:sp modelId="{F54CBE6B-0532-C440-A658-D410BF130FA3}">
      <dsp:nvSpPr>
        <dsp:cNvPr id="0" name=""/>
        <dsp:cNvSpPr/>
      </dsp:nvSpPr>
      <dsp:spPr>
        <a:xfrm>
          <a:off x="552905" y="307276"/>
          <a:ext cx="526264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Generate Crypto material</a:t>
          </a:r>
        </a:p>
      </dsp:txBody>
      <dsp:txXfrm>
        <a:off x="572905" y="327276"/>
        <a:ext cx="486264" cy="369702"/>
      </dsp:txXfrm>
    </dsp:sp>
    <dsp:sp modelId="{6F6254B7-C4D1-0C4D-BD33-99BDBD043255}">
      <dsp:nvSpPr>
        <dsp:cNvPr id="0" name=""/>
        <dsp:cNvSpPr/>
      </dsp:nvSpPr>
      <dsp:spPr>
        <a:xfrm>
          <a:off x="1105483" y="307276"/>
          <a:ext cx="526264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Fetch-Decode &amp; add Org2 json</a:t>
          </a:r>
        </a:p>
      </dsp:txBody>
      <dsp:txXfrm>
        <a:off x="1125483" y="327276"/>
        <a:ext cx="486264" cy="369702"/>
      </dsp:txXfrm>
    </dsp:sp>
    <dsp:sp modelId="{D0665803-B751-354D-AFE9-160B55892032}">
      <dsp:nvSpPr>
        <dsp:cNvPr id="0" name=""/>
        <dsp:cNvSpPr/>
      </dsp:nvSpPr>
      <dsp:spPr>
        <a:xfrm>
          <a:off x="1658060" y="307276"/>
          <a:ext cx="526264" cy="409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Sign &amp; Update</a:t>
          </a:r>
        </a:p>
      </dsp:txBody>
      <dsp:txXfrm>
        <a:off x="1678060" y="327276"/>
        <a:ext cx="486264" cy="369702"/>
      </dsp:txXfrm>
    </dsp:sp>
    <dsp:sp modelId="{04B204C8-9CA0-1F49-8AE4-AB1763A242C2}">
      <dsp:nvSpPr>
        <dsp:cNvPr id="0" name=""/>
        <dsp:cNvSpPr/>
      </dsp:nvSpPr>
      <dsp:spPr>
        <a:xfrm>
          <a:off x="2210637" y="307276"/>
          <a:ext cx="526264" cy="4097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Spin Up Org2</a:t>
          </a:r>
        </a:p>
      </dsp:txBody>
      <dsp:txXfrm>
        <a:off x="2230637" y="327276"/>
        <a:ext cx="486264" cy="369702"/>
      </dsp:txXfrm>
    </dsp:sp>
    <dsp:sp modelId="{FD5A8899-F90D-3A4E-AB6A-96577128CE5C}">
      <dsp:nvSpPr>
        <dsp:cNvPr id="0" name=""/>
        <dsp:cNvSpPr/>
      </dsp:nvSpPr>
      <dsp:spPr>
        <a:xfrm>
          <a:off x="2763215" y="307276"/>
          <a:ext cx="526264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Join Org2 to the channel</a:t>
          </a:r>
        </a:p>
      </dsp:txBody>
      <dsp:txXfrm>
        <a:off x="2783215" y="327276"/>
        <a:ext cx="486264" cy="369702"/>
      </dsp:txXfrm>
    </dsp:sp>
    <dsp:sp modelId="{C7695D3E-7451-AA49-B016-447750271128}">
      <dsp:nvSpPr>
        <dsp:cNvPr id="0" name=""/>
        <dsp:cNvSpPr/>
      </dsp:nvSpPr>
      <dsp:spPr>
        <a:xfrm>
          <a:off x="3315792" y="307276"/>
          <a:ext cx="526264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Test Network </a:t>
          </a:r>
        </a:p>
      </dsp:txBody>
      <dsp:txXfrm>
        <a:off x="3335792" y="327276"/>
        <a:ext cx="486264" cy="369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9966" y="0"/>
          <a:ext cx="3562451" cy="10242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0578-714E-164B-8A10-F4B76367FEC4}">
      <dsp:nvSpPr>
        <dsp:cNvPr id="0" name=""/>
        <dsp:cNvSpPr/>
      </dsp:nvSpPr>
      <dsp:spPr>
        <a:xfrm>
          <a:off x="152" y="307276"/>
          <a:ext cx="460129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Download binaries</a:t>
          </a:r>
          <a:endParaRPr lang="en-US" sz="600" kern="1200" dirty="0"/>
        </a:p>
      </dsp:txBody>
      <dsp:txXfrm>
        <a:off x="20152" y="327276"/>
        <a:ext cx="420129" cy="369702"/>
      </dsp:txXfrm>
    </dsp:sp>
    <dsp:sp modelId="{B551F8A1-5135-924C-AC81-51E86BD0AABC}">
      <dsp:nvSpPr>
        <dsp:cNvPr id="0" name=""/>
        <dsp:cNvSpPr/>
      </dsp:nvSpPr>
      <dsp:spPr>
        <a:xfrm>
          <a:off x="483288" y="307276"/>
          <a:ext cx="460129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Generate Crypto</a:t>
          </a:r>
          <a:endParaRPr lang="en-US" sz="600" kern="1200" dirty="0"/>
        </a:p>
      </dsp:txBody>
      <dsp:txXfrm>
        <a:off x="503288" y="327276"/>
        <a:ext cx="420129" cy="369702"/>
      </dsp:txXfrm>
    </dsp:sp>
    <dsp:sp modelId="{BC0E61AA-F477-D247-ADB9-93E73B9D6E84}">
      <dsp:nvSpPr>
        <dsp:cNvPr id="0" name=""/>
        <dsp:cNvSpPr/>
      </dsp:nvSpPr>
      <dsp:spPr>
        <a:xfrm>
          <a:off x="966424" y="307276"/>
          <a:ext cx="460129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Configure Docker Services</a:t>
          </a:r>
          <a:endParaRPr lang="en-US" sz="600" kern="1200" dirty="0"/>
        </a:p>
      </dsp:txBody>
      <dsp:txXfrm>
        <a:off x="986424" y="327276"/>
        <a:ext cx="420129" cy="369702"/>
      </dsp:txXfrm>
    </dsp:sp>
    <dsp:sp modelId="{6B7DC0A7-5337-C94B-A722-0CCF629D51FB}">
      <dsp:nvSpPr>
        <dsp:cNvPr id="0" name=""/>
        <dsp:cNvSpPr/>
      </dsp:nvSpPr>
      <dsp:spPr>
        <a:xfrm>
          <a:off x="1449559" y="307276"/>
          <a:ext cx="460129" cy="409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Configure Scripts</a:t>
          </a:r>
          <a:endParaRPr lang="en-US" sz="600" kern="1200" dirty="0"/>
        </a:p>
      </dsp:txBody>
      <dsp:txXfrm>
        <a:off x="1469559" y="327276"/>
        <a:ext cx="420129" cy="369702"/>
      </dsp:txXfrm>
    </dsp:sp>
    <dsp:sp modelId="{DB84FD9E-DCAC-054B-A12D-98EFA4F16C7B}">
      <dsp:nvSpPr>
        <dsp:cNvPr id="0" name=""/>
        <dsp:cNvSpPr/>
      </dsp:nvSpPr>
      <dsp:spPr>
        <a:xfrm>
          <a:off x="1932695" y="307276"/>
          <a:ext cx="460129" cy="4097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PeerAdmin Card creation</a:t>
          </a:r>
          <a:endParaRPr lang="en-US" sz="600" kern="1200" dirty="0"/>
        </a:p>
      </dsp:txBody>
      <dsp:txXfrm>
        <a:off x="1952695" y="327276"/>
        <a:ext cx="420129" cy="369702"/>
      </dsp:txXfrm>
    </dsp:sp>
    <dsp:sp modelId="{1B900ADE-94CA-7C4D-9FA9-075A8FB1C7AC}">
      <dsp:nvSpPr>
        <dsp:cNvPr id="0" name=""/>
        <dsp:cNvSpPr/>
      </dsp:nvSpPr>
      <dsp:spPr>
        <a:xfrm>
          <a:off x="2415831" y="307276"/>
          <a:ext cx="460129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Docker Swarm Network</a:t>
          </a:r>
        </a:p>
      </dsp:txBody>
      <dsp:txXfrm>
        <a:off x="2435831" y="327276"/>
        <a:ext cx="420129" cy="369702"/>
      </dsp:txXfrm>
    </dsp:sp>
    <dsp:sp modelId="{B6EA1BEA-BDC1-6B4A-A5E5-6A38E020AFAD}">
      <dsp:nvSpPr>
        <dsp:cNvPr id="0" name=""/>
        <dsp:cNvSpPr/>
      </dsp:nvSpPr>
      <dsp:spPr>
        <a:xfrm>
          <a:off x="2898967" y="307276"/>
          <a:ext cx="460129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Install &amp; Start BNA</a:t>
          </a:r>
          <a:endParaRPr lang="en-US" sz="600" kern="1200" dirty="0"/>
        </a:p>
      </dsp:txBody>
      <dsp:txXfrm>
        <a:off x="2918967" y="327276"/>
        <a:ext cx="420129" cy="369702"/>
      </dsp:txXfrm>
    </dsp:sp>
    <dsp:sp modelId="{8302EF27-7813-D741-8862-73901F806A36}">
      <dsp:nvSpPr>
        <dsp:cNvPr id="0" name=""/>
        <dsp:cNvSpPr/>
      </dsp:nvSpPr>
      <dsp:spPr>
        <a:xfrm>
          <a:off x="3382103" y="307276"/>
          <a:ext cx="460129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Test the network </a:t>
          </a:r>
          <a:endParaRPr lang="en-US" sz="600" kern="1200" dirty="0"/>
        </a:p>
      </dsp:txBody>
      <dsp:txXfrm>
        <a:off x="3402103" y="327276"/>
        <a:ext cx="420129" cy="369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9966" y="0"/>
          <a:ext cx="3562451" cy="10242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0578-714E-164B-8A10-F4B76367FEC4}">
      <dsp:nvSpPr>
        <dsp:cNvPr id="0" name=""/>
        <dsp:cNvSpPr/>
      </dsp:nvSpPr>
      <dsp:spPr>
        <a:xfrm>
          <a:off x="328" y="307276"/>
          <a:ext cx="526264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Download binaries</a:t>
          </a:r>
          <a:endParaRPr lang="en-US" sz="700" kern="1200" dirty="0"/>
        </a:p>
      </dsp:txBody>
      <dsp:txXfrm>
        <a:off x="20328" y="327276"/>
        <a:ext cx="486264" cy="369702"/>
      </dsp:txXfrm>
    </dsp:sp>
    <dsp:sp modelId="{B551F8A1-5135-924C-AC81-51E86BD0AABC}">
      <dsp:nvSpPr>
        <dsp:cNvPr id="0" name=""/>
        <dsp:cNvSpPr/>
      </dsp:nvSpPr>
      <dsp:spPr>
        <a:xfrm>
          <a:off x="552905" y="307276"/>
          <a:ext cx="526264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Generate Crypto</a:t>
          </a:r>
          <a:endParaRPr lang="en-US" sz="700" kern="1200" dirty="0"/>
        </a:p>
      </dsp:txBody>
      <dsp:txXfrm>
        <a:off x="572905" y="327276"/>
        <a:ext cx="486264" cy="369702"/>
      </dsp:txXfrm>
    </dsp:sp>
    <dsp:sp modelId="{BC0E61AA-F477-D247-ADB9-93E73B9D6E84}">
      <dsp:nvSpPr>
        <dsp:cNvPr id="0" name=""/>
        <dsp:cNvSpPr/>
      </dsp:nvSpPr>
      <dsp:spPr>
        <a:xfrm>
          <a:off x="1105483" y="307276"/>
          <a:ext cx="526264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Docker Services</a:t>
          </a:r>
          <a:endParaRPr lang="en-US" sz="700" kern="1200" dirty="0"/>
        </a:p>
      </dsp:txBody>
      <dsp:txXfrm>
        <a:off x="1125483" y="327276"/>
        <a:ext cx="486264" cy="369702"/>
      </dsp:txXfrm>
    </dsp:sp>
    <dsp:sp modelId="{6B7DC0A7-5337-C94B-A722-0CCF629D51FB}">
      <dsp:nvSpPr>
        <dsp:cNvPr id="0" name=""/>
        <dsp:cNvSpPr/>
      </dsp:nvSpPr>
      <dsp:spPr>
        <a:xfrm>
          <a:off x="1658060" y="307276"/>
          <a:ext cx="526264" cy="409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Scripts</a:t>
          </a:r>
          <a:endParaRPr lang="en-US" sz="700" kern="1200" dirty="0"/>
        </a:p>
      </dsp:txBody>
      <dsp:txXfrm>
        <a:off x="1678060" y="327276"/>
        <a:ext cx="486264" cy="369702"/>
      </dsp:txXfrm>
    </dsp:sp>
    <dsp:sp modelId="{DB84FD9E-DCAC-054B-A12D-98EFA4F16C7B}">
      <dsp:nvSpPr>
        <dsp:cNvPr id="0" name=""/>
        <dsp:cNvSpPr/>
      </dsp:nvSpPr>
      <dsp:spPr>
        <a:xfrm>
          <a:off x="2210637" y="307276"/>
          <a:ext cx="526264" cy="4097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PeerAdmin Card creation</a:t>
          </a:r>
          <a:endParaRPr lang="en-US" sz="700" kern="1200" dirty="0"/>
        </a:p>
      </dsp:txBody>
      <dsp:txXfrm>
        <a:off x="2230637" y="327276"/>
        <a:ext cx="486264" cy="369702"/>
      </dsp:txXfrm>
    </dsp:sp>
    <dsp:sp modelId="{B6EA1BEA-BDC1-6B4A-A5E5-6A38E020AFAD}">
      <dsp:nvSpPr>
        <dsp:cNvPr id="0" name=""/>
        <dsp:cNvSpPr/>
      </dsp:nvSpPr>
      <dsp:spPr>
        <a:xfrm>
          <a:off x="2763215" y="307276"/>
          <a:ext cx="526264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Install &amp; Start BNA</a:t>
          </a:r>
          <a:endParaRPr lang="en-US" sz="700" kern="1200" dirty="0"/>
        </a:p>
      </dsp:txBody>
      <dsp:txXfrm>
        <a:off x="2783215" y="327276"/>
        <a:ext cx="486264" cy="369702"/>
      </dsp:txXfrm>
    </dsp:sp>
    <dsp:sp modelId="{8302EF27-7813-D741-8862-73901F806A36}">
      <dsp:nvSpPr>
        <dsp:cNvPr id="0" name=""/>
        <dsp:cNvSpPr/>
      </dsp:nvSpPr>
      <dsp:spPr>
        <a:xfrm>
          <a:off x="3315792" y="307276"/>
          <a:ext cx="526264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Test the network </a:t>
          </a:r>
          <a:endParaRPr lang="en-US" sz="700" kern="1200" dirty="0"/>
        </a:p>
      </dsp:txBody>
      <dsp:txXfrm>
        <a:off x="3335792" y="327276"/>
        <a:ext cx="486264" cy="36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1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8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3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8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7CF0-3775-044C-9858-12B690A3A534}" type="datetimeFigureOut">
              <a:rPr lang="en-US" smtClean="0"/>
              <a:t>10/08/18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diagramData" Target="../diagrams/data3.xml"/><Relationship Id="rId15" Type="http://schemas.openxmlformats.org/officeDocument/2006/relationships/diagramLayout" Target="../diagrams/layout3.xml"/><Relationship Id="rId16" Type="http://schemas.openxmlformats.org/officeDocument/2006/relationships/diagramQuickStyle" Target="../diagrams/quickStyle3.xml"/><Relationship Id="rId17" Type="http://schemas.openxmlformats.org/officeDocument/2006/relationships/diagramColors" Target="../diagrams/colors3.xml"/><Relationship Id="rId1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50807" y="2584235"/>
            <a:ext cx="3842385" cy="1083842"/>
            <a:chOff x="2650807" y="2857285"/>
            <a:chExt cx="3842385" cy="1083842"/>
          </a:xfrm>
        </p:grpSpPr>
        <p:grpSp>
          <p:nvGrpSpPr>
            <p:cNvPr id="21" name="Group 20"/>
            <p:cNvGrpSpPr/>
            <p:nvPr/>
          </p:nvGrpSpPr>
          <p:grpSpPr>
            <a:xfrm>
              <a:off x="2650807" y="2857285"/>
              <a:ext cx="3842385" cy="1083842"/>
              <a:chOff x="2650807" y="2857285"/>
              <a:chExt cx="3842385" cy="108384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50807" y="2857285"/>
                <a:ext cx="3842385" cy="1083842"/>
                <a:chOff x="2650807" y="2857285"/>
                <a:chExt cx="3842385" cy="108384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807" y="2857285"/>
                  <a:ext cx="3842385" cy="1083842"/>
                  <a:chOff x="2650807" y="2857285"/>
                  <a:chExt cx="3842385" cy="1083842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650807" y="2857285"/>
                    <a:ext cx="3842385" cy="1083842"/>
                    <a:chOff x="2650807" y="2857285"/>
                    <a:chExt cx="3842385" cy="1083842"/>
                  </a:xfrm>
                </p:grpSpPr>
                <p:graphicFrame>
                  <p:nvGraphicFramePr>
                    <p:cNvPr id="8" name="Diagram 7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4151165503"/>
                        </p:ext>
                      </p:extLst>
                    </p:nvPr>
                  </p:nvGraphicFramePr>
                  <p:xfrm>
                    <a:off x="2650807" y="2916872"/>
                    <a:ext cx="3842385" cy="1024255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2" r:lo="rId3" r:qs="rId4" r:cs="rId5"/>
                    </a:graphicData>
                  </a:graphic>
                </p:graphicFrame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2802149" y="2857285"/>
                      <a:ext cx="3497407" cy="339302"/>
                      <a:chOff x="190554" y="16934"/>
                      <a:chExt cx="3498751" cy="339323"/>
                    </a:xfrm>
                  </p:grpSpPr>
                  <p:pic>
                    <p:nvPicPr>
                      <p:cNvPr id="12" name="Picture 11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4" y="50800"/>
                        <a:ext cx="305505" cy="3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  <p:pic>
                    <p:nvPicPr>
                      <p:cNvPr id="13" name="Picture 12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800" y="16934"/>
                        <a:ext cx="305505" cy="3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0635" y="2891143"/>
                    <a:ext cx="305390" cy="305438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5635" y="2891143"/>
                  <a:ext cx="305390" cy="305438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935" y="2857285"/>
                <a:ext cx="305390" cy="305438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735" y="2882685"/>
              <a:ext cx="305390" cy="305438"/>
            </a:xfrm>
            <a:prstGeom prst="rect">
              <a:avLst/>
            </a:prstGeom>
            <a:noFill/>
            <a:extLst/>
          </p:spPr>
        </p:pic>
      </p:grpSp>
      <p:grpSp>
        <p:nvGrpSpPr>
          <p:cNvPr id="9" name="Group 8"/>
          <p:cNvGrpSpPr/>
          <p:nvPr/>
        </p:nvGrpSpPr>
        <p:grpSpPr>
          <a:xfrm>
            <a:off x="2175358" y="4091298"/>
            <a:ext cx="3842385" cy="1047756"/>
            <a:chOff x="2175358" y="4091298"/>
            <a:chExt cx="3842385" cy="1047756"/>
          </a:xfrm>
        </p:grpSpPr>
        <p:grpSp>
          <p:nvGrpSpPr>
            <p:cNvPr id="7" name="Group 6"/>
            <p:cNvGrpSpPr/>
            <p:nvPr/>
          </p:nvGrpSpPr>
          <p:grpSpPr>
            <a:xfrm>
              <a:off x="2175358" y="4091298"/>
              <a:ext cx="3842385" cy="1047756"/>
              <a:chOff x="2175358" y="4091298"/>
              <a:chExt cx="3842385" cy="104775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75358" y="4091298"/>
                <a:ext cx="3842385" cy="1047756"/>
                <a:chOff x="2175358" y="4091298"/>
                <a:chExt cx="3842385" cy="104775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175358" y="4091298"/>
                  <a:ext cx="3842385" cy="1047756"/>
                  <a:chOff x="2175358" y="4091298"/>
                  <a:chExt cx="3842385" cy="1047756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2175358" y="4091298"/>
                    <a:ext cx="3842385" cy="1047756"/>
                    <a:chOff x="2175358" y="4091298"/>
                    <a:chExt cx="3842385" cy="1047756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2175358" y="4091298"/>
                      <a:ext cx="3842385" cy="1047756"/>
                      <a:chOff x="2175358" y="4091298"/>
                      <a:chExt cx="3842385" cy="1047756"/>
                    </a:xfrm>
                  </p:grpSpPr>
                  <p:grpSp>
                    <p:nvGrpSpPr>
                      <p:cNvPr id="2" name="Group 1"/>
                      <p:cNvGrpSpPr/>
                      <p:nvPr/>
                    </p:nvGrpSpPr>
                    <p:grpSpPr>
                      <a:xfrm>
                        <a:off x="2175358" y="4101885"/>
                        <a:ext cx="3842385" cy="1037169"/>
                        <a:chOff x="2175358" y="4101885"/>
                        <a:chExt cx="3842385" cy="1037169"/>
                      </a:xfrm>
                    </p:grpSpPr>
                    <p:graphicFrame>
                      <p:nvGraphicFramePr>
                        <p:cNvPr id="24" name="Diagram 23"/>
                        <p:cNvGraphicFramePr/>
                        <p:nvPr>
                          <p:extLst>
                            <p:ext uri="{D42A27DB-BD31-4B8C-83A1-F6EECF244321}">
                              <p14:modId xmlns:p14="http://schemas.microsoft.com/office/powerpoint/2010/main" val="664743301"/>
                            </p:ext>
                          </p:extLst>
                        </p:nvPr>
                      </p:nvGraphicFramePr>
                      <p:xfrm>
                        <a:off x="2175358" y="4114799"/>
                        <a:ext cx="3842385" cy="1024255"/>
                      </p:xfrm>
                      <a:graphic>
                        <a:graphicData uri="http://schemas.openxmlformats.org/drawingml/2006/diagram">
                          <dgm:relIds xmlns:dgm="http://schemas.openxmlformats.org/drawingml/2006/diagram" xmlns:r="http://schemas.openxmlformats.org/officeDocument/2006/relationships" r:dm="rId9" r:lo="rId10" r:qs="rId11" r:cs="rId12"/>
                        </a:graphicData>
                      </a:graphic>
                    </p:graphicFrame>
                    <p:pic>
                      <p:nvPicPr>
                        <p:cNvPr id="25" name="Picture 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1431" y="4101885"/>
                          <a:ext cx="305388" cy="305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grpSp>
                  <p:pic>
                    <p:nvPicPr>
                      <p:cNvPr id="26" name="Picture 25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219" y="4091298"/>
                        <a:ext cx="305388" cy="305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grpSp>
                <p:pic>
                  <p:nvPicPr>
                    <p:cNvPr id="27" name="Picture 26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15319" y="4091298"/>
                      <a:ext cx="305388" cy="305438"/>
                    </a:xfrm>
                    <a:prstGeom prst="rect">
                      <a:avLst/>
                    </a:prstGeom>
                    <a:noFill/>
                    <a:extLst/>
                  </p:spPr>
                </p:pic>
              </p:grp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82135" y="4102099"/>
                    <a:ext cx="305388" cy="305438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20646" y="4101885"/>
                  <a:ext cx="305388" cy="305438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146" y="4101885"/>
                <a:ext cx="305388" cy="305438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725" y="4101885"/>
              <a:ext cx="305388" cy="305438"/>
            </a:xfrm>
            <a:prstGeom prst="rect">
              <a:avLst/>
            </a:prstGeom>
            <a:noFill/>
            <a:extLst/>
          </p:spPr>
        </p:pic>
      </p:grpSp>
      <p:grpSp>
        <p:nvGrpSpPr>
          <p:cNvPr id="47" name="Group 46"/>
          <p:cNvGrpSpPr/>
          <p:nvPr/>
        </p:nvGrpSpPr>
        <p:grpSpPr>
          <a:xfrm>
            <a:off x="2540235" y="995044"/>
            <a:ext cx="3842385" cy="1050293"/>
            <a:chOff x="2540235" y="995044"/>
            <a:chExt cx="3842385" cy="1050293"/>
          </a:xfrm>
        </p:grpSpPr>
        <p:grpSp>
          <p:nvGrpSpPr>
            <p:cNvPr id="45" name="Group 44"/>
            <p:cNvGrpSpPr/>
            <p:nvPr/>
          </p:nvGrpSpPr>
          <p:grpSpPr>
            <a:xfrm>
              <a:off x="2540235" y="995044"/>
              <a:ext cx="3842385" cy="1050293"/>
              <a:chOff x="2175358" y="1023934"/>
              <a:chExt cx="3842385" cy="10502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175358" y="1024253"/>
                <a:ext cx="3842385" cy="1049974"/>
                <a:chOff x="2175358" y="1024253"/>
                <a:chExt cx="3842385" cy="1049974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2175358" y="1024253"/>
                  <a:ext cx="3842385" cy="1049974"/>
                  <a:chOff x="2175358" y="1024253"/>
                  <a:chExt cx="3842385" cy="1049974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175358" y="1024253"/>
                    <a:ext cx="3842385" cy="1049974"/>
                    <a:chOff x="2175358" y="1024253"/>
                    <a:chExt cx="3842385" cy="1049974"/>
                  </a:xfrm>
                </p:grpSpPr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2175358" y="1024253"/>
                      <a:ext cx="3842385" cy="1049974"/>
                      <a:chOff x="2175358" y="1024253"/>
                      <a:chExt cx="3842385" cy="1049974"/>
                    </a:xfrm>
                  </p:grpSpPr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2175358" y="1024253"/>
                        <a:ext cx="3842385" cy="1049974"/>
                        <a:chOff x="2175358" y="1024253"/>
                        <a:chExt cx="3842385" cy="1049974"/>
                      </a:xfrm>
                    </p:grpSpPr>
                    <p:grpSp>
                      <p:nvGrpSpPr>
                        <p:cNvPr id="10" name="Group 9"/>
                        <p:cNvGrpSpPr/>
                        <p:nvPr/>
                      </p:nvGrpSpPr>
                      <p:grpSpPr>
                        <a:xfrm>
                          <a:off x="2175358" y="1024253"/>
                          <a:ext cx="3842385" cy="1049974"/>
                          <a:chOff x="2175358" y="1024253"/>
                          <a:chExt cx="3842385" cy="1049974"/>
                        </a:xfrm>
                      </p:grpSpPr>
                      <p:graphicFrame>
                        <p:nvGraphicFramePr>
                          <p:cNvPr id="32" name="Diagram 31"/>
                          <p:cNvGraphicFramePr/>
                          <p:nvPr>
                            <p:extLst>
                              <p:ext uri="{D42A27DB-BD31-4B8C-83A1-F6EECF244321}">
                                <p14:modId xmlns:p14="http://schemas.microsoft.com/office/powerpoint/2010/main" val="2876714133"/>
                              </p:ext>
                            </p:extLst>
                          </p:nvPr>
                        </p:nvGraphicFramePr>
                        <p:xfrm>
                          <a:off x="2175358" y="1049972"/>
                          <a:ext cx="3842385" cy="1024255"/>
                        </p:xfrm>
                        <a:graphic>
                          <a:graphicData uri="http://schemas.openxmlformats.org/drawingml/2006/diagram">
                            <dgm:relIds xmlns:dgm="http://schemas.openxmlformats.org/drawingml/2006/diagram" xmlns:r="http://schemas.openxmlformats.org/officeDocument/2006/relationships" r:dm="rId14" r:lo="rId15" r:qs="rId16" r:cs="rId17"/>
                          </a:graphicData>
                        </a:graphic>
                      </p:graphicFrame>
                      <p:pic>
                        <p:nvPicPr>
                          <p:cNvPr id="33" name="Picture 3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29291" y="1024253"/>
                            <a:ext cx="305388" cy="30543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grpSp>
                    <p:pic>
                      <p:nvPicPr>
                        <p:cNvPr id="34" name="Picture 3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726" y="1024572"/>
                          <a:ext cx="305388" cy="305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grpSp>
                  <p:pic>
                    <p:nvPicPr>
                      <p:cNvPr id="36" name="Picture 35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421" y="1024572"/>
                        <a:ext cx="305388" cy="305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grpSp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15321" y="1024572"/>
                      <a:ext cx="305388" cy="305438"/>
                    </a:xfrm>
                    <a:prstGeom prst="rect">
                      <a:avLst/>
                    </a:prstGeom>
                    <a:noFill/>
                    <a:extLst/>
                  </p:spPr>
                </p:pic>
              </p:grpSp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90332" y="1024572"/>
                    <a:ext cx="305388" cy="305438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6040" y="1024253"/>
                  <a:ext cx="305388" cy="305438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4840" y="1023934"/>
                <a:ext cx="305388" cy="305438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031" y="1000764"/>
              <a:ext cx="305388" cy="305438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333732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20233" y="1422400"/>
            <a:ext cx="7260166" cy="3708399"/>
            <a:chOff x="1020233" y="1422400"/>
            <a:chExt cx="7260166" cy="37083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0374" y="2053168"/>
              <a:ext cx="4620025" cy="203623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299633" y="1422400"/>
              <a:ext cx="1405467" cy="37083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52033" y="1794934"/>
              <a:ext cx="1083734" cy="4317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chemeClr val="tx1"/>
                  </a:solidFill>
                </a:rPr>
                <a:t>Certificate Authority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2033" y="2345270"/>
              <a:ext cx="1083734" cy="355600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rgbClr val="000000"/>
                  </a:solidFill>
                </a:rPr>
                <a:t>Orderer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2033" y="2959101"/>
              <a:ext cx="1083734" cy="626532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peer0.org1</a:t>
              </a:r>
            </a:p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couchdb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0233" y="2849035"/>
              <a:ext cx="1930400" cy="9228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8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77433" y="4089401"/>
              <a:ext cx="1083734" cy="626532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peer0.org2</a:t>
              </a:r>
            </a:p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couchdb2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45633" y="3979335"/>
              <a:ext cx="1930400" cy="9228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8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78300" y="2700870"/>
              <a:ext cx="3987800" cy="436031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/>
            <p:cNvCxnSpPr>
              <a:stCxn id="12" idx="3"/>
              <a:endCxn id="13" idx="1"/>
            </p:cNvCxnSpPr>
            <p:nvPr/>
          </p:nvCxnSpPr>
          <p:spPr>
            <a:xfrm flipV="1">
              <a:off x="2976033" y="2918886"/>
              <a:ext cx="1202267" cy="15218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98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02532" y="1360705"/>
            <a:ext cx="8817205" cy="3753162"/>
            <a:chOff x="902532" y="1360705"/>
            <a:chExt cx="8817205" cy="3753162"/>
          </a:xfrm>
        </p:grpSpPr>
        <p:grpSp>
          <p:nvGrpSpPr>
            <p:cNvPr id="8" name="Group 7"/>
            <p:cNvGrpSpPr/>
            <p:nvPr/>
          </p:nvGrpSpPr>
          <p:grpSpPr>
            <a:xfrm>
              <a:off x="902532" y="1360705"/>
              <a:ext cx="2491044" cy="3753162"/>
              <a:chOff x="3256265" y="1174438"/>
              <a:chExt cx="2491044" cy="37531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3300" y="1930400"/>
                <a:ext cx="2044700" cy="2997200"/>
              </a:xfrm>
              <a:prstGeom prst="rect">
                <a:avLst/>
              </a:prstGeom>
            </p:spPr>
          </p:pic>
          <p:sp>
            <p:nvSpPr>
              <p:cNvPr id="6" name="Rounded Rectangle 5"/>
              <p:cNvSpPr/>
              <p:nvPr/>
            </p:nvSpPr>
            <p:spPr>
              <a:xfrm>
                <a:off x="3256265" y="4103899"/>
                <a:ext cx="2491044" cy="58663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  <a:alpha val="22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  <a:alpha val="22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IN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Peer1 + couchDB1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65480" y="1174438"/>
                <a:ext cx="901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00FF"/>
                    </a:solidFill>
                  </a:rPr>
                  <a:t>Host #1</a:t>
                </a:r>
                <a:endParaRPr lang="en-IN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416" y="1684039"/>
              <a:ext cx="5690249" cy="292935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902535" y="3646715"/>
              <a:ext cx="2491044" cy="586636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</a:rPr>
                <a:t>Peer0 + CouchDB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5538" y="3293532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85538" y="4013186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 flipV="1">
              <a:off x="3393579" y="3437467"/>
              <a:ext cx="1191959" cy="502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2" idx="1"/>
            </p:cNvCxnSpPr>
            <p:nvPr/>
          </p:nvCxnSpPr>
          <p:spPr>
            <a:xfrm>
              <a:off x="3393579" y="3940033"/>
              <a:ext cx="1191959" cy="228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585538" y="3016552"/>
              <a:ext cx="5134199" cy="310848"/>
            </a:xfrm>
            <a:prstGeom prst="roundRect">
              <a:avLst/>
            </a:prstGeom>
            <a:solidFill>
              <a:srgbClr val="C0504D">
                <a:alpha val="22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85538" y="4290166"/>
              <a:ext cx="5134199" cy="310848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>
              <a:stCxn id="6" idx="3"/>
              <a:endCxn id="18" idx="1"/>
            </p:cNvCxnSpPr>
            <p:nvPr/>
          </p:nvCxnSpPr>
          <p:spPr>
            <a:xfrm flipV="1">
              <a:off x="3393576" y="3171976"/>
              <a:ext cx="1191962" cy="14115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 flipV="1">
              <a:off x="3393576" y="4445590"/>
              <a:ext cx="1191962" cy="137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91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0967" y="1545371"/>
            <a:ext cx="8578049" cy="3568496"/>
            <a:chOff x="960967" y="1545371"/>
            <a:chExt cx="8578049" cy="3568496"/>
          </a:xfrm>
        </p:grpSpPr>
        <p:pic>
          <p:nvPicPr>
            <p:cNvPr id="17" name="Picture 1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420408"/>
              <a:ext cx="6110016" cy="1984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567" y="2116667"/>
              <a:ext cx="2044700" cy="299720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960967" y="4324034"/>
              <a:ext cx="2491044" cy="58663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22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2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</a:rPr>
                <a:t>Peer2 </a:t>
              </a: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</a:rPr>
                <a:t>+ </a:t>
              </a: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</a:rPr>
                <a:t>couchDB2</a:t>
              </a:r>
              <a:endParaRPr lang="en-IN" sz="12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1747" y="1545371"/>
              <a:ext cx="901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6">
                      <a:lumMod val="75000"/>
                    </a:schemeClr>
                  </a:solidFill>
                </a:rPr>
                <a:t>Host </a:t>
              </a:r>
              <a:r>
                <a:rPr lang="en-IN" b="1" dirty="0" smtClean="0">
                  <a:solidFill>
                    <a:schemeClr val="accent6">
                      <a:lumMod val="75000"/>
                    </a:schemeClr>
                  </a:solidFill>
                </a:rPr>
                <a:t>#2</a:t>
              </a:r>
              <a:endParaRPr lang="en-IN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3801" y="3407228"/>
              <a:ext cx="5134199" cy="310848"/>
            </a:xfrm>
            <a:prstGeom prst="roundRect">
              <a:avLst/>
            </a:prstGeom>
            <a:solidFill>
              <a:srgbClr val="C0504D">
                <a:alpha val="22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63801" y="3753742"/>
              <a:ext cx="5134199" cy="310848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>
              <a:stCxn id="6" idx="3"/>
              <a:endCxn id="18" idx="1"/>
            </p:cNvCxnSpPr>
            <p:nvPr/>
          </p:nvCxnSpPr>
          <p:spPr>
            <a:xfrm flipV="1">
              <a:off x="3452011" y="3562652"/>
              <a:ext cx="811790" cy="1054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 flipV="1">
              <a:off x="3452011" y="3909166"/>
              <a:ext cx="811790" cy="708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18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10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5300"/>
            <a:ext cx="9144000" cy="7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5500" y="850900"/>
            <a:ext cx="282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Skype ID: </a:t>
            </a:r>
            <a:r>
              <a:rPr lang="en-IN" dirty="0" smtClean="0">
                <a:solidFill>
                  <a:srgbClr val="E46C0A"/>
                </a:solidFill>
              </a:rPr>
              <a:t>sandeep.mishra91</a:t>
            </a:r>
            <a:endParaRPr lang="en-IN" dirty="0">
              <a:solidFill>
                <a:srgbClr val="E46C0A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50807" y="2864273"/>
            <a:ext cx="3842385" cy="1076854"/>
            <a:chOff x="2650807" y="2864273"/>
            <a:chExt cx="3842385" cy="1076854"/>
          </a:xfrm>
        </p:grpSpPr>
        <p:grpSp>
          <p:nvGrpSpPr>
            <p:cNvPr id="13" name="Group 12"/>
            <p:cNvGrpSpPr/>
            <p:nvPr/>
          </p:nvGrpSpPr>
          <p:grpSpPr>
            <a:xfrm>
              <a:off x="2650807" y="2864273"/>
              <a:ext cx="3842385" cy="1076854"/>
              <a:chOff x="2650807" y="2864273"/>
              <a:chExt cx="3842385" cy="107685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50807" y="2864273"/>
                <a:ext cx="3842385" cy="1076854"/>
                <a:chOff x="2650807" y="2864273"/>
                <a:chExt cx="3842385" cy="107685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650807" y="2864273"/>
                  <a:ext cx="3842385" cy="1076854"/>
                  <a:chOff x="2650807" y="2864273"/>
                  <a:chExt cx="3842385" cy="1076854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650807" y="2864273"/>
                    <a:ext cx="3842385" cy="1076854"/>
                    <a:chOff x="2650807" y="2864273"/>
                    <a:chExt cx="3842385" cy="1076854"/>
                  </a:xfrm>
                </p:grpSpPr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2650807" y="2864273"/>
                      <a:ext cx="3842385" cy="1076854"/>
                      <a:chOff x="2650807" y="2864273"/>
                      <a:chExt cx="3842385" cy="1076854"/>
                    </a:xfrm>
                  </p:grpSpPr>
                  <p:graphicFrame>
                    <p:nvGraphicFramePr>
                      <p:cNvPr id="4" name="Diagram 3"/>
                      <p:cNvGraphicFramePr/>
                      <p:nvPr>
                        <p:extLst>
                          <p:ext uri="{D42A27DB-BD31-4B8C-83A1-F6EECF244321}">
                            <p14:modId xmlns:p14="http://schemas.microsoft.com/office/powerpoint/2010/main" val="2296498588"/>
                          </p:ext>
                        </p:extLst>
                      </p:nvPr>
                    </p:nvGraphicFramePr>
                    <p:xfrm>
                      <a:off x="2650807" y="2916872"/>
                      <a:ext cx="3842385" cy="1024255"/>
                    </p:xfrm>
                    <a:graphic>
                      <a:graphicData uri="http://schemas.openxmlformats.org/drawingml/2006/diagram">
                        <dgm:relIds xmlns:dgm="http://schemas.openxmlformats.org/drawingml/2006/diagram" xmlns:r="http://schemas.openxmlformats.org/officeDocument/2006/relationships" r:dm="rId2" r:lo="rId3" r:qs="rId4" r:cs="rId5"/>
                      </a:graphicData>
                    </a:graphic>
                  </p:graphicFrame>
                  <p:pic>
                    <p:nvPicPr>
                      <p:cNvPr id="6" name="Picture 5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380" y="2864273"/>
                        <a:ext cx="305388" cy="305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grpSp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59814" y="2864273"/>
                      <a:ext cx="305388" cy="305438"/>
                    </a:xfrm>
                    <a:prstGeom prst="rect">
                      <a:avLst/>
                    </a:prstGeom>
                    <a:noFill/>
                    <a:extLst/>
                  </p:spPr>
                </p:pic>
              </p:grpSp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06231" y="2864273"/>
                    <a:ext cx="305388" cy="305438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5029" y="2864273"/>
                  <a:ext cx="305388" cy="305438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3829" y="2864273"/>
                <a:ext cx="305388" cy="305438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695" y="2864273"/>
              <a:ext cx="305388" cy="305438"/>
            </a:xfrm>
            <a:prstGeom prst="rect">
              <a:avLst/>
            </a:prstGeom>
            <a:noFill/>
            <a:extLst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380" y="3035300"/>
            <a:ext cx="9144000" cy="7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355600" y="2298700"/>
            <a:ext cx="9944100" cy="2246400"/>
            <a:chOff x="-355600" y="2298700"/>
            <a:chExt cx="9944100" cy="224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98700"/>
              <a:ext cx="9144000" cy="22464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-355600" y="3263900"/>
              <a:ext cx="9944100" cy="4191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100000"/>
                    <a:shade val="100000"/>
                    <a:satMod val="130000"/>
                    <a:alpha val="24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24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435100"/>
            <a:ext cx="9144000" cy="3976007"/>
            <a:chOff x="0" y="1435100"/>
            <a:chExt cx="9144000" cy="39760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35100"/>
              <a:ext cx="9144000" cy="397600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711700" y="4646984"/>
              <a:ext cx="1310776" cy="42031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22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2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8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02535" y="1684039"/>
            <a:ext cx="8817202" cy="3429828"/>
            <a:chOff x="902535" y="1684039"/>
            <a:chExt cx="8817202" cy="3429828"/>
          </a:xfrm>
        </p:grpSpPr>
        <p:grpSp>
          <p:nvGrpSpPr>
            <p:cNvPr id="8" name="Group 7"/>
            <p:cNvGrpSpPr/>
            <p:nvPr/>
          </p:nvGrpSpPr>
          <p:grpSpPr>
            <a:xfrm>
              <a:off x="1189567" y="1684039"/>
              <a:ext cx="2044700" cy="3429828"/>
              <a:chOff x="3543300" y="1497772"/>
              <a:chExt cx="2044700" cy="342982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3300" y="1930400"/>
                <a:ext cx="2044700" cy="29972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28414" y="1497772"/>
                <a:ext cx="1496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Current Setup</a:t>
                </a:r>
                <a:endParaRPr lang="en-IN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416" y="1684039"/>
              <a:ext cx="5690249" cy="292935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902535" y="3646715"/>
              <a:ext cx="2491044" cy="586636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</a:rPr>
                <a:t>Peer0 + CouchDB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5538" y="3293532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85538" y="4013186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 flipV="1">
              <a:off x="3393579" y="3437467"/>
              <a:ext cx="1191959" cy="502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2" idx="1"/>
            </p:cNvCxnSpPr>
            <p:nvPr/>
          </p:nvCxnSpPr>
          <p:spPr>
            <a:xfrm>
              <a:off x="3393579" y="3940033"/>
              <a:ext cx="1191959" cy="228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585538" y="3016552"/>
              <a:ext cx="5134199" cy="310848"/>
            </a:xfrm>
            <a:prstGeom prst="roundRect">
              <a:avLst/>
            </a:prstGeom>
            <a:solidFill>
              <a:srgbClr val="C0504D">
                <a:alpha val="22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85538" y="4290166"/>
              <a:ext cx="5134199" cy="310848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>
              <a:endCxn id="18" idx="1"/>
            </p:cNvCxnSpPr>
            <p:nvPr/>
          </p:nvCxnSpPr>
          <p:spPr>
            <a:xfrm flipV="1">
              <a:off x="3393576" y="3171976"/>
              <a:ext cx="1191962" cy="14115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1"/>
            </p:cNvCxnSpPr>
            <p:nvPr/>
          </p:nvCxnSpPr>
          <p:spPr>
            <a:xfrm flipV="1">
              <a:off x="3393576" y="4445590"/>
              <a:ext cx="1191962" cy="137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09133" y="2421467"/>
            <a:ext cx="1930400" cy="2853266"/>
            <a:chOff x="1109133" y="2421467"/>
            <a:chExt cx="1930400" cy="2853266"/>
          </a:xfrm>
        </p:grpSpPr>
        <p:sp>
          <p:nvSpPr>
            <p:cNvPr id="2" name="Rounded Rectangle 1"/>
            <p:cNvSpPr/>
            <p:nvPr/>
          </p:nvSpPr>
          <p:spPr>
            <a:xfrm>
              <a:off x="1388533" y="2421467"/>
              <a:ext cx="1405467" cy="28532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40933" y="2794000"/>
              <a:ext cx="1083734" cy="4317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chemeClr val="tx1"/>
                  </a:solidFill>
                </a:rPr>
                <a:t>Certificate Authority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40933" y="3344336"/>
              <a:ext cx="1083734" cy="355600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rgbClr val="000000"/>
                  </a:solidFill>
                </a:rPr>
                <a:t>Orderer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40933" y="4275667"/>
              <a:ext cx="1083734" cy="626532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peer0.org1</a:t>
              </a:r>
            </a:p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couchdb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09133" y="4152901"/>
              <a:ext cx="1930400" cy="9228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8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5" y="2767869"/>
            <a:ext cx="4318001" cy="230789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495800" y="3807885"/>
            <a:ext cx="3746500" cy="586315"/>
          </a:xfrm>
          <a:prstGeom prst="roundRect">
            <a:avLst/>
          </a:prstGeom>
          <a:solidFill>
            <a:schemeClr val="accent6">
              <a:lumMod val="75000"/>
              <a:alpha val="18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5" idx="3"/>
            <a:endCxn id="24" idx="1"/>
          </p:cNvCxnSpPr>
          <p:nvPr/>
        </p:nvCxnSpPr>
        <p:spPr>
          <a:xfrm flipV="1">
            <a:off x="3039533" y="4101043"/>
            <a:ext cx="1456267" cy="51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12900"/>
            <a:ext cx="9144000" cy="3628281"/>
            <a:chOff x="0" y="1612900"/>
            <a:chExt cx="9144000" cy="36282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12900"/>
              <a:ext cx="9144000" cy="3628281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3187700" y="22987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9400" y="18161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92600" y="42164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1250" y="33909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641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8864" y="1498600"/>
            <a:ext cx="8041736" cy="5068182"/>
            <a:chOff x="568864" y="1498600"/>
            <a:chExt cx="8041736" cy="50681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64" y="1498600"/>
              <a:ext cx="8041736" cy="506818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1581150" y="5956300"/>
              <a:ext cx="6775450" cy="2667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4368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14450" y="899637"/>
            <a:ext cx="5330148" cy="3972242"/>
            <a:chOff x="1314450" y="899637"/>
            <a:chExt cx="5330148" cy="39722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100" y="899637"/>
              <a:ext cx="5209498" cy="397224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314450" y="4033679"/>
              <a:ext cx="1035050" cy="8382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7757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3700" y="0"/>
            <a:ext cx="8348870" cy="6858000"/>
            <a:chOff x="393700" y="0"/>
            <a:chExt cx="83488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700" y="0"/>
              <a:ext cx="8348870" cy="68580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425700" y="2717800"/>
              <a:ext cx="762000" cy="2667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16000" y="2095500"/>
              <a:ext cx="32385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20900" y="3263900"/>
              <a:ext cx="32385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22300" y="3924300"/>
              <a:ext cx="14986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24300" y="4762500"/>
              <a:ext cx="32385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115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571500"/>
            <a:ext cx="9144000" cy="5715000"/>
            <a:chOff x="0" y="571500"/>
            <a:chExt cx="9144000" cy="5715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1500"/>
              <a:ext cx="9144000" cy="571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54200" y="5917168"/>
              <a:ext cx="110371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008000"/>
                  </a:solidFill>
                </a:rPr>
                <a:t>couchdb2</a:t>
              </a:r>
              <a:endParaRPr lang="en-IN" b="1" dirty="0">
                <a:solidFill>
                  <a:srgbClr val="008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94500" y="5917168"/>
              <a:ext cx="102301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2"/>
                  </a:solidFill>
                </a:rPr>
                <a:t>Couchdb</a:t>
              </a:r>
              <a:endParaRPr lang="en-IN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3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324100"/>
            <a:ext cx="9144000" cy="2193390"/>
            <a:chOff x="0" y="2324100"/>
            <a:chExt cx="9144000" cy="21933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24100"/>
              <a:ext cx="9144000" cy="219339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3835400" y="4111090"/>
              <a:ext cx="39878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17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126</Words>
  <Application>Microsoft Macintosh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62</cp:revision>
  <dcterms:created xsi:type="dcterms:W3CDTF">2018-06-24T04:32:20Z</dcterms:created>
  <dcterms:modified xsi:type="dcterms:W3CDTF">2018-08-13T09:33:10Z</dcterms:modified>
</cp:coreProperties>
</file>