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 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dirty="0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8302EF27-7813-D741-8862-73901F806A36}" type="pres">
      <dgm:prSet presAssocID="{32C6E594-C1B3-F94F-86B6-ABB79A8E896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04B327-B099-BB40-9D9B-2D82D93D5A8C}" srcId="{8DCCF423-D5C0-7B49-9ED2-258FCE79F4D3}" destId="{32C6E594-C1B3-F94F-86B6-ABB79A8E8968}" srcOrd="5" destOrd="0" parTransId="{E57ABB15-6BE7-A24B-866B-F2F114A5AE74}" sibTransId="{A8A1366A-1B8F-504F-B420-9357B83C1F51}"/>
    <dgm:cxn modelId="{41610817-D9EA-6E4A-BE14-60B7A374D5F9}" type="presOf" srcId="{32C6E594-C1B3-F94F-86B6-ABB79A8E8968}" destId="{8302EF27-7813-D741-8862-73901F806A36}" srcOrd="0" destOrd="0" presId="urn:microsoft.com/office/officeart/2005/8/layout/hProcess9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73547E4B-8FF4-8645-9A23-B612E407DBBB}" type="presOf" srcId="{90B427F0-047D-454D-AF6A-BBF08513A41F}" destId="{DB84FD9E-DCAC-054B-A12D-98EFA4F16C7B}" srcOrd="0" destOrd="0" presId="urn:microsoft.com/office/officeart/2005/8/layout/hProcess9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9FBEC674-7466-0945-9C55-89911646E954}" type="presOf" srcId="{48E4FB28-FF62-2C42-A733-CC9A512DB2BB}" destId="{BC0E61AA-F477-D247-ADB9-93E73B9D6E84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1042B6AD-D2E9-1C47-B3C4-BBAD2E80C08A}" type="presOf" srcId="{DD11FB1C-B3E8-A849-840F-F0DE97B903B8}" destId="{B551F8A1-5135-924C-AC81-51E86BD0AABC}" srcOrd="0" destOrd="0" presId="urn:microsoft.com/office/officeart/2005/8/layout/hProcess9"/>
    <dgm:cxn modelId="{3C1C698C-56E2-A04D-B830-B1DDC857BEA6}" type="presOf" srcId="{DFE79C31-7A1A-8941-9DCC-30846CBEAE3C}" destId="{6B7DC0A7-5337-C94B-A722-0CCF629D51FB}" srcOrd="0" destOrd="0" presId="urn:microsoft.com/office/officeart/2005/8/layout/hProcess9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8C7B40C1-7927-E64B-9F48-CE6441D7AC56}" type="presOf" srcId="{7985B3B7-4540-404A-95FC-B2832DB7AD8E}" destId="{FED10578-714E-164B-8A10-F4B76367FEC4}" srcOrd="0" destOrd="0" presId="urn:microsoft.com/office/officeart/2005/8/layout/hProcess9"/>
    <dgm:cxn modelId="{9ED33101-50A8-BE43-A5A5-49DFC4B2E196}" type="presOf" srcId="{8DCCF423-D5C0-7B49-9ED2-258FCE79F4D3}" destId="{83D34298-8D62-394D-980C-3822DC6D1244}" srcOrd="0" destOrd="0" presId="urn:microsoft.com/office/officeart/2005/8/layout/hProcess9"/>
    <dgm:cxn modelId="{D4EFF307-4D18-4E4E-9722-CEC1134CAAD0}" type="presParOf" srcId="{83D34298-8D62-394D-980C-3822DC6D1244}" destId="{5719972A-43F1-9E4A-9FCA-3D461E4F8374}" srcOrd="0" destOrd="0" presId="urn:microsoft.com/office/officeart/2005/8/layout/hProcess9"/>
    <dgm:cxn modelId="{BA7D9795-994C-1D45-AB6B-817279CB0A03}" type="presParOf" srcId="{83D34298-8D62-394D-980C-3822DC6D1244}" destId="{F936D731-5D7C-194F-9E96-007ABA9B43EB}" srcOrd="1" destOrd="0" presId="urn:microsoft.com/office/officeart/2005/8/layout/hProcess9"/>
    <dgm:cxn modelId="{303C7DEC-83F1-8C44-B248-E24176774877}" type="presParOf" srcId="{F936D731-5D7C-194F-9E96-007ABA9B43EB}" destId="{FED10578-714E-164B-8A10-F4B76367FEC4}" srcOrd="0" destOrd="0" presId="urn:microsoft.com/office/officeart/2005/8/layout/hProcess9"/>
    <dgm:cxn modelId="{10A7CA50-E1D7-3745-9CFE-DC19553D3F35}" type="presParOf" srcId="{F936D731-5D7C-194F-9E96-007ABA9B43EB}" destId="{15670286-8BEC-2D47-A928-E68210592FCA}" srcOrd="1" destOrd="0" presId="urn:microsoft.com/office/officeart/2005/8/layout/hProcess9"/>
    <dgm:cxn modelId="{3F5F0C69-12BD-184D-850D-12EF61D26BEC}" type="presParOf" srcId="{F936D731-5D7C-194F-9E96-007ABA9B43EB}" destId="{B551F8A1-5135-924C-AC81-51E86BD0AABC}" srcOrd="2" destOrd="0" presId="urn:microsoft.com/office/officeart/2005/8/layout/hProcess9"/>
    <dgm:cxn modelId="{02E51447-3B91-2E4A-B724-1FA7C463A8AF}" type="presParOf" srcId="{F936D731-5D7C-194F-9E96-007ABA9B43EB}" destId="{5653959D-45C0-7D45-A44A-118269FEFCA5}" srcOrd="3" destOrd="0" presId="urn:microsoft.com/office/officeart/2005/8/layout/hProcess9"/>
    <dgm:cxn modelId="{7991347A-566B-494B-9998-CAC4E9443765}" type="presParOf" srcId="{F936D731-5D7C-194F-9E96-007ABA9B43EB}" destId="{BC0E61AA-F477-D247-ADB9-93E73B9D6E84}" srcOrd="4" destOrd="0" presId="urn:microsoft.com/office/officeart/2005/8/layout/hProcess9"/>
    <dgm:cxn modelId="{F0D6F07E-3BC3-874E-83CA-8A4F62C7BB17}" type="presParOf" srcId="{F936D731-5D7C-194F-9E96-007ABA9B43EB}" destId="{E59CF01F-58BE-6D48-B791-7803521E6DE6}" srcOrd="5" destOrd="0" presId="urn:microsoft.com/office/officeart/2005/8/layout/hProcess9"/>
    <dgm:cxn modelId="{58A779C8-B79D-C041-B985-3EF63F41CCF2}" type="presParOf" srcId="{F936D731-5D7C-194F-9E96-007ABA9B43EB}" destId="{6B7DC0A7-5337-C94B-A722-0CCF629D51FB}" srcOrd="6" destOrd="0" presId="urn:microsoft.com/office/officeart/2005/8/layout/hProcess9"/>
    <dgm:cxn modelId="{2C7DCFCD-E2CD-0745-9EC4-E68E7D8A983A}" type="presParOf" srcId="{F936D731-5D7C-194F-9E96-007ABA9B43EB}" destId="{6D818262-60AB-5F43-B6B4-4B1839178275}" srcOrd="7" destOrd="0" presId="urn:microsoft.com/office/officeart/2005/8/layout/hProcess9"/>
    <dgm:cxn modelId="{414AABE6-0825-5144-8D52-1D50AD41C095}" type="presParOf" srcId="{F936D731-5D7C-194F-9E96-007ABA9B43EB}" destId="{DB84FD9E-DCAC-054B-A12D-98EFA4F16C7B}" srcOrd="8" destOrd="0" presId="urn:microsoft.com/office/officeart/2005/8/layout/hProcess9"/>
    <dgm:cxn modelId="{8509E05B-2EEC-F84F-9C87-669816B3D891}" type="presParOf" srcId="{F936D731-5D7C-194F-9E96-007ABA9B43EB}" destId="{52BD11E2-6EA1-F24F-A006-F8B4930292D0}" srcOrd="9" destOrd="0" presId="urn:microsoft.com/office/officeart/2005/8/layout/hProcess9"/>
    <dgm:cxn modelId="{5A6228B7-4FFC-4044-AF88-15011290455C}" type="presParOf" srcId="{F936D731-5D7C-194F-9E96-007ABA9B43EB}" destId="{8302EF27-7813-D741-8862-73901F806A3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 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8302EF27-7813-D741-8862-73901F806A36}" type="pres">
      <dgm:prSet presAssocID="{32C6E594-C1B3-F94F-86B6-ABB79A8E896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E74C6FE-B53F-6E4F-BDEB-926C6D035BAF}" type="presOf" srcId="{DD11FB1C-B3E8-A849-840F-F0DE97B903B8}" destId="{B551F8A1-5135-924C-AC81-51E86BD0AABC}" srcOrd="0" destOrd="0" presId="urn:microsoft.com/office/officeart/2005/8/layout/hProcess9"/>
    <dgm:cxn modelId="{ABFECC1E-29AA-014D-93D2-5C326730C6A7}" type="presOf" srcId="{48E4FB28-FF62-2C42-A733-CC9A512DB2BB}" destId="{BC0E61AA-F477-D247-ADB9-93E73B9D6E84}" srcOrd="0" destOrd="0" presId="urn:microsoft.com/office/officeart/2005/8/layout/hProcess9"/>
    <dgm:cxn modelId="{87129667-F360-E84C-BDEB-0F1FE830A682}" type="presOf" srcId="{32C6E594-C1B3-F94F-86B6-ABB79A8E8968}" destId="{8302EF27-7813-D741-8862-73901F806A36}" srcOrd="0" destOrd="0" presId="urn:microsoft.com/office/officeart/2005/8/layout/hProcess9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EF57C642-8B4E-BB4B-9713-AACFB23BE2E0}" type="presOf" srcId="{7985B3B7-4540-404A-95FC-B2832DB7AD8E}" destId="{FED10578-714E-164B-8A10-F4B76367FEC4}" srcOrd="0" destOrd="0" presId="urn:microsoft.com/office/officeart/2005/8/layout/hProcess9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17832565-7742-A84A-A662-F0636C3590C5}" type="presOf" srcId="{DFE79C31-7A1A-8941-9DCC-30846CBEAE3C}" destId="{6B7DC0A7-5337-C94B-A722-0CCF629D51FB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0504B327-B099-BB40-9D9B-2D82D93D5A8C}" srcId="{8DCCF423-D5C0-7B49-9ED2-258FCE79F4D3}" destId="{32C6E594-C1B3-F94F-86B6-ABB79A8E8968}" srcOrd="5" destOrd="0" parTransId="{E57ABB15-6BE7-A24B-866B-F2F114A5AE74}" sibTransId="{A8A1366A-1B8F-504F-B420-9357B83C1F51}"/>
    <dgm:cxn modelId="{F3F6CE70-BE94-0648-A808-E66942A21AAD}" type="presOf" srcId="{8DCCF423-D5C0-7B49-9ED2-258FCE79F4D3}" destId="{83D34298-8D62-394D-980C-3822DC6D1244}" srcOrd="0" destOrd="0" presId="urn:microsoft.com/office/officeart/2005/8/layout/hProcess9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F392D083-527B-CE40-BCE3-2F1209124BD0}" type="presOf" srcId="{90B427F0-047D-454D-AF6A-BBF08513A41F}" destId="{DB84FD9E-DCAC-054B-A12D-98EFA4F16C7B}" srcOrd="0" destOrd="0" presId="urn:microsoft.com/office/officeart/2005/8/layout/hProcess9"/>
    <dgm:cxn modelId="{99436F83-2314-F84C-89F2-ABEA4F29B0B3}" type="presParOf" srcId="{83D34298-8D62-394D-980C-3822DC6D1244}" destId="{5719972A-43F1-9E4A-9FCA-3D461E4F8374}" srcOrd="0" destOrd="0" presId="urn:microsoft.com/office/officeart/2005/8/layout/hProcess9"/>
    <dgm:cxn modelId="{E5467354-4D2A-A340-B433-27FBB8040C39}" type="presParOf" srcId="{83D34298-8D62-394D-980C-3822DC6D1244}" destId="{F936D731-5D7C-194F-9E96-007ABA9B43EB}" srcOrd="1" destOrd="0" presId="urn:microsoft.com/office/officeart/2005/8/layout/hProcess9"/>
    <dgm:cxn modelId="{FD0D16A9-DB59-C547-AE03-2CE7E67DFF28}" type="presParOf" srcId="{F936D731-5D7C-194F-9E96-007ABA9B43EB}" destId="{FED10578-714E-164B-8A10-F4B76367FEC4}" srcOrd="0" destOrd="0" presId="urn:microsoft.com/office/officeart/2005/8/layout/hProcess9"/>
    <dgm:cxn modelId="{D5A2D748-A75E-CB43-8657-E96A737EF03E}" type="presParOf" srcId="{F936D731-5D7C-194F-9E96-007ABA9B43EB}" destId="{15670286-8BEC-2D47-A928-E68210592FCA}" srcOrd="1" destOrd="0" presId="urn:microsoft.com/office/officeart/2005/8/layout/hProcess9"/>
    <dgm:cxn modelId="{911AD220-E082-2D40-80B2-10E617078E80}" type="presParOf" srcId="{F936D731-5D7C-194F-9E96-007ABA9B43EB}" destId="{B551F8A1-5135-924C-AC81-51E86BD0AABC}" srcOrd="2" destOrd="0" presId="urn:microsoft.com/office/officeart/2005/8/layout/hProcess9"/>
    <dgm:cxn modelId="{2A486C09-AE45-3B44-85E1-D040D42CBC98}" type="presParOf" srcId="{F936D731-5D7C-194F-9E96-007ABA9B43EB}" destId="{5653959D-45C0-7D45-A44A-118269FEFCA5}" srcOrd="3" destOrd="0" presId="urn:microsoft.com/office/officeart/2005/8/layout/hProcess9"/>
    <dgm:cxn modelId="{C645EC18-7D79-7C4A-9B32-07C8DBFA12EF}" type="presParOf" srcId="{F936D731-5D7C-194F-9E96-007ABA9B43EB}" destId="{BC0E61AA-F477-D247-ADB9-93E73B9D6E84}" srcOrd="4" destOrd="0" presId="urn:microsoft.com/office/officeart/2005/8/layout/hProcess9"/>
    <dgm:cxn modelId="{FADBF78F-A332-9348-9230-30BCB88CD97B}" type="presParOf" srcId="{F936D731-5D7C-194F-9E96-007ABA9B43EB}" destId="{E59CF01F-58BE-6D48-B791-7803521E6DE6}" srcOrd="5" destOrd="0" presId="urn:microsoft.com/office/officeart/2005/8/layout/hProcess9"/>
    <dgm:cxn modelId="{F27C830F-1AA7-6F44-8AD4-BC8EA9D6E3E3}" type="presParOf" srcId="{F936D731-5D7C-194F-9E96-007ABA9B43EB}" destId="{6B7DC0A7-5337-C94B-A722-0CCF629D51FB}" srcOrd="6" destOrd="0" presId="urn:microsoft.com/office/officeart/2005/8/layout/hProcess9"/>
    <dgm:cxn modelId="{26C62725-5067-AD45-B7FA-158B0E4D0730}" type="presParOf" srcId="{F936D731-5D7C-194F-9E96-007ABA9B43EB}" destId="{6D818262-60AB-5F43-B6B4-4B1839178275}" srcOrd="7" destOrd="0" presId="urn:microsoft.com/office/officeart/2005/8/layout/hProcess9"/>
    <dgm:cxn modelId="{2AFBA56C-3EAD-0B4D-8FBC-A9F6FC686FED}" type="presParOf" srcId="{F936D731-5D7C-194F-9E96-007ABA9B43EB}" destId="{DB84FD9E-DCAC-054B-A12D-98EFA4F16C7B}" srcOrd="8" destOrd="0" presId="urn:microsoft.com/office/officeart/2005/8/layout/hProcess9"/>
    <dgm:cxn modelId="{C2EDD676-3F9F-834F-B512-BB9EA187037D}" type="presParOf" srcId="{F936D731-5D7C-194F-9E96-007ABA9B43EB}" destId="{52BD11E2-6EA1-F24F-A006-F8B4930292D0}" srcOrd="9" destOrd="0" presId="urn:microsoft.com/office/officeart/2005/8/layout/hProcess9"/>
    <dgm:cxn modelId="{243EF458-14C2-4543-A22B-5D64866E7C44}" type="presParOf" srcId="{F936D731-5D7C-194F-9E96-007ABA9B43EB}" destId="{8302EF27-7813-D741-8862-73901F806A3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301313" y="0"/>
          <a:ext cx="7669084" cy="240827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1615" y="722482"/>
          <a:ext cx="1313457" cy="96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Download binaries</a:t>
          </a:r>
          <a:endParaRPr lang="en-US" sz="1700" kern="1200" dirty="0"/>
        </a:p>
      </dsp:txBody>
      <dsp:txXfrm>
        <a:off x="48640" y="769507"/>
        <a:ext cx="1219407" cy="869259"/>
      </dsp:txXfrm>
    </dsp:sp>
    <dsp:sp modelId="{B551F8A1-5135-924C-AC81-51E86BD0AABC}">
      <dsp:nvSpPr>
        <dsp:cNvPr id="0" name=""/>
        <dsp:cNvSpPr/>
      </dsp:nvSpPr>
      <dsp:spPr>
        <a:xfrm>
          <a:off x="1392620" y="722482"/>
          <a:ext cx="1313457" cy="9633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Generate Crypto</a:t>
          </a:r>
          <a:endParaRPr lang="en-US" sz="1700" kern="1200" dirty="0"/>
        </a:p>
      </dsp:txBody>
      <dsp:txXfrm>
        <a:off x="1439645" y="769507"/>
        <a:ext cx="1219407" cy="869259"/>
      </dsp:txXfrm>
    </dsp:sp>
    <dsp:sp modelId="{BC0E61AA-F477-D247-ADB9-93E73B9D6E84}">
      <dsp:nvSpPr>
        <dsp:cNvPr id="0" name=""/>
        <dsp:cNvSpPr/>
      </dsp:nvSpPr>
      <dsp:spPr>
        <a:xfrm>
          <a:off x="2783624" y="722482"/>
          <a:ext cx="1313457" cy="9633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Configure Docker Services</a:t>
          </a:r>
          <a:endParaRPr lang="en-US" sz="1700" kern="1200" dirty="0"/>
        </a:p>
      </dsp:txBody>
      <dsp:txXfrm>
        <a:off x="2830649" y="769507"/>
        <a:ext cx="1219407" cy="869259"/>
      </dsp:txXfrm>
    </dsp:sp>
    <dsp:sp modelId="{6B7DC0A7-5337-C94B-A722-0CCF629D51FB}">
      <dsp:nvSpPr>
        <dsp:cNvPr id="0" name=""/>
        <dsp:cNvSpPr/>
      </dsp:nvSpPr>
      <dsp:spPr>
        <a:xfrm>
          <a:off x="4174629" y="722482"/>
          <a:ext cx="1313457" cy="9633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Configure Scripts</a:t>
          </a:r>
          <a:endParaRPr lang="en-US" sz="1700" kern="1200" dirty="0"/>
        </a:p>
      </dsp:txBody>
      <dsp:txXfrm>
        <a:off x="4221654" y="769507"/>
        <a:ext cx="1219407" cy="869259"/>
      </dsp:txXfrm>
    </dsp:sp>
    <dsp:sp modelId="{DB84FD9E-DCAC-054B-A12D-98EFA4F16C7B}">
      <dsp:nvSpPr>
        <dsp:cNvPr id="0" name=""/>
        <dsp:cNvSpPr/>
      </dsp:nvSpPr>
      <dsp:spPr>
        <a:xfrm>
          <a:off x="5565634" y="722482"/>
          <a:ext cx="1313457" cy="9633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Peer Admin Card creation</a:t>
          </a:r>
          <a:endParaRPr lang="en-US" sz="1700" kern="1200" dirty="0"/>
        </a:p>
      </dsp:txBody>
      <dsp:txXfrm>
        <a:off x="5612659" y="769507"/>
        <a:ext cx="1219407" cy="869259"/>
      </dsp:txXfrm>
    </dsp:sp>
    <dsp:sp modelId="{8302EF27-7813-D741-8862-73901F806A36}">
      <dsp:nvSpPr>
        <dsp:cNvPr id="0" name=""/>
        <dsp:cNvSpPr/>
      </dsp:nvSpPr>
      <dsp:spPr>
        <a:xfrm>
          <a:off x="6956639" y="722482"/>
          <a:ext cx="1313457" cy="96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Test the network </a:t>
          </a:r>
          <a:endParaRPr lang="en-US" sz="1700" kern="1200" dirty="0"/>
        </a:p>
      </dsp:txBody>
      <dsp:txXfrm>
        <a:off x="7003664" y="769507"/>
        <a:ext cx="1219407" cy="869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105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Download binaries</a:t>
          </a:r>
          <a:endParaRPr lang="en-US" sz="700" kern="1200" dirty="0"/>
        </a:p>
      </dsp:txBody>
      <dsp:txXfrm>
        <a:off x="21055" y="327276"/>
        <a:ext cx="574443" cy="369702"/>
      </dsp:txXfrm>
    </dsp:sp>
    <dsp:sp modelId="{B551F8A1-5135-924C-AC81-51E86BD0AABC}">
      <dsp:nvSpPr>
        <dsp:cNvPr id="0" name=""/>
        <dsp:cNvSpPr/>
      </dsp:nvSpPr>
      <dsp:spPr>
        <a:xfrm>
          <a:off x="646221" y="307276"/>
          <a:ext cx="614443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Generate Crypto</a:t>
          </a:r>
          <a:endParaRPr lang="en-US" sz="700" kern="1200" dirty="0"/>
        </a:p>
      </dsp:txBody>
      <dsp:txXfrm>
        <a:off x="666221" y="327276"/>
        <a:ext cx="574443" cy="369702"/>
      </dsp:txXfrm>
    </dsp:sp>
    <dsp:sp modelId="{BC0E61AA-F477-D247-ADB9-93E73B9D6E84}">
      <dsp:nvSpPr>
        <dsp:cNvPr id="0" name=""/>
        <dsp:cNvSpPr/>
      </dsp:nvSpPr>
      <dsp:spPr>
        <a:xfrm>
          <a:off x="1291387" y="307276"/>
          <a:ext cx="614443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Docker Services</a:t>
          </a:r>
          <a:endParaRPr lang="en-US" sz="700" kern="1200" dirty="0"/>
        </a:p>
      </dsp:txBody>
      <dsp:txXfrm>
        <a:off x="1311387" y="327276"/>
        <a:ext cx="574443" cy="369702"/>
      </dsp:txXfrm>
    </dsp:sp>
    <dsp:sp modelId="{6B7DC0A7-5337-C94B-A722-0CCF629D51FB}">
      <dsp:nvSpPr>
        <dsp:cNvPr id="0" name=""/>
        <dsp:cNvSpPr/>
      </dsp:nvSpPr>
      <dsp:spPr>
        <a:xfrm>
          <a:off x="1936553" y="307276"/>
          <a:ext cx="614443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Scripts</a:t>
          </a:r>
          <a:endParaRPr lang="en-US" sz="700" kern="1200" dirty="0"/>
        </a:p>
      </dsp:txBody>
      <dsp:txXfrm>
        <a:off x="1956553" y="327276"/>
        <a:ext cx="574443" cy="369702"/>
      </dsp:txXfrm>
    </dsp:sp>
    <dsp:sp modelId="{DB84FD9E-DCAC-054B-A12D-98EFA4F16C7B}">
      <dsp:nvSpPr>
        <dsp:cNvPr id="0" name=""/>
        <dsp:cNvSpPr/>
      </dsp:nvSpPr>
      <dsp:spPr>
        <a:xfrm>
          <a:off x="2581719" y="307276"/>
          <a:ext cx="614443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Peer Admin Card creation</a:t>
          </a:r>
          <a:endParaRPr lang="en-US" sz="700" kern="1200" dirty="0"/>
        </a:p>
      </dsp:txBody>
      <dsp:txXfrm>
        <a:off x="2601719" y="327276"/>
        <a:ext cx="574443" cy="369702"/>
      </dsp:txXfrm>
    </dsp:sp>
    <dsp:sp modelId="{8302EF27-7813-D741-8862-73901F806A36}">
      <dsp:nvSpPr>
        <dsp:cNvPr id="0" name=""/>
        <dsp:cNvSpPr/>
      </dsp:nvSpPr>
      <dsp:spPr>
        <a:xfrm>
          <a:off x="322688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smtClean="0"/>
            <a:t>Test the network </a:t>
          </a:r>
          <a:endParaRPr lang="en-US" sz="700" kern="1200" dirty="0"/>
        </a:p>
      </dsp:txBody>
      <dsp:txXfrm>
        <a:off x="3246885" y="327276"/>
        <a:ext cx="574443" cy="3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1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8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7CF0-3775-044C-9858-12B690A3A534}" type="datetimeFigureOut">
              <a:rPr lang="en-US" smtClean="0"/>
              <a:t>06/08/18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02532" y="1360705"/>
            <a:ext cx="8817205" cy="3753162"/>
            <a:chOff x="902532" y="1360705"/>
            <a:chExt cx="8817205" cy="3753162"/>
          </a:xfrm>
        </p:grpSpPr>
        <p:grpSp>
          <p:nvGrpSpPr>
            <p:cNvPr id="8" name="Group 7"/>
            <p:cNvGrpSpPr/>
            <p:nvPr/>
          </p:nvGrpSpPr>
          <p:grpSpPr>
            <a:xfrm>
              <a:off x="902532" y="1360705"/>
              <a:ext cx="2491044" cy="3753162"/>
              <a:chOff x="3256265" y="1174438"/>
              <a:chExt cx="2491044" cy="37531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3300" y="1930400"/>
                <a:ext cx="2044700" cy="2997200"/>
              </a:xfrm>
              <a:prstGeom prst="rect">
                <a:avLst/>
              </a:prstGeom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3256265" y="4103899"/>
                <a:ext cx="2491044" cy="58663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  <a:alpha val="22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  <a:alpha val="22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I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Peer1 + couchDB1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5480" y="1174438"/>
                <a:ext cx="901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Host #1</a:t>
                </a:r>
                <a:endParaRPr lang="en-IN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416" y="1684039"/>
              <a:ext cx="5690249" cy="29293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902535" y="3646715"/>
              <a:ext cx="2491044" cy="586636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Peer0 + CouchDB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5538" y="3293532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85538" y="4013186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 flipV="1">
              <a:off x="3393579" y="3437467"/>
              <a:ext cx="1191959" cy="502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2" idx="1"/>
            </p:cNvCxnSpPr>
            <p:nvPr/>
          </p:nvCxnSpPr>
          <p:spPr>
            <a:xfrm>
              <a:off x="3393579" y="3940033"/>
              <a:ext cx="1191959" cy="228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585538" y="3016552"/>
              <a:ext cx="5134199" cy="310848"/>
            </a:xfrm>
            <a:prstGeom prst="roundRect">
              <a:avLst/>
            </a:prstGeom>
            <a:solidFill>
              <a:srgbClr val="C0504D">
                <a:alpha val="22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85538" y="4290166"/>
              <a:ext cx="5134199" cy="310848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stCxn id="6" idx="3"/>
              <a:endCxn id="18" idx="1"/>
            </p:cNvCxnSpPr>
            <p:nvPr/>
          </p:nvCxnSpPr>
          <p:spPr>
            <a:xfrm flipV="1">
              <a:off x="3393576" y="3171976"/>
              <a:ext cx="1191962" cy="14115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 flipV="1">
              <a:off x="3393576" y="4445590"/>
              <a:ext cx="1191962" cy="137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84995217"/>
              </p:ext>
            </p:extLst>
          </p:nvPr>
        </p:nvGraphicFramePr>
        <p:xfrm>
          <a:off x="518579" y="420626"/>
          <a:ext cx="8271712" cy="240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650807" y="2857285"/>
            <a:ext cx="3842385" cy="1083842"/>
            <a:chOff x="2650807" y="2857285"/>
            <a:chExt cx="3842385" cy="1083842"/>
          </a:xfrm>
        </p:grpSpPr>
        <p:grpSp>
          <p:nvGrpSpPr>
            <p:cNvPr id="21" name="Group 20"/>
            <p:cNvGrpSpPr/>
            <p:nvPr/>
          </p:nvGrpSpPr>
          <p:grpSpPr>
            <a:xfrm>
              <a:off x="2650807" y="2857285"/>
              <a:ext cx="3842385" cy="1083842"/>
              <a:chOff x="2650807" y="2857285"/>
              <a:chExt cx="3842385" cy="108384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50807" y="2857285"/>
                <a:ext cx="3842385" cy="1083842"/>
                <a:chOff x="2650807" y="2857285"/>
                <a:chExt cx="3842385" cy="108384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807" y="2857285"/>
                  <a:ext cx="3842385" cy="1083842"/>
                  <a:chOff x="2650807" y="2857285"/>
                  <a:chExt cx="3842385" cy="1083842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650807" y="2857285"/>
                    <a:ext cx="3842385" cy="1083842"/>
                    <a:chOff x="2650807" y="2857285"/>
                    <a:chExt cx="3842385" cy="1083842"/>
                  </a:xfrm>
                </p:grpSpPr>
                <p:graphicFrame>
                  <p:nvGraphicFramePr>
                    <p:cNvPr id="8" name="Diagram 7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4151165503"/>
                        </p:ext>
                      </p:extLst>
                    </p:nvPr>
                  </p:nvGraphicFramePr>
                  <p:xfrm>
                    <a:off x="2650807" y="2916872"/>
                    <a:ext cx="3842385" cy="1024255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7" r:lo="rId8" r:qs="rId9" r:cs="rId10"/>
                    </a:graphicData>
                  </a:graphic>
                </p:graphicFrame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2802149" y="2857285"/>
                      <a:ext cx="3497407" cy="339302"/>
                      <a:chOff x="190554" y="16934"/>
                      <a:chExt cx="3498751" cy="339323"/>
                    </a:xfrm>
                  </p:grpSpPr>
                  <p:pic>
                    <p:nvPicPr>
                      <p:cNvPr id="12" name="Picture 11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4" y="50800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  <p:pic>
                    <p:nvPicPr>
                      <p:cNvPr id="13" name="Picture 12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800" y="16934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0635" y="2891143"/>
                    <a:ext cx="305390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5635" y="2891143"/>
                  <a:ext cx="305390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935" y="2857285"/>
                <a:ext cx="305390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735" y="2882685"/>
              <a:ext cx="305390" cy="305438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33373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5767705" cy="50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092200" y="3111500"/>
            <a:ext cx="1397000" cy="533400"/>
          </a:xfrm>
          <a:prstGeom prst="roundRect">
            <a:avLst/>
          </a:prstGeom>
          <a:solidFill>
            <a:srgbClr val="C0504D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152900" y="2451100"/>
            <a:ext cx="1397000" cy="30480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003800" y="4051300"/>
            <a:ext cx="1397000" cy="30480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193800" y="4781550"/>
            <a:ext cx="1397000" cy="30480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222500" y="1263650"/>
            <a:ext cx="2298700" cy="43815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774700" y="0"/>
            <a:ext cx="2298700" cy="438150"/>
          </a:xfrm>
          <a:prstGeom prst="roundRect">
            <a:avLst/>
          </a:prstGeom>
          <a:solidFill>
            <a:srgbClr val="C0504D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12900"/>
            <a:ext cx="9144000" cy="3628281"/>
            <a:chOff x="0" y="1612900"/>
            <a:chExt cx="9144000" cy="36282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12900"/>
              <a:ext cx="9144000" cy="3628281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187700" y="22987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9400" y="18161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92600" y="42164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1250" y="33909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641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571500"/>
            <a:ext cx="9144000" cy="5715000"/>
            <a:chOff x="0" y="571500"/>
            <a:chExt cx="9144000" cy="57150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2438400"/>
              <a:ext cx="27432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00"/>
              <a:ext cx="9144000" cy="57150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524000" y="1168400"/>
              <a:ext cx="2641600" cy="3048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24000" y="1917700"/>
              <a:ext cx="2641600" cy="3048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7231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257300"/>
            <a:ext cx="9144000" cy="4319558"/>
            <a:chOff x="0" y="1257300"/>
            <a:chExt cx="9144000" cy="43195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7300"/>
              <a:ext cx="9144000" cy="4319558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24000" y="2603500"/>
              <a:ext cx="6667500" cy="6858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1792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flipV="1">
            <a:off x="660400" y="482600"/>
            <a:ext cx="3098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 flipV="1">
            <a:off x="5164666" y="482600"/>
            <a:ext cx="3098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 flipV="1">
            <a:off x="1985433" y="4614334"/>
            <a:ext cx="1447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flipV="1">
            <a:off x="6523567" y="4614334"/>
            <a:ext cx="1447800" cy="495300"/>
          </a:xfrm>
          <a:prstGeom prst="roundRect">
            <a:avLst/>
          </a:prstGeom>
          <a:solidFill>
            <a:srgbClr val="C0504D">
              <a:alpha val="1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9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82600"/>
            <a:ext cx="9144000" cy="5803900"/>
            <a:chOff x="0" y="482600"/>
            <a:chExt cx="9144000" cy="5803900"/>
          </a:xfrm>
        </p:grpSpPr>
        <p:sp>
          <p:nvSpPr>
            <p:cNvPr id="5" name="Rounded Rectangle 4"/>
            <p:cNvSpPr/>
            <p:nvPr/>
          </p:nvSpPr>
          <p:spPr>
            <a:xfrm flipV="1">
              <a:off x="660400" y="482600"/>
              <a:ext cx="3098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 flipV="1">
              <a:off x="5164666" y="482600"/>
              <a:ext cx="3098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 flipV="1">
              <a:off x="1985433" y="4614334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 flipV="1">
              <a:off x="6523567" y="4614334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00"/>
              <a:ext cx="9144000" cy="57150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 flipV="1">
              <a:off x="2137833" y="4631262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 flipV="1">
              <a:off x="6675967" y="4631262"/>
              <a:ext cx="1447800" cy="495300"/>
            </a:xfrm>
            <a:prstGeom prst="roundRect">
              <a:avLst/>
            </a:prstGeom>
            <a:solidFill>
              <a:srgbClr val="C0504D">
                <a:alpha val="18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085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41</Words>
  <Application>Microsoft Macintosh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20</cp:revision>
  <dcterms:created xsi:type="dcterms:W3CDTF">2018-06-24T04:32:20Z</dcterms:created>
  <dcterms:modified xsi:type="dcterms:W3CDTF">2018-08-06T12:16:21Z</dcterms:modified>
</cp:coreProperties>
</file>