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Caveat"/>
      <p:regular r:id="rId21"/>
      <p:bold r:id="rId22"/>
    </p:embeddedFont>
    <p:embeddedFont>
      <p:font typeface="Poppins"/>
      <p:bold r:id="rId23"/>
      <p:boldItalic r:id="rId24"/>
    </p:embeddedFont>
    <p:embeddedFont>
      <p:font typeface="Palatino Linotype"/>
      <p:regular r:id="rId25"/>
      <p:bold r:id="rId26"/>
      <p:italic r:id="rId27"/>
      <p:boldItalic r:id="rId28"/>
    </p:embeddedFont>
    <p:embeddedFont>
      <p:font typeface="Gill Sans"/>
      <p:regular r:id="rId29"/>
      <p:bold r:id="rId30"/>
    </p:embeddedFont>
    <p:embeddedFont>
      <p:font typeface="Comfortaa"/>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Caveat-bold.fntdata"/><Relationship Id="rId21" Type="http://schemas.openxmlformats.org/officeDocument/2006/relationships/font" Target="fonts/Caveat-regular.fntdata"/><Relationship Id="rId24" Type="http://schemas.openxmlformats.org/officeDocument/2006/relationships/font" Target="fonts/Poppins-boldItalic.fntdata"/><Relationship Id="rId23" Type="http://schemas.openxmlformats.org/officeDocument/2006/relationships/font" Target="fonts/Poppins-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alatinoLinotype-bold.fntdata"/><Relationship Id="rId25" Type="http://schemas.openxmlformats.org/officeDocument/2006/relationships/font" Target="fonts/PalatinoLinotype-regular.fntdata"/><Relationship Id="rId28" Type="http://schemas.openxmlformats.org/officeDocument/2006/relationships/font" Target="fonts/PalatinoLinotype-boldItalic.fntdata"/><Relationship Id="rId27" Type="http://schemas.openxmlformats.org/officeDocument/2006/relationships/font" Target="fonts/PalatinoLinotype-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GillSa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omfortaa-regular.fntdata"/><Relationship Id="rId30" Type="http://schemas.openxmlformats.org/officeDocument/2006/relationships/font" Target="fonts/GillSans-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Comfortaa-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6ef95a0a4_0_549: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76ef95a0a4_0_549: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215900" lvl="0" marL="431800" rtl="0" algn="l">
              <a:lnSpc>
                <a:spcPct val="100000"/>
              </a:lnSpc>
              <a:spcBef>
                <a:spcPts val="0"/>
              </a:spcBef>
              <a:spcAft>
                <a:spcPts val="0"/>
              </a:spcAft>
              <a:buSzPts val="1000"/>
              <a:buNone/>
            </a:pPr>
            <a:r>
              <a:t/>
            </a:r>
            <a:endParaRPr/>
          </a:p>
        </p:txBody>
      </p:sp>
      <p:sp>
        <p:nvSpPr>
          <p:cNvPr id="162" name="Google Shape;162;g76ef95a0a4_0_549: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63" name="Google Shape;163;g76ef95a0a4_0_549: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947758dc67_0_63: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247" name="Google Shape;247;g947758dc67_0_63: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48" name="Google Shape;248;g947758dc67_0_63: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49" name="Google Shape;249;g947758dc67_0_63: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947758dc67_0_73: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257" name="Google Shape;257;g947758dc67_0_73: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58" name="Google Shape;258;g947758dc67_0_73: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59" name="Google Shape;259;g947758dc67_0_73: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47758dc67_0_83: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267" name="Google Shape;267;g947758dc67_0_83: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68" name="Google Shape;268;g947758dc67_0_83: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69" name="Google Shape;269;g947758dc67_0_83: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870afdf8c4_0_13: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277" name="Google Shape;277;g870afdf8c4_0_13: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78" name="Google Shape;278;g870afdf8c4_0_13: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79" name="Google Shape;279;g870afdf8c4_0_13: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947758dc67_0_94: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286" name="Google Shape;286;g947758dc67_0_94: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87" name="Google Shape;287;g947758dc67_0_94: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88" name="Google Shape;288;g947758dc67_0_94: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47758dc67_0_0: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g947758dc67_0_0: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215900" lvl="0" marL="431800" rtl="0" algn="l">
              <a:lnSpc>
                <a:spcPct val="100000"/>
              </a:lnSpc>
              <a:spcBef>
                <a:spcPts val="0"/>
              </a:spcBef>
              <a:spcAft>
                <a:spcPts val="0"/>
              </a:spcAft>
              <a:buSzPts val="1000"/>
              <a:buNone/>
            </a:pPr>
            <a:r>
              <a:t/>
            </a:r>
            <a:endParaRPr/>
          </a:p>
        </p:txBody>
      </p:sp>
      <p:sp>
        <p:nvSpPr>
          <p:cNvPr id="172" name="Google Shape;172;g947758dc67_0_0: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73" name="Google Shape;173;g947758dc67_0_0: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76ef95a0a4_0_558: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181" name="Google Shape;181;g76ef95a0a4_0_558: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82" name="Google Shape;182;g76ef95a0a4_0_558: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83" name="Google Shape;183;g76ef95a0a4_0_558: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47758dc67_0_9: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190" name="Google Shape;190;g947758dc67_0_9: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91" name="Google Shape;191;g947758dc67_0_9: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92" name="Google Shape;192;g947758dc67_0_9: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47758dc67_0_17: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199" name="Google Shape;199;g947758dc67_0_17: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00" name="Google Shape;200;g947758dc67_0_17: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01" name="Google Shape;201;g947758dc67_0_17: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947758dc67_0_25: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208" name="Google Shape;208;g947758dc67_0_25: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09" name="Google Shape;209;g947758dc67_0_25: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10" name="Google Shape;210;g947758dc67_0_25: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947758dc67_0_33: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217" name="Google Shape;217;g947758dc67_0_33: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18" name="Google Shape;218;g947758dc67_0_33: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19" name="Google Shape;219;g947758dc67_0_33: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947758dc67_0_42: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227" name="Google Shape;227;g947758dc67_0_42: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28" name="Google Shape;228;g947758dc67_0_42: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29" name="Google Shape;229;g947758dc67_0_42: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947758dc67_0_51: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237" name="Google Shape;237;g947758dc67_0_51: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38" name="Google Shape;238;g947758dc67_0_51: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39" name="Google Shape;239;g947758dc67_0_51: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Diseño personalizado">
  <p:cSld name="2_Diseño personalizado">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 name="Google Shape;58;p1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1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1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1pPr>
            <a:lvl2pPr indent="0" lvl="1"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2pPr>
            <a:lvl3pPr indent="0" lvl="2"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3pPr>
            <a:lvl4pPr indent="0" lvl="3"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4pPr>
            <a:lvl5pPr indent="0" lvl="4"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5pPr>
            <a:lvl6pPr indent="0" lvl="5"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6pPr>
            <a:lvl7pPr indent="0" lvl="6"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7pPr>
            <a:lvl8pPr indent="0" lvl="7"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8pPr>
            <a:lvl9pPr indent="0" lvl="8"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61" name="Google Shape;61;p14"/>
          <p:cNvSpPr/>
          <p:nvPr>
            <p:ph idx="2" type="pic"/>
          </p:nvPr>
        </p:nvSpPr>
        <p:spPr>
          <a:xfrm>
            <a:off x="1" y="0"/>
            <a:ext cx="7274700" cy="5143500"/>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2"/>
              </a:buClr>
              <a:buSzPts val="1050"/>
              <a:buFont typeface="Arial"/>
              <a:buNone/>
              <a:defRPr b="1" i="0" sz="1050" u="none" cap="none" strike="noStrike">
                <a:solidFill>
                  <a:schemeClr val="dk2"/>
                </a:solidFill>
                <a:latin typeface="Poppins"/>
                <a:ea typeface="Poppins"/>
                <a:cs typeface="Poppins"/>
                <a:sym typeface="Poppins"/>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Palatino Linotype"/>
                <a:ea typeface="Palatino Linotype"/>
                <a:cs typeface="Palatino Linotype"/>
                <a:sym typeface="Palatino Linotype"/>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Palatino Linotype"/>
                <a:ea typeface="Palatino Linotype"/>
                <a:cs typeface="Palatino Linotype"/>
                <a:sym typeface="Palatino Linotype"/>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Diseño personalizado">
  <p:cSld name="3_Diseño personalizado">
    <p:spTree>
      <p:nvGrpSpPr>
        <p:cNvPr id="62" name="Shape 62"/>
        <p:cNvGrpSpPr/>
        <p:nvPr/>
      </p:nvGrpSpPr>
      <p:grpSpPr>
        <a:xfrm>
          <a:off x="0" y="0"/>
          <a:ext cx="0" cy="0"/>
          <a:chOff x="0" y="0"/>
          <a:chExt cx="0" cy="0"/>
        </a:xfrm>
      </p:grpSpPr>
      <p:sp>
        <p:nvSpPr>
          <p:cNvPr id="63" name="Google Shape;63;p15"/>
          <p:cNvSpPr txBox="1"/>
          <p:nvPr>
            <p:ph type="title"/>
          </p:nvPr>
        </p:nvSpPr>
        <p:spPr>
          <a:xfrm>
            <a:off x="721307" y="1884293"/>
            <a:ext cx="7886700" cy="9942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rgbClr val="F7941D"/>
              </a:buClr>
              <a:buSzPts val="6000"/>
              <a:buFont typeface="Gill Sans"/>
              <a:buNone/>
              <a:defRPr b="1" sz="6000">
                <a:solidFill>
                  <a:srgbClr val="F7941D"/>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1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1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6" name="Google Shape;66;p15"/>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 name="Google Shape;67;p15"/>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68" name="Google Shape;68;p15"/>
          <p:cNvSpPr txBox="1"/>
          <p:nvPr>
            <p:ph idx="1" type="body"/>
          </p:nvPr>
        </p:nvSpPr>
        <p:spPr>
          <a:xfrm>
            <a:off x="721307" y="3534655"/>
            <a:ext cx="7886700" cy="914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seño personalizado">
  <p:cSld name="1_Diseño personalizado">
    <p:spTree>
      <p:nvGrpSpPr>
        <p:cNvPr id="69" name="Shape 69"/>
        <p:cNvGrpSpPr/>
        <p:nvPr/>
      </p:nvGrpSpPr>
      <p:grpSpPr>
        <a:xfrm>
          <a:off x="0" y="0"/>
          <a:ext cx="0" cy="0"/>
          <a:chOff x="0" y="0"/>
          <a:chExt cx="0" cy="0"/>
        </a:xfrm>
      </p:grpSpPr>
      <p:sp>
        <p:nvSpPr>
          <p:cNvPr id="70" name="Google Shape;70;p16"/>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1pPr>
            <a:lvl2pPr indent="0" lvl="1"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2pPr>
            <a:lvl3pPr indent="0" lvl="2"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3pPr>
            <a:lvl4pPr indent="0" lvl="3"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4pPr>
            <a:lvl5pPr indent="0" lvl="4"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5pPr>
            <a:lvl6pPr indent="0" lvl="5"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6pPr>
            <a:lvl7pPr indent="0" lvl="6"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7pPr>
            <a:lvl8pPr indent="0" lvl="7"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8pPr>
            <a:lvl9pPr indent="0" lvl="8"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rgbClr val="F7941D"/>
              </a:buClr>
              <a:buSzPts val="3300"/>
              <a:buFont typeface="Gill Sans"/>
              <a:buNone/>
              <a:defRPr b="1">
                <a:solidFill>
                  <a:srgbClr val="F7941D"/>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1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p17"/>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9" name="Google Shape;79;p17"/>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grpSp>
        <p:nvGrpSpPr>
          <p:cNvPr id="80" name="Google Shape;80;p17"/>
          <p:cNvGrpSpPr/>
          <p:nvPr/>
        </p:nvGrpSpPr>
        <p:grpSpPr>
          <a:xfrm>
            <a:off x="-103246" y="4307642"/>
            <a:ext cx="976741" cy="908328"/>
            <a:chOff x="4673442" y="2969535"/>
            <a:chExt cx="1884509" cy="1882155"/>
          </a:xfrm>
        </p:grpSpPr>
        <p:sp>
          <p:nvSpPr>
            <p:cNvPr id="81" name="Google Shape;81;p17"/>
            <p:cNvSpPr/>
            <p:nvPr/>
          </p:nvSpPr>
          <p:spPr>
            <a:xfrm>
              <a:off x="5076185" y="3404012"/>
              <a:ext cx="1188300" cy="12120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82" name="Google Shape;82;p17"/>
            <p:cNvPicPr preferRelativeResize="0"/>
            <p:nvPr/>
          </p:nvPicPr>
          <p:blipFill rotWithShape="1">
            <a:blip r:embed="rId2">
              <a:alphaModFix/>
            </a:blip>
            <a:srcRect b="0" l="0" r="0" t="0"/>
            <a:stretch/>
          </p:blipFill>
          <p:spPr>
            <a:xfrm>
              <a:off x="4673442" y="2969535"/>
              <a:ext cx="1884509" cy="1882155"/>
            </a:xfrm>
            <a:prstGeom prst="rect">
              <a:avLst/>
            </a:prstGeom>
            <a:noFill/>
            <a:ln>
              <a:noFill/>
            </a:ln>
          </p:spPr>
        </p:pic>
      </p:grpSp>
      <p:sp>
        <p:nvSpPr>
          <p:cNvPr id="83" name="Google Shape;83;p17"/>
          <p:cNvSpPr txBox="1"/>
          <p:nvPr>
            <p:ph idx="1" type="body"/>
          </p:nvPr>
        </p:nvSpPr>
        <p:spPr>
          <a:xfrm>
            <a:off x="628650" y="1473199"/>
            <a:ext cx="7886700" cy="3294000"/>
          </a:xfrm>
          <a:prstGeom prst="rect">
            <a:avLst/>
          </a:prstGeom>
          <a:noFill/>
          <a:ln>
            <a:noFill/>
          </a:ln>
        </p:spPr>
        <p:txBody>
          <a:bodyPr anchorCtr="0" anchor="t" bIns="45700" lIns="91425" spcFirstLastPara="1" rIns="91425" wrap="square" tIns="45700">
            <a:noAutofit/>
          </a:bodyPr>
          <a:lstStyle>
            <a:lvl1pPr indent="-406400" lvl="0" marL="457200" rtl="0" algn="l">
              <a:lnSpc>
                <a:spcPct val="90000"/>
              </a:lnSpc>
              <a:spcBef>
                <a:spcPts val="750"/>
              </a:spcBef>
              <a:spcAft>
                <a:spcPts val="0"/>
              </a:spcAft>
              <a:buClr>
                <a:schemeClr val="dk1"/>
              </a:buClr>
              <a:buSzPts val="2800"/>
              <a:buChar char="•"/>
              <a:defRPr sz="2800"/>
            </a:lvl1pPr>
            <a:lvl2pPr indent="-381000" lvl="1" marL="914400" rtl="0" algn="l">
              <a:lnSpc>
                <a:spcPct val="90000"/>
              </a:lnSpc>
              <a:spcBef>
                <a:spcPts val="375"/>
              </a:spcBef>
              <a:spcAft>
                <a:spcPts val="0"/>
              </a:spcAft>
              <a:buClr>
                <a:schemeClr val="dk1"/>
              </a:buClr>
              <a:buSzPts val="2400"/>
              <a:buChar char="•"/>
              <a:defRPr sz="2400"/>
            </a:lvl2pPr>
            <a:lvl3pPr indent="-342900" lvl="2" marL="1371600" rtl="0" algn="l">
              <a:lnSpc>
                <a:spcPct val="90000"/>
              </a:lnSpc>
              <a:spcBef>
                <a:spcPts val="375"/>
              </a:spcBef>
              <a:spcAft>
                <a:spcPts val="0"/>
              </a:spcAft>
              <a:buClr>
                <a:schemeClr val="dk1"/>
              </a:buClr>
              <a:buSzPts val="1800"/>
              <a:buChar char="•"/>
              <a:defRPr sz="1800"/>
            </a:lvl3pPr>
            <a:lvl4pPr indent="-330200" lvl="3" marL="1828800" rtl="0" algn="l">
              <a:lnSpc>
                <a:spcPct val="90000"/>
              </a:lnSpc>
              <a:spcBef>
                <a:spcPts val="375"/>
              </a:spcBef>
              <a:spcAft>
                <a:spcPts val="0"/>
              </a:spcAft>
              <a:buClr>
                <a:schemeClr val="dk1"/>
              </a:buClr>
              <a:buSzPts val="1600"/>
              <a:buChar char="•"/>
              <a:defRPr sz="1600"/>
            </a:lvl4pPr>
            <a:lvl5pPr indent="-330200" lvl="4" marL="2286000" rtl="0" algn="l">
              <a:lnSpc>
                <a:spcPct val="90000"/>
              </a:lnSpc>
              <a:spcBef>
                <a:spcPts val="375"/>
              </a:spcBef>
              <a:spcAft>
                <a:spcPts val="0"/>
              </a:spcAft>
              <a:buClr>
                <a:schemeClr val="dk1"/>
              </a:buClr>
              <a:buSzPts val="1600"/>
              <a:buChar char="•"/>
              <a:defRPr sz="16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Diseño personalizado">
  <p:cSld name="4_Diseño personalizado">
    <p:spTree>
      <p:nvGrpSpPr>
        <p:cNvPr id="84" name="Shape 84"/>
        <p:cNvGrpSpPr/>
        <p:nvPr/>
      </p:nvGrpSpPr>
      <p:grpSpPr>
        <a:xfrm>
          <a:off x="0" y="0"/>
          <a:ext cx="0" cy="0"/>
          <a:chOff x="0" y="0"/>
          <a:chExt cx="0" cy="0"/>
        </a:xfrm>
      </p:grpSpPr>
      <p:sp>
        <p:nvSpPr>
          <p:cNvPr id="85" name="Google Shape;85;p18"/>
          <p:cNvSpPr txBox="1"/>
          <p:nvPr>
            <p:ph type="title"/>
          </p:nvPr>
        </p:nvSpPr>
        <p:spPr>
          <a:xfrm>
            <a:off x="0" y="-1"/>
            <a:ext cx="4776600" cy="4767300"/>
          </a:xfrm>
          <a:prstGeom prst="rect">
            <a:avLst/>
          </a:prstGeom>
          <a:solidFill>
            <a:srgbClr val="F7941D"/>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lt1"/>
              </a:buClr>
              <a:buSzPts val="3300"/>
              <a:buFont typeface="Gill Sans"/>
              <a:buNone/>
              <a:defRPr b="1">
                <a:solidFill>
                  <a:schemeClr val="lt1"/>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 name="Google Shape;86;p1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p18"/>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9" name="Google Shape;89;p18"/>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90" name="Google Shape;90;p18"/>
          <p:cNvSpPr txBox="1"/>
          <p:nvPr>
            <p:ph idx="1" type="body"/>
          </p:nvPr>
        </p:nvSpPr>
        <p:spPr>
          <a:xfrm>
            <a:off x="4776716" y="-2"/>
            <a:ext cx="4367400" cy="4767300"/>
          </a:xfrm>
          <a:prstGeom prst="rect">
            <a:avLst/>
          </a:prstGeom>
          <a:solidFill>
            <a:schemeClr val="lt1"/>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Diseño personalizado">
  <p:cSld name="5_Diseño personalizado">
    <p:spTree>
      <p:nvGrpSpPr>
        <p:cNvPr id="91" name="Shape 91"/>
        <p:cNvGrpSpPr/>
        <p:nvPr/>
      </p:nvGrpSpPr>
      <p:grpSpPr>
        <a:xfrm>
          <a:off x="0" y="0"/>
          <a:ext cx="0" cy="0"/>
          <a:chOff x="0" y="0"/>
          <a:chExt cx="0" cy="0"/>
        </a:xfrm>
      </p:grpSpPr>
      <p:sp>
        <p:nvSpPr>
          <p:cNvPr id="92" name="Google Shape;92;p19"/>
          <p:cNvSpPr txBox="1"/>
          <p:nvPr>
            <p:ph type="title"/>
          </p:nvPr>
        </p:nvSpPr>
        <p:spPr>
          <a:xfrm>
            <a:off x="0" y="-1"/>
            <a:ext cx="2554800" cy="4767300"/>
          </a:xfrm>
          <a:prstGeom prst="rect">
            <a:avLst/>
          </a:prstGeom>
          <a:solidFill>
            <a:srgbClr val="F7941D"/>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lt1"/>
              </a:buClr>
              <a:buSzPts val="3300"/>
              <a:buFont typeface="Arial"/>
              <a:buNone/>
              <a:defRPr b="1">
                <a:solidFill>
                  <a:schemeClr val="lt1"/>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3" name="Google Shape;93;p1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4" name="Google Shape;94;p1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5" name="Google Shape;95;p19"/>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6" name="Google Shape;96;p19"/>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97" name="Google Shape;97;p19"/>
          <p:cNvSpPr txBox="1"/>
          <p:nvPr>
            <p:ph idx="1" type="body"/>
          </p:nvPr>
        </p:nvSpPr>
        <p:spPr>
          <a:xfrm>
            <a:off x="2554690" y="-2"/>
            <a:ext cx="6589200" cy="4767300"/>
          </a:xfrm>
          <a:prstGeom prst="rect">
            <a:avLst/>
          </a:prstGeom>
          <a:solidFill>
            <a:schemeClr val="lt1"/>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98" name="Shape 98"/>
        <p:cNvGrpSpPr/>
        <p:nvPr/>
      </p:nvGrpSpPr>
      <p:grpSpPr>
        <a:xfrm>
          <a:off x="0" y="0"/>
          <a:ext cx="0" cy="0"/>
          <a:chOff x="0" y="0"/>
          <a:chExt cx="0" cy="0"/>
        </a:xfrm>
      </p:grpSpPr>
      <p:sp>
        <p:nvSpPr>
          <p:cNvPr id="99" name="Google Shape;99;p20"/>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500"/>
              <a:buFont typeface="Times New Roman"/>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0" name="Google Shape;100;p20"/>
          <p:cNvSpPr txBox="1"/>
          <p:nvPr>
            <p:ph idx="1" type="body"/>
          </p:nvPr>
        </p:nvSpPr>
        <p:spPr>
          <a:xfrm>
            <a:off x="623888" y="3442098"/>
            <a:ext cx="7886700" cy="1125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rgbClr val="888888"/>
              </a:buClr>
              <a:buSzPts val="1800"/>
              <a:buNone/>
              <a:defRPr sz="1800">
                <a:solidFill>
                  <a:srgbClr val="888888"/>
                </a:solidFill>
              </a:defRPr>
            </a:lvl1pPr>
            <a:lvl2pPr indent="-228600" lvl="1" marL="914400" rtl="0" algn="l">
              <a:lnSpc>
                <a:spcPct val="90000"/>
              </a:lnSpc>
              <a:spcBef>
                <a:spcPts val="375"/>
              </a:spcBef>
              <a:spcAft>
                <a:spcPts val="0"/>
              </a:spcAft>
              <a:buClr>
                <a:srgbClr val="888888"/>
              </a:buClr>
              <a:buSzPts val="1500"/>
              <a:buNone/>
              <a:defRPr sz="1500">
                <a:solidFill>
                  <a:srgbClr val="888888"/>
                </a:solidFill>
              </a:defRPr>
            </a:lvl2pPr>
            <a:lvl3pPr indent="-228600" lvl="2" marL="1371600" rtl="0" algn="l">
              <a:lnSpc>
                <a:spcPct val="90000"/>
              </a:lnSpc>
              <a:spcBef>
                <a:spcPts val="375"/>
              </a:spcBef>
              <a:spcAft>
                <a:spcPts val="0"/>
              </a:spcAft>
              <a:buClr>
                <a:srgbClr val="888888"/>
              </a:buClr>
              <a:buSzPts val="1350"/>
              <a:buNone/>
              <a:defRPr sz="1350">
                <a:solidFill>
                  <a:srgbClr val="888888"/>
                </a:solidFill>
              </a:defRPr>
            </a:lvl3pPr>
            <a:lvl4pPr indent="-228600" lvl="3" marL="1828800" rtl="0" algn="l">
              <a:lnSpc>
                <a:spcPct val="90000"/>
              </a:lnSpc>
              <a:spcBef>
                <a:spcPts val="375"/>
              </a:spcBef>
              <a:spcAft>
                <a:spcPts val="0"/>
              </a:spcAft>
              <a:buClr>
                <a:srgbClr val="888888"/>
              </a:buClr>
              <a:buSzPts val="1200"/>
              <a:buNone/>
              <a:defRPr sz="1200">
                <a:solidFill>
                  <a:srgbClr val="888888"/>
                </a:solidFill>
              </a:defRPr>
            </a:lvl4pPr>
            <a:lvl5pPr indent="-228600" lvl="4" marL="2286000" rtl="0" algn="l">
              <a:lnSpc>
                <a:spcPct val="90000"/>
              </a:lnSpc>
              <a:spcBef>
                <a:spcPts val="375"/>
              </a:spcBef>
              <a:spcAft>
                <a:spcPts val="0"/>
              </a:spcAft>
              <a:buClr>
                <a:srgbClr val="888888"/>
              </a:buClr>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sp>
        <p:nvSpPr>
          <p:cNvPr id="101" name="Google Shape;101;p2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2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3" name="Google Shape;103;p2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04" name="Shape 104"/>
        <p:cNvGrpSpPr/>
        <p:nvPr/>
      </p:nvGrpSpPr>
      <p:grpSpPr>
        <a:xfrm>
          <a:off x="0" y="0"/>
          <a:ext cx="0" cy="0"/>
          <a:chOff x="0" y="0"/>
          <a:chExt cx="0" cy="0"/>
        </a:xfrm>
      </p:grpSpPr>
      <p:sp>
        <p:nvSpPr>
          <p:cNvPr id="105" name="Google Shape;105;p2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6" name="Google Shape;106;p21"/>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07" name="Google Shape;107;p21"/>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08" name="Google Shape;108;p2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p2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2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11" name="Shape 111"/>
        <p:cNvGrpSpPr/>
        <p:nvPr/>
      </p:nvGrpSpPr>
      <p:grpSpPr>
        <a:xfrm>
          <a:off x="0" y="0"/>
          <a:ext cx="0" cy="0"/>
          <a:chOff x="0" y="0"/>
          <a:chExt cx="0" cy="0"/>
        </a:xfrm>
      </p:grpSpPr>
      <p:sp>
        <p:nvSpPr>
          <p:cNvPr id="112" name="Google Shape;112;p22"/>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3" name="Google Shape;113;p22"/>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114" name="Google Shape;114;p22"/>
          <p:cNvSpPr txBox="1"/>
          <p:nvPr>
            <p:ph idx="2" type="body"/>
          </p:nvPr>
        </p:nvSpPr>
        <p:spPr>
          <a:xfrm>
            <a:off x="629842" y="1878806"/>
            <a:ext cx="38682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5" name="Google Shape;115;p22"/>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116" name="Google Shape;116;p22"/>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7" name="Google Shape;117;p2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8" name="Google Shape;118;p2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2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20" name="Shape 120"/>
        <p:cNvGrpSpPr/>
        <p:nvPr/>
      </p:nvGrpSpPr>
      <p:grpSpPr>
        <a:xfrm>
          <a:off x="0" y="0"/>
          <a:ext cx="0" cy="0"/>
          <a:chOff x="0" y="0"/>
          <a:chExt cx="0" cy="0"/>
        </a:xfrm>
      </p:grpSpPr>
      <p:sp>
        <p:nvSpPr>
          <p:cNvPr id="121" name="Google Shape;121;p2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2" name="Google Shape;122;p2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2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4" name="Google Shape;124;p2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25" name="Shape 125"/>
        <p:cNvGrpSpPr/>
        <p:nvPr/>
      </p:nvGrpSpPr>
      <p:grpSpPr>
        <a:xfrm>
          <a:off x="0" y="0"/>
          <a:ext cx="0" cy="0"/>
          <a:chOff x="0" y="0"/>
          <a:chExt cx="0" cy="0"/>
        </a:xfrm>
      </p:grpSpPr>
      <p:sp>
        <p:nvSpPr>
          <p:cNvPr id="126" name="Google Shape;126;p2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2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p2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29" name="Shape 129"/>
        <p:cNvGrpSpPr/>
        <p:nvPr/>
      </p:nvGrpSpPr>
      <p:grpSpPr>
        <a:xfrm>
          <a:off x="0" y="0"/>
          <a:ext cx="0" cy="0"/>
          <a:chOff x="0" y="0"/>
          <a:chExt cx="0" cy="0"/>
        </a:xfrm>
      </p:grpSpPr>
      <p:sp>
        <p:nvSpPr>
          <p:cNvPr id="130" name="Google Shape;130;p25"/>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2400"/>
              <a:buFont typeface="Times New Roman"/>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1" name="Google Shape;131;p25"/>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381000" lvl="0" marL="457200" rtl="0" algn="l">
              <a:lnSpc>
                <a:spcPct val="90000"/>
              </a:lnSpc>
              <a:spcBef>
                <a:spcPts val="750"/>
              </a:spcBef>
              <a:spcAft>
                <a:spcPts val="0"/>
              </a:spcAft>
              <a:buClr>
                <a:schemeClr val="dk1"/>
              </a:buClr>
              <a:buSzPts val="2400"/>
              <a:buChar char="•"/>
              <a:defRPr sz="2400"/>
            </a:lvl1pPr>
            <a:lvl2pPr indent="-361950" lvl="1" marL="914400" rtl="0" algn="l">
              <a:lnSpc>
                <a:spcPct val="90000"/>
              </a:lnSpc>
              <a:spcBef>
                <a:spcPts val="375"/>
              </a:spcBef>
              <a:spcAft>
                <a:spcPts val="0"/>
              </a:spcAft>
              <a:buClr>
                <a:schemeClr val="dk1"/>
              </a:buClr>
              <a:buSzPts val="2100"/>
              <a:buChar char="•"/>
              <a:defRPr sz="2100"/>
            </a:lvl2pPr>
            <a:lvl3pPr indent="-342900" lvl="2" marL="1371600" rtl="0" algn="l">
              <a:lnSpc>
                <a:spcPct val="90000"/>
              </a:lnSpc>
              <a:spcBef>
                <a:spcPts val="375"/>
              </a:spcBef>
              <a:spcAft>
                <a:spcPts val="0"/>
              </a:spcAft>
              <a:buClr>
                <a:schemeClr val="dk1"/>
              </a:buClr>
              <a:buSzPts val="1800"/>
              <a:buChar char="•"/>
              <a:defRPr sz="1800"/>
            </a:lvl3pPr>
            <a:lvl4pPr indent="-323850" lvl="3" marL="1828800" rtl="0" algn="l">
              <a:lnSpc>
                <a:spcPct val="90000"/>
              </a:lnSpc>
              <a:spcBef>
                <a:spcPts val="375"/>
              </a:spcBef>
              <a:spcAft>
                <a:spcPts val="0"/>
              </a:spcAft>
              <a:buClr>
                <a:schemeClr val="dk1"/>
              </a:buClr>
              <a:buSzPts val="1500"/>
              <a:buChar char="•"/>
              <a:defRPr sz="1500"/>
            </a:lvl4pPr>
            <a:lvl5pPr indent="-323850" lvl="4" marL="2286000" rtl="0" algn="l">
              <a:lnSpc>
                <a:spcPct val="90000"/>
              </a:lnSpc>
              <a:spcBef>
                <a:spcPts val="375"/>
              </a:spcBef>
              <a:spcAft>
                <a:spcPts val="0"/>
              </a:spcAft>
              <a:buClr>
                <a:schemeClr val="dk1"/>
              </a:buClr>
              <a:buSzPts val="1500"/>
              <a:buChar char="•"/>
              <a:defRPr sz="1500"/>
            </a:lvl5pPr>
            <a:lvl6pPr indent="-323850" lvl="5" marL="2743200" rtl="0" algn="l">
              <a:lnSpc>
                <a:spcPct val="90000"/>
              </a:lnSpc>
              <a:spcBef>
                <a:spcPts val="375"/>
              </a:spcBef>
              <a:spcAft>
                <a:spcPts val="0"/>
              </a:spcAft>
              <a:buClr>
                <a:schemeClr val="dk1"/>
              </a:buClr>
              <a:buSzPts val="1500"/>
              <a:buChar char="•"/>
              <a:defRPr sz="1500"/>
            </a:lvl6pPr>
            <a:lvl7pPr indent="-323850" lvl="6" marL="3200400" rtl="0" algn="l">
              <a:lnSpc>
                <a:spcPct val="90000"/>
              </a:lnSpc>
              <a:spcBef>
                <a:spcPts val="375"/>
              </a:spcBef>
              <a:spcAft>
                <a:spcPts val="0"/>
              </a:spcAft>
              <a:buClr>
                <a:schemeClr val="dk1"/>
              </a:buClr>
              <a:buSzPts val="1500"/>
              <a:buChar char="•"/>
              <a:defRPr sz="1500"/>
            </a:lvl7pPr>
            <a:lvl8pPr indent="-323850" lvl="7" marL="3657600" rtl="0" algn="l">
              <a:lnSpc>
                <a:spcPct val="90000"/>
              </a:lnSpc>
              <a:spcBef>
                <a:spcPts val="375"/>
              </a:spcBef>
              <a:spcAft>
                <a:spcPts val="0"/>
              </a:spcAft>
              <a:buClr>
                <a:schemeClr val="dk1"/>
              </a:buClr>
              <a:buSzPts val="1500"/>
              <a:buChar char="•"/>
              <a:defRPr sz="1500"/>
            </a:lvl8pPr>
            <a:lvl9pPr indent="-323850" lvl="8" marL="4114800" rtl="0" algn="l">
              <a:lnSpc>
                <a:spcPct val="90000"/>
              </a:lnSpc>
              <a:spcBef>
                <a:spcPts val="375"/>
              </a:spcBef>
              <a:spcAft>
                <a:spcPts val="0"/>
              </a:spcAft>
              <a:buClr>
                <a:schemeClr val="dk1"/>
              </a:buClr>
              <a:buSzPts val="1500"/>
              <a:buChar char="•"/>
              <a:defRPr sz="1500"/>
            </a:lvl9pPr>
          </a:lstStyle>
          <a:p/>
        </p:txBody>
      </p:sp>
      <p:sp>
        <p:nvSpPr>
          <p:cNvPr id="132" name="Google Shape;132;p25"/>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33" name="Google Shape;133;p2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4" name="Google Shape;134;p2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p2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36" name="Shape 136"/>
        <p:cNvGrpSpPr/>
        <p:nvPr/>
      </p:nvGrpSpPr>
      <p:grpSpPr>
        <a:xfrm>
          <a:off x="0" y="0"/>
          <a:ext cx="0" cy="0"/>
          <a:chOff x="0" y="0"/>
          <a:chExt cx="0" cy="0"/>
        </a:xfrm>
      </p:grpSpPr>
      <p:sp>
        <p:nvSpPr>
          <p:cNvPr id="137" name="Google Shape;137;p26"/>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2400"/>
              <a:buFont typeface="Times New Roman"/>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26"/>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Palatino Linotype"/>
                <a:ea typeface="Palatino Linotype"/>
                <a:cs typeface="Palatino Linotype"/>
                <a:sym typeface="Palatino Linotype"/>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Palatino Linotype"/>
                <a:ea typeface="Palatino Linotype"/>
                <a:cs typeface="Palatino Linotype"/>
                <a:sym typeface="Palatino Linotype"/>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Palatino Linotype"/>
                <a:ea typeface="Palatino Linotype"/>
                <a:cs typeface="Palatino Linotype"/>
                <a:sym typeface="Palatino Linotype"/>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9pPr>
          </a:lstStyle>
          <a:p/>
        </p:txBody>
      </p:sp>
      <p:sp>
        <p:nvSpPr>
          <p:cNvPr id="139" name="Google Shape;139;p26"/>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40" name="Google Shape;140;p2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43" name="Shape 143"/>
        <p:cNvGrpSpPr/>
        <p:nvPr/>
      </p:nvGrpSpPr>
      <p:grpSpPr>
        <a:xfrm>
          <a:off x="0" y="0"/>
          <a:ext cx="0" cy="0"/>
          <a:chOff x="0" y="0"/>
          <a:chExt cx="0" cy="0"/>
        </a:xfrm>
      </p:grpSpPr>
      <p:sp>
        <p:nvSpPr>
          <p:cNvPr id="144" name="Google Shape;144;p2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5" name="Google Shape;145;p27"/>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46" name="Google Shape;146;p2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7" name="Google Shape;147;p2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8" name="Google Shape;148;p2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49" name="Shape 149"/>
        <p:cNvGrpSpPr/>
        <p:nvPr/>
      </p:nvGrpSpPr>
      <p:grpSpPr>
        <a:xfrm>
          <a:off x="0" y="0"/>
          <a:ext cx="0" cy="0"/>
          <a:chOff x="0" y="0"/>
          <a:chExt cx="0" cy="0"/>
        </a:xfrm>
      </p:grpSpPr>
      <p:sp>
        <p:nvSpPr>
          <p:cNvPr id="150" name="Google Shape;150;p28"/>
          <p:cNvSpPr txBox="1"/>
          <p:nvPr>
            <p:ph type="title"/>
          </p:nvPr>
        </p:nvSpPr>
        <p:spPr>
          <a:xfrm rot="5400000">
            <a:off x="5350050" y="1467544"/>
            <a:ext cx="4359000" cy="19716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p28"/>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52" name="Google Shape;152;p2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2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2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55" name="Shape 155"/>
        <p:cNvGrpSpPr/>
        <p:nvPr/>
      </p:nvGrpSpPr>
      <p:grpSpPr>
        <a:xfrm>
          <a:off x="0" y="0"/>
          <a:ext cx="0" cy="0"/>
          <a:chOff x="0" y="0"/>
          <a:chExt cx="0" cy="0"/>
        </a:xfrm>
      </p:grpSpPr>
      <p:sp>
        <p:nvSpPr>
          <p:cNvPr id="156" name="Google Shape;156;p29"/>
          <p:cNvSpPr txBox="1"/>
          <p:nvPr>
            <p:ph idx="11" type="ftr"/>
          </p:nvPr>
        </p:nvSpPr>
        <p:spPr>
          <a:xfrm>
            <a:off x="3028950" y="4767263"/>
            <a:ext cx="3086100" cy="273900"/>
          </a:xfrm>
          <a:prstGeom prst="rect">
            <a:avLst/>
          </a:prstGeom>
          <a:noFill/>
          <a:ln>
            <a:noFill/>
          </a:ln>
        </p:spPr>
        <p:txBody>
          <a:bodyPr anchorCtr="0" anchor="ctr" bIns="0" lIns="0" spcFirstLastPara="1" rIns="0" wrap="square" tIns="0">
            <a:noAutofit/>
          </a:bodyPr>
          <a:lstStyle>
            <a:lvl1pPr lvl="0" rtl="0" algn="ctr">
              <a:lnSpc>
                <a:spcPct val="100000"/>
              </a:lnSpc>
              <a:spcBef>
                <a:spcPts val="0"/>
              </a:spcBef>
              <a:spcAft>
                <a:spcPts val="0"/>
              </a:spcAft>
              <a:buSzPts val="1400"/>
              <a:buNone/>
              <a:defRPr b="0" i="0" sz="971">
                <a:solidFill>
                  <a:schemeClr val="dk1"/>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p29"/>
          <p:cNvSpPr txBox="1"/>
          <p:nvPr>
            <p:ph idx="10" type="dt"/>
          </p:nvPr>
        </p:nvSpPr>
        <p:spPr>
          <a:xfrm>
            <a:off x="628650" y="4767263"/>
            <a:ext cx="2057400" cy="2739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9"/>
          <p:cNvSpPr txBox="1"/>
          <p:nvPr>
            <p:ph idx="12" type="sldNum"/>
          </p:nvPr>
        </p:nvSpPr>
        <p:spPr>
          <a:xfrm>
            <a:off x="6457950" y="4767263"/>
            <a:ext cx="2057400" cy="273900"/>
          </a:xfrm>
          <a:prstGeom prst="rect">
            <a:avLst/>
          </a:prstGeom>
          <a:noFill/>
          <a:ln>
            <a:noFill/>
          </a:ln>
        </p:spPr>
        <p:txBody>
          <a:bodyPr anchorCtr="0" anchor="ctr" bIns="0" lIns="0" spcFirstLastPara="1" rIns="0" wrap="square" tIns="0">
            <a:noAutofit/>
          </a:bodyPr>
          <a:lstStyle>
            <a:lvl1pPr indent="0" lvl="0"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1pPr>
            <a:lvl2pPr indent="0" lvl="1"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2pPr>
            <a:lvl3pPr indent="0" lvl="2"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3pPr>
            <a:lvl4pPr indent="0" lvl="3"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4pPr>
            <a:lvl5pPr indent="0" lvl="4"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5pPr>
            <a:lvl6pPr indent="0" lvl="5"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6pPr>
            <a:lvl7pPr indent="0" lvl="6"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7pPr>
            <a:lvl8pPr indent="0" lvl="7"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8pPr>
            <a:lvl9pPr indent="0" lvl="8"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9pPr>
          </a:lstStyle>
          <a:p>
            <a:pPr indent="0" lvl="0" marL="11206" rtl="0" algn="r">
              <a:spcBef>
                <a:spcPts val="0"/>
              </a:spcBef>
              <a:spcAft>
                <a:spcPts val="0"/>
              </a:spcAft>
              <a:buNone/>
            </a:pPr>
            <a:r>
              <a:rPr lang="en-GB"/>
              <a:t>1-</a:t>
            </a: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theme" Target="../theme/theme1.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Times New Roman"/>
              <a:buNone/>
              <a:defRPr b="0" i="0" sz="3300" u="none" cap="none" strike="noStrike">
                <a:solidFill>
                  <a:schemeClr val="dk1"/>
                </a:solidFill>
                <a:latin typeface="Times New Roman"/>
                <a:ea typeface="Times New Roman"/>
                <a:cs typeface="Times New Roman"/>
                <a:sym typeface="Times New Roman"/>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Palatino Linotype"/>
                <a:ea typeface="Palatino Linotype"/>
                <a:cs typeface="Palatino Linotype"/>
                <a:sym typeface="Palatino Linotype"/>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Palatino Linotype"/>
                <a:ea typeface="Palatino Linotype"/>
                <a:cs typeface="Palatino Linotype"/>
                <a:sym typeface="Palatino Linotype"/>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Palatino Linotype"/>
                <a:ea typeface="Palatino Linotype"/>
                <a:cs typeface="Palatino Linotype"/>
                <a:sym typeface="Palatino Linotype"/>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7D31"/>
        </a:solidFill>
      </p:bgPr>
    </p:bg>
    <p:spTree>
      <p:nvGrpSpPr>
        <p:cNvPr id="164" name="Shape 164"/>
        <p:cNvGrpSpPr/>
        <p:nvPr/>
      </p:nvGrpSpPr>
      <p:grpSpPr>
        <a:xfrm>
          <a:off x="0" y="0"/>
          <a:ext cx="0" cy="0"/>
          <a:chOff x="0" y="0"/>
          <a:chExt cx="0" cy="0"/>
        </a:xfrm>
      </p:grpSpPr>
      <p:pic>
        <p:nvPicPr>
          <p:cNvPr id="165" name="Google Shape;165;p30"/>
          <p:cNvPicPr preferRelativeResize="0"/>
          <p:nvPr>
            <p:ph idx="2" type="pic"/>
          </p:nvPr>
        </p:nvPicPr>
        <p:blipFill rotWithShape="1">
          <a:blip r:embed="rId3">
            <a:alphaModFix/>
          </a:blip>
          <a:srcRect b="0" l="2865" r="2865" t="0"/>
          <a:stretch/>
        </p:blipFill>
        <p:spPr>
          <a:xfrm>
            <a:off x="1" y="0"/>
            <a:ext cx="7274700" cy="5143500"/>
          </a:xfrm>
          <a:prstGeom prst="rect">
            <a:avLst/>
          </a:prstGeom>
          <a:solidFill>
            <a:srgbClr val="818286"/>
          </a:solidFill>
          <a:ln>
            <a:noFill/>
          </a:ln>
        </p:spPr>
      </p:pic>
      <p:sp>
        <p:nvSpPr>
          <p:cNvPr id="166" name="Google Shape;166;p30"/>
          <p:cNvSpPr/>
          <p:nvPr/>
        </p:nvSpPr>
        <p:spPr>
          <a:xfrm>
            <a:off x="-736" y="-4187"/>
            <a:ext cx="7276171" cy="5151863"/>
          </a:xfrm>
          <a:custGeom>
            <a:rect b="b" l="l" r="r" t="t"/>
            <a:pathLst>
              <a:path extrusionOk="0" h="13738302" w="19403122">
                <a:moveTo>
                  <a:pt x="0" y="1"/>
                </a:moveTo>
                <a:lnTo>
                  <a:pt x="19403122" y="0"/>
                </a:lnTo>
                <a:lnTo>
                  <a:pt x="13782907" y="13738302"/>
                </a:lnTo>
                <a:lnTo>
                  <a:pt x="0" y="13738302"/>
                </a:lnTo>
                <a:lnTo>
                  <a:pt x="0" y="1"/>
                </a:lnTo>
                <a:close/>
              </a:path>
            </a:pathLst>
          </a:custGeom>
          <a:solidFill>
            <a:srgbClr val="818286">
              <a:alpha val="7294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50" u="none" cap="none" strike="noStrike">
              <a:solidFill>
                <a:srgbClr val="FFFFFF"/>
              </a:solidFill>
              <a:latin typeface="Arial"/>
              <a:ea typeface="Arial"/>
              <a:cs typeface="Arial"/>
              <a:sym typeface="Arial"/>
            </a:endParaRPr>
          </a:p>
        </p:txBody>
      </p:sp>
      <p:sp>
        <p:nvSpPr>
          <p:cNvPr id="167" name="Google Shape;167;p3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solidFill>
                  <a:srgbClr val="888888"/>
                </a:solidFill>
                <a:latin typeface="Palatino Linotype"/>
                <a:ea typeface="Palatino Linotype"/>
                <a:cs typeface="Palatino Linotype"/>
                <a:sym typeface="Palatino Linotype"/>
              </a:rPr>
              <a:t>‹#›</a:t>
            </a:fld>
            <a:endParaRPr>
              <a:solidFill>
                <a:srgbClr val="888888"/>
              </a:solidFill>
              <a:latin typeface="Palatino Linotype"/>
              <a:ea typeface="Palatino Linotype"/>
              <a:cs typeface="Palatino Linotype"/>
              <a:sym typeface="Palatino Linotype"/>
            </a:endParaRPr>
          </a:p>
        </p:txBody>
      </p:sp>
      <p:sp>
        <p:nvSpPr>
          <p:cNvPr id="168" name="Google Shape;168;p30"/>
          <p:cNvSpPr txBox="1"/>
          <p:nvPr/>
        </p:nvSpPr>
        <p:spPr>
          <a:xfrm>
            <a:off x="184325" y="619700"/>
            <a:ext cx="6665100" cy="3433200"/>
          </a:xfrm>
          <a:prstGeom prst="rect">
            <a:avLst/>
          </a:prstGeom>
          <a:noFill/>
          <a:ln>
            <a:noFill/>
          </a:ln>
        </p:spPr>
        <p:txBody>
          <a:bodyPr anchorCtr="0" anchor="ctr" bIns="0" lIns="0" spcFirstLastPara="1" rIns="0" wrap="square" tIns="13325">
            <a:noAutofit/>
          </a:bodyPr>
          <a:lstStyle/>
          <a:p>
            <a:pPr indent="0" lvl="0" marL="12700" marR="0" rtl="0" algn="ctr">
              <a:lnSpc>
                <a:spcPct val="100000"/>
              </a:lnSpc>
              <a:spcBef>
                <a:spcPts val="0"/>
              </a:spcBef>
              <a:spcAft>
                <a:spcPts val="0"/>
              </a:spcAft>
              <a:buClr>
                <a:schemeClr val="lt1"/>
              </a:buClr>
              <a:buSzPts val="5400"/>
              <a:buFont typeface="Arial"/>
              <a:buNone/>
            </a:pPr>
            <a:r>
              <a:rPr b="1" lang="en-GB" sz="8500">
                <a:solidFill>
                  <a:srgbClr val="FF9900"/>
                </a:solidFill>
                <a:latin typeface="Caveat"/>
                <a:ea typeface="Caveat"/>
                <a:cs typeface="Caveat"/>
                <a:sym typeface="Caveat"/>
              </a:rPr>
              <a:t>Creating Machine Learning Dataset</a:t>
            </a:r>
            <a:endParaRPr b="1" sz="8500">
              <a:solidFill>
                <a:srgbClr val="FF9900"/>
              </a:solidFill>
              <a:latin typeface="Caveat"/>
              <a:ea typeface="Caveat"/>
              <a:cs typeface="Caveat"/>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Basics of open cv</a:t>
            </a:r>
            <a:endParaRPr b="1" i="0" sz="3400" u="none" cap="none" strike="noStrike">
              <a:solidFill>
                <a:schemeClr val="lt1"/>
              </a:solidFill>
              <a:latin typeface="Caveat"/>
              <a:ea typeface="Caveat"/>
              <a:cs typeface="Caveat"/>
              <a:sym typeface="Caveat"/>
            </a:endParaRPr>
          </a:p>
        </p:txBody>
      </p:sp>
      <p:sp>
        <p:nvSpPr>
          <p:cNvPr id="252" name="Google Shape;252;p39"/>
          <p:cNvSpPr/>
          <p:nvPr/>
        </p:nvSpPr>
        <p:spPr>
          <a:xfrm flipH="1">
            <a:off x="74375" y="977150"/>
            <a:ext cx="8881500" cy="38070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None/>
            </a:pPr>
            <a:r>
              <a:rPr lang="en-GB" sz="1600">
                <a:latin typeface="Comfortaa"/>
                <a:ea typeface="Comfortaa"/>
                <a:cs typeface="Comfortaa"/>
                <a:sym typeface="Comfortaa"/>
              </a:rPr>
              <a:t>4. Contour Detection: It can be done quite easily with the findContours function of cv2. It works better when the images have been binarized and blurred as the size of the image reduces by these operations.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rPr lang="en-GB" sz="1600">
                <a:latin typeface="Comfortaa"/>
                <a:ea typeface="Comfortaa"/>
                <a:cs typeface="Comfortaa"/>
                <a:sym typeface="Comfortaa"/>
              </a:rPr>
              <a:t>It returns a list of contours (which is just a fancy way of saying something in the image which can be considered as an object). Each contour will have a arrays of x y pairs which marks the position of the contour found in the original Image. The image needs to be binary image.</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p:txBody>
      </p:sp>
      <p:sp>
        <p:nvSpPr>
          <p:cNvPr id="253" name="Google Shape;253;p39"/>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pic>
        <p:nvPicPr>
          <p:cNvPr id="254" name="Google Shape;254;p39"/>
          <p:cNvPicPr preferRelativeResize="0"/>
          <p:nvPr/>
        </p:nvPicPr>
        <p:blipFill>
          <a:blip r:embed="rId3">
            <a:alphaModFix/>
          </a:blip>
          <a:stretch>
            <a:fillRect/>
          </a:stretch>
        </p:blipFill>
        <p:spPr>
          <a:xfrm>
            <a:off x="323850" y="3482525"/>
            <a:ext cx="8496300" cy="495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Basics of open cv</a:t>
            </a:r>
            <a:endParaRPr b="1" i="0" sz="3400" u="none" cap="none" strike="noStrike">
              <a:solidFill>
                <a:schemeClr val="lt1"/>
              </a:solidFill>
              <a:latin typeface="Caveat"/>
              <a:ea typeface="Caveat"/>
              <a:cs typeface="Caveat"/>
              <a:sym typeface="Caveat"/>
            </a:endParaRPr>
          </a:p>
        </p:txBody>
      </p:sp>
      <p:sp>
        <p:nvSpPr>
          <p:cNvPr id="262" name="Google Shape;262;p40"/>
          <p:cNvSpPr/>
          <p:nvPr/>
        </p:nvSpPr>
        <p:spPr>
          <a:xfrm flipH="1">
            <a:off x="74375" y="977150"/>
            <a:ext cx="8881500" cy="38070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None/>
            </a:pPr>
            <a:r>
              <a:rPr lang="en-GB" sz="1600">
                <a:latin typeface="Comfortaa"/>
                <a:ea typeface="Comfortaa"/>
                <a:cs typeface="Comfortaa"/>
                <a:sym typeface="Comfortaa"/>
              </a:rPr>
              <a:t>After detecting the contours, what we can do is draw a </a:t>
            </a:r>
            <a:r>
              <a:rPr lang="en-GB" sz="1600">
                <a:latin typeface="Comfortaa"/>
                <a:ea typeface="Comfortaa"/>
                <a:cs typeface="Comfortaa"/>
                <a:sym typeface="Comfortaa"/>
              </a:rPr>
              <a:t>Rectangle</a:t>
            </a:r>
            <a:r>
              <a:rPr lang="en-GB" sz="1600">
                <a:latin typeface="Comfortaa"/>
                <a:ea typeface="Comfortaa"/>
                <a:cs typeface="Comfortaa"/>
                <a:sym typeface="Comfortaa"/>
              </a:rPr>
              <a:t> around each contour and get the corresponding image saved in our machine.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rPr lang="en-GB" sz="1600">
                <a:latin typeface="Comfortaa"/>
                <a:ea typeface="Comfortaa"/>
                <a:cs typeface="Comfortaa"/>
                <a:sym typeface="Comfortaa"/>
              </a:rPr>
              <a:t>Once we have the list of contours and a </a:t>
            </a:r>
            <a:r>
              <a:rPr lang="en-GB" sz="1600">
                <a:latin typeface="Comfortaa"/>
                <a:ea typeface="Comfortaa"/>
                <a:cs typeface="Comfortaa"/>
                <a:sym typeface="Comfortaa"/>
              </a:rPr>
              <a:t>grayscale</a:t>
            </a:r>
            <a:r>
              <a:rPr lang="en-GB" sz="1600">
                <a:latin typeface="Comfortaa"/>
                <a:ea typeface="Comfortaa"/>
                <a:cs typeface="Comfortaa"/>
                <a:sym typeface="Comfortaa"/>
              </a:rPr>
              <a:t> image, to get the individual image, we can do something like (where roi stands for the region of interest in the gray image):</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p:txBody>
      </p:sp>
      <p:sp>
        <p:nvSpPr>
          <p:cNvPr id="263" name="Google Shape;263;p40"/>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pic>
        <p:nvPicPr>
          <p:cNvPr id="264" name="Google Shape;264;p40"/>
          <p:cNvPicPr preferRelativeResize="0"/>
          <p:nvPr/>
        </p:nvPicPr>
        <p:blipFill>
          <a:blip r:embed="rId3">
            <a:alphaModFix/>
          </a:blip>
          <a:stretch>
            <a:fillRect/>
          </a:stretch>
        </p:blipFill>
        <p:spPr>
          <a:xfrm>
            <a:off x="1976425" y="2889425"/>
            <a:ext cx="5191125" cy="1009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Pseudocode</a:t>
            </a:r>
            <a:endParaRPr b="1" i="0" sz="3400" u="none" cap="none" strike="noStrike">
              <a:solidFill>
                <a:schemeClr val="lt1"/>
              </a:solidFill>
              <a:latin typeface="Caveat"/>
              <a:ea typeface="Caveat"/>
              <a:cs typeface="Caveat"/>
              <a:sym typeface="Caveat"/>
            </a:endParaRPr>
          </a:p>
        </p:txBody>
      </p:sp>
      <p:sp>
        <p:nvSpPr>
          <p:cNvPr id="272" name="Google Shape;272;p41"/>
          <p:cNvSpPr/>
          <p:nvPr/>
        </p:nvSpPr>
        <p:spPr>
          <a:xfrm flipH="1">
            <a:off x="74375" y="977150"/>
            <a:ext cx="8881500" cy="38070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p:txBody>
      </p:sp>
      <p:sp>
        <p:nvSpPr>
          <p:cNvPr id="273" name="Google Shape;273;p41"/>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pic>
        <p:nvPicPr>
          <p:cNvPr id="274" name="Google Shape;274;p41"/>
          <p:cNvPicPr preferRelativeResize="0"/>
          <p:nvPr/>
        </p:nvPicPr>
        <p:blipFill>
          <a:blip r:embed="rId3">
            <a:alphaModFix/>
          </a:blip>
          <a:stretch>
            <a:fillRect/>
          </a:stretch>
        </p:blipFill>
        <p:spPr>
          <a:xfrm>
            <a:off x="424400" y="916800"/>
            <a:ext cx="8062800" cy="3867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2"/>
          <p:cNvSpPr/>
          <p:nvPr/>
        </p:nvSpPr>
        <p:spPr>
          <a:xfrm>
            <a:off x="0" y="0"/>
            <a:ext cx="9216600" cy="11217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100">
                <a:solidFill>
                  <a:schemeClr val="lt1"/>
                </a:solidFill>
                <a:latin typeface="Caveat"/>
                <a:ea typeface="Caveat"/>
                <a:cs typeface="Caveat"/>
                <a:sym typeface="Caveat"/>
              </a:rPr>
              <a:t>What you can do now...</a:t>
            </a:r>
            <a:endParaRPr b="1" i="0" sz="3100" u="none" cap="none" strike="noStrike">
              <a:solidFill>
                <a:schemeClr val="lt1"/>
              </a:solidFill>
              <a:latin typeface="Caveat"/>
              <a:ea typeface="Caveat"/>
              <a:cs typeface="Caveat"/>
              <a:sym typeface="Caveat"/>
            </a:endParaRPr>
          </a:p>
        </p:txBody>
      </p:sp>
      <p:sp>
        <p:nvSpPr>
          <p:cNvPr id="282" name="Google Shape;282;p42"/>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83" name="Google Shape;283;p42"/>
          <p:cNvSpPr txBox="1"/>
          <p:nvPr/>
        </p:nvSpPr>
        <p:spPr>
          <a:xfrm>
            <a:off x="217375" y="1348425"/>
            <a:ext cx="8493600" cy="31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Palatino Linotype"/>
                <a:ea typeface="Palatino Linotype"/>
                <a:cs typeface="Palatino Linotype"/>
                <a:sym typeface="Palatino Linotype"/>
              </a:rPr>
              <a:t>You can probably…</a:t>
            </a:r>
            <a:endParaRPr sz="2000">
              <a:latin typeface="Palatino Linotype"/>
              <a:ea typeface="Palatino Linotype"/>
              <a:cs typeface="Palatino Linotype"/>
              <a:sym typeface="Palatino Linotype"/>
            </a:endParaRPr>
          </a:p>
          <a:p>
            <a:pPr indent="0" lvl="0" marL="0" rtl="0" algn="l">
              <a:spcBef>
                <a:spcPts val="0"/>
              </a:spcBef>
              <a:spcAft>
                <a:spcPts val="0"/>
              </a:spcAft>
              <a:buNone/>
            </a:pPr>
            <a:r>
              <a:t/>
            </a:r>
            <a:endParaRPr sz="2000">
              <a:latin typeface="Palatino Linotype"/>
              <a:ea typeface="Palatino Linotype"/>
              <a:cs typeface="Palatino Linotype"/>
              <a:sym typeface="Palatino Linotype"/>
            </a:endParaRPr>
          </a:p>
          <a:p>
            <a:pPr indent="-355600" lvl="0" marL="457200" rtl="0" algn="l">
              <a:spcBef>
                <a:spcPts val="0"/>
              </a:spcBef>
              <a:spcAft>
                <a:spcPts val="0"/>
              </a:spcAft>
              <a:buSzPts val="2000"/>
              <a:buFont typeface="Palatino Linotype"/>
              <a:buAutoNum type="arabicPeriod"/>
            </a:pPr>
            <a:r>
              <a:rPr lang="en-GB" sz="2000">
                <a:latin typeface="Palatino Linotype"/>
                <a:ea typeface="Palatino Linotype"/>
                <a:cs typeface="Palatino Linotype"/>
                <a:sym typeface="Palatino Linotype"/>
              </a:rPr>
              <a:t>Load your own images</a:t>
            </a:r>
            <a:endParaRPr sz="2000">
              <a:latin typeface="Palatino Linotype"/>
              <a:ea typeface="Palatino Linotype"/>
              <a:cs typeface="Palatino Linotype"/>
              <a:sym typeface="Palatino Linotype"/>
            </a:endParaRPr>
          </a:p>
          <a:p>
            <a:pPr indent="-355600" lvl="0" marL="457200" rtl="0" algn="l">
              <a:spcBef>
                <a:spcPts val="0"/>
              </a:spcBef>
              <a:spcAft>
                <a:spcPts val="0"/>
              </a:spcAft>
              <a:buSzPts val="2000"/>
              <a:buFont typeface="Palatino Linotype"/>
              <a:buAutoNum type="arabicPeriod"/>
            </a:pPr>
            <a:r>
              <a:rPr lang="en-GB" sz="2000">
                <a:latin typeface="Palatino Linotype"/>
                <a:ea typeface="Palatino Linotype"/>
                <a:cs typeface="Palatino Linotype"/>
                <a:sym typeface="Palatino Linotype"/>
              </a:rPr>
              <a:t>And get the letters from those images</a:t>
            </a:r>
            <a:endParaRPr sz="2000">
              <a:latin typeface="Palatino Linotype"/>
              <a:ea typeface="Palatino Linotype"/>
              <a:cs typeface="Palatino Linotype"/>
              <a:sym typeface="Palatino Linotype"/>
            </a:endParaRPr>
          </a:p>
          <a:p>
            <a:pPr indent="-355600" lvl="0" marL="457200" rtl="0" algn="l">
              <a:spcBef>
                <a:spcPts val="0"/>
              </a:spcBef>
              <a:spcAft>
                <a:spcPts val="0"/>
              </a:spcAft>
              <a:buSzPts val="2000"/>
              <a:buFont typeface="Palatino Linotype"/>
              <a:buAutoNum type="arabicPeriod"/>
            </a:pPr>
            <a:r>
              <a:rPr lang="en-GB" sz="2000">
                <a:latin typeface="Palatino Linotype"/>
                <a:ea typeface="Palatino Linotype"/>
                <a:cs typeface="Palatino Linotype"/>
                <a:sym typeface="Palatino Linotype"/>
              </a:rPr>
              <a:t>The more the images, the better will be as we will have more letters to train our algorithm on. </a:t>
            </a:r>
            <a:endParaRPr sz="2000">
              <a:latin typeface="Palatino Linotype"/>
              <a:ea typeface="Palatino Linotype"/>
              <a:cs typeface="Palatino Linotype"/>
              <a:sym typeface="Palatino Linotype"/>
            </a:endParaRPr>
          </a:p>
          <a:p>
            <a:pPr indent="0" lvl="0" marL="0" rtl="0" algn="l">
              <a:spcBef>
                <a:spcPts val="0"/>
              </a:spcBef>
              <a:spcAft>
                <a:spcPts val="0"/>
              </a:spcAft>
              <a:buNone/>
            </a:pPr>
            <a:r>
              <a:t/>
            </a:r>
            <a:endParaRPr sz="2000">
              <a:latin typeface="Palatino Linotype"/>
              <a:ea typeface="Palatino Linotype"/>
              <a:cs typeface="Palatino Linotype"/>
              <a:sym typeface="Palatino Linotype"/>
            </a:endParaRPr>
          </a:p>
          <a:p>
            <a:pPr indent="0" lvl="0" marL="0" rtl="0" algn="l">
              <a:spcBef>
                <a:spcPts val="0"/>
              </a:spcBef>
              <a:spcAft>
                <a:spcPts val="0"/>
              </a:spcAft>
              <a:buNone/>
            </a:pPr>
            <a:r>
              <a:t/>
            </a:r>
            <a:endParaRPr sz="2000">
              <a:latin typeface="Palatino Linotype"/>
              <a:ea typeface="Palatino Linotype"/>
              <a:cs typeface="Palatino Linotype"/>
              <a:sym typeface="Palatino Linotyp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3"/>
          <p:cNvSpPr/>
          <p:nvPr/>
        </p:nvSpPr>
        <p:spPr>
          <a:xfrm>
            <a:off x="0" y="0"/>
            <a:ext cx="9216600" cy="11217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100">
                <a:solidFill>
                  <a:schemeClr val="lt1"/>
                </a:solidFill>
                <a:latin typeface="Caveat"/>
                <a:ea typeface="Caveat"/>
                <a:cs typeface="Caveat"/>
                <a:sym typeface="Caveat"/>
              </a:rPr>
              <a:t>Next...</a:t>
            </a:r>
            <a:endParaRPr b="1" i="0" sz="3100" u="none" cap="none" strike="noStrike">
              <a:solidFill>
                <a:schemeClr val="lt1"/>
              </a:solidFill>
              <a:latin typeface="Caveat"/>
              <a:ea typeface="Caveat"/>
              <a:cs typeface="Caveat"/>
              <a:sym typeface="Caveat"/>
            </a:endParaRPr>
          </a:p>
        </p:txBody>
      </p:sp>
      <p:sp>
        <p:nvSpPr>
          <p:cNvPr id="291" name="Google Shape;291;p43"/>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92" name="Google Shape;292;p43"/>
          <p:cNvSpPr txBox="1"/>
          <p:nvPr/>
        </p:nvSpPr>
        <p:spPr>
          <a:xfrm>
            <a:off x="217375" y="1348425"/>
            <a:ext cx="8493600" cy="31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Palatino Linotype"/>
                <a:ea typeface="Palatino Linotype"/>
                <a:cs typeface="Palatino Linotype"/>
                <a:sym typeface="Palatino Linotype"/>
              </a:rPr>
              <a:t>In the next part, we will be do the following. </a:t>
            </a:r>
            <a:endParaRPr sz="2000">
              <a:latin typeface="Palatino Linotype"/>
              <a:ea typeface="Palatino Linotype"/>
              <a:cs typeface="Palatino Linotype"/>
              <a:sym typeface="Palatino Linotype"/>
            </a:endParaRPr>
          </a:p>
          <a:p>
            <a:pPr indent="0" lvl="0" marL="0" rtl="0" algn="l">
              <a:spcBef>
                <a:spcPts val="0"/>
              </a:spcBef>
              <a:spcAft>
                <a:spcPts val="0"/>
              </a:spcAft>
              <a:buNone/>
            </a:pPr>
            <a:r>
              <a:t/>
            </a:r>
            <a:endParaRPr sz="2000">
              <a:latin typeface="Palatino Linotype"/>
              <a:ea typeface="Palatino Linotype"/>
              <a:cs typeface="Palatino Linotype"/>
              <a:sym typeface="Palatino Linotype"/>
            </a:endParaRPr>
          </a:p>
          <a:p>
            <a:pPr indent="-355600" lvl="0" marL="457200" rtl="0" algn="l">
              <a:spcBef>
                <a:spcPts val="0"/>
              </a:spcBef>
              <a:spcAft>
                <a:spcPts val="0"/>
              </a:spcAft>
              <a:buSzPts val="2000"/>
              <a:buFont typeface="Palatino Linotype"/>
              <a:buAutoNum type="alphaLcParenR"/>
            </a:pPr>
            <a:r>
              <a:rPr lang="en-GB" sz="2000">
                <a:latin typeface="Palatino Linotype"/>
                <a:ea typeface="Palatino Linotype"/>
                <a:cs typeface="Palatino Linotype"/>
                <a:sym typeface="Palatino Linotype"/>
              </a:rPr>
              <a:t>We will collect more letters data from more images</a:t>
            </a:r>
            <a:endParaRPr sz="2000">
              <a:latin typeface="Palatino Linotype"/>
              <a:ea typeface="Palatino Linotype"/>
              <a:cs typeface="Palatino Linotype"/>
              <a:sym typeface="Palatino Linotype"/>
            </a:endParaRPr>
          </a:p>
          <a:p>
            <a:pPr indent="-355600" lvl="0" marL="457200" rtl="0" algn="l">
              <a:spcBef>
                <a:spcPts val="0"/>
              </a:spcBef>
              <a:spcAft>
                <a:spcPts val="0"/>
              </a:spcAft>
              <a:buSzPts val="2000"/>
              <a:buFont typeface="Palatino Linotype"/>
              <a:buAutoNum type="alphaLcParenR"/>
            </a:pPr>
            <a:r>
              <a:rPr lang="en-GB" sz="2000">
                <a:latin typeface="Palatino Linotype"/>
                <a:ea typeface="Palatino Linotype"/>
                <a:cs typeface="Palatino Linotype"/>
                <a:sym typeface="Palatino Linotype"/>
              </a:rPr>
              <a:t>And the using some sort of clustering algorithm and some manual intervention, we will convert the the list of letters images to a nice training data. </a:t>
            </a:r>
            <a:endParaRPr sz="2000">
              <a:latin typeface="Palatino Linotype"/>
              <a:ea typeface="Palatino Linotype"/>
              <a:cs typeface="Palatino Linotype"/>
              <a:sym typeface="Palatino Linotyp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7D31"/>
        </a:solidFill>
      </p:bgPr>
    </p:bg>
    <p:spTree>
      <p:nvGrpSpPr>
        <p:cNvPr id="174" name="Shape 174"/>
        <p:cNvGrpSpPr/>
        <p:nvPr/>
      </p:nvGrpSpPr>
      <p:grpSpPr>
        <a:xfrm>
          <a:off x="0" y="0"/>
          <a:ext cx="0" cy="0"/>
          <a:chOff x="0" y="0"/>
          <a:chExt cx="0" cy="0"/>
        </a:xfrm>
      </p:grpSpPr>
      <p:pic>
        <p:nvPicPr>
          <p:cNvPr id="175" name="Google Shape;175;p31"/>
          <p:cNvPicPr preferRelativeResize="0"/>
          <p:nvPr>
            <p:ph idx="2" type="pic"/>
          </p:nvPr>
        </p:nvPicPr>
        <p:blipFill rotWithShape="1">
          <a:blip r:embed="rId3">
            <a:alphaModFix/>
          </a:blip>
          <a:srcRect b="0" l="2865" r="2865" t="0"/>
          <a:stretch/>
        </p:blipFill>
        <p:spPr>
          <a:xfrm>
            <a:off x="1" y="0"/>
            <a:ext cx="7274700" cy="5143500"/>
          </a:xfrm>
          <a:prstGeom prst="rect">
            <a:avLst/>
          </a:prstGeom>
          <a:solidFill>
            <a:srgbClr val="818286"/>
          </a:solidFill>
          <a:ln>
            <a:noFill/>
          </a:ln>
        </p:spPr>
      </p:pic>
      <p:sp>
        <p:nvSpPr>
          <p:cNvPr id="176" name="Google Shape;176;p31"/>
          <p:cNvSpPr/>
          <p:nvPr/>
        </p:nvSpPr>
        <p:spPr>
          <a:xfrm>
            <a:off x="-736" y="-4187"/>
            <a:ext cx="7276171" cy="5151863"/>
          </a:xfrm>
          <a:custGeom>
            <a:rect b="b" l="l" r="r" t="t"/>
            <a:pathLst>
              <a:path extrusionOk="0" h="13738302" w="19403122">
                <a:moveTo>
                  <a:pt x="0" y="1"/>
                </a:moveTo>
                <a:lnTo>
                  <a:pt x="19403122" y="0"/>
                </a:lnTo>
                <a:lnTo>
                  <a:pt x="13782907" y="13738302"/>
                </a:lnTo>
                <a:lnTo>
                  <a:pt x="0" y="13738302"/>
                </a:lnTo>
                <a:lnTo>
                  <a:pt x="0" y="1"/>
                </a:lnTo>
                <a:close/>
              </a:path>
            </a:pathLst>
          </a:custGeom>
          <a:solidFill>
            <a:srgbClr val="818286">
              <a:alpha val="7294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50" u="none" cap="none" strike="noStrike">
              <a:solidFill>
                <a:srgbClr val="FFFFFF"/>
              </a:solidFill>
              <a:latin typeface="Arial"/>
              <a:ea typeface="Arial"/>
              <a:cs typeface="Arial"/>
              <a:sym typeface="Arial"/>
            </a:endParaRPr>
          </a:p>
        </p:txBody>
      </p:sp>
      <p:sp>
        <p:nvSpPr>
          <p:cNvPr id="177" name="Google Shape;177;p3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solidFill>
                  <a:srgbClr val="888888"/>
                </a:solidFill>
                <a:latin typeface="Palatino Linotype"/>
                <a:ea typeface="Palatino Linotype"/>
                <a:cs typeface="Palatino Linotype"/>
                <a:sym typeface="Palatino Linotype"/>
              </a:rPr>
              <a:t>‹#›</a:t>
            </a:fld>
            <a:endParaRPr>
              <a:solidFill>
                <a:srgbClr val="888888"/>
              </a:solidFill>
              <a:latin typeface="Palatino Linotype"/>
              <a:ea typeface="Palatino Linotype"/>
              <a:cs typeface="Palatino Linotype"/>
              <a:sym typeface="Palatino Linotype"/>
            </a:endParaRPr>
          </a:p>
        </p:txBody>
      </p:sp>
      <p:sp>
        <p:nvSpPr>
          <p:cNvPr id="178" name="Google Shape;178;p31"/>
          <p:cNvSpPr txBox="1"/>
          <p:nvPr/>
        </p:nvSpPr>
        <p:spPr>
          <a:xfrm>
            <a:off x="184325" y="619700"/>
            <a:ext cx="6665100" cy="3433200"/>
          </a:xfrm>
          <a:prstGeom prst="rect">
            <a:avLst/>
          </a:prstGeom>
          <a:noFill/>
          <a:ln>
            <a:noFill/>
          </a:ln>
        </p:spPr>
        <p:txBody>
          <a:bodyPr anchorCtr="0" anchor="ctr" bIns="0" lIns="0" spcFirstLastPara="1" rIns="0" wrap="square" tIns="13325">
            <a:noAutofit/>
          </a:bodyPr>
          <a:lstStyle/>
          <a:p>
            <a:pPr indent="0" lvl="0" marL="12700" marR="0" rtl="0" algn="ctr">
              <a:lnSpc>
                <a:spcPct val="100000"/>
              </a:lnSpc>
              <a:spcBef>
                <a:spcPts val="0"/>
              </a:spcBef>
              <a:spcAft>
                <a:spcPts val="0"/>
              </a:spcAft>
              <a:buClr>
                <a:schemeClr val="lt1"/>
              </a:buClr>
              <a:buSzPts val="5400"/>
              <a:buFont typeface="Arial"/>
              <a:buNone/>
            </a:pPr>
            <a:r>
              <a:rPr b="1" lang="en-GB" sz="8500">
                <a:solidFill>
                  <a:srgbClr val="FF9900"/>
                </a:solidFill>
                <a:latin typeface="Caveat"/>
                <a:ea typeface="Caveat"/>
                <a:cs typeface="Caveat"/>
                <a:sym typeface="Caveat"/>
              </a:rPr>
              <a:t>Part - 1 </a:t>
            </a:r>
            <a:endParaRPr b="1" sz="8500">
              <a:solidFill>
                <a:srgbClr val="FF9900"/>
              </a:solidFill>
              <a:latin typeface="Caveat"/>
              <a:ea typeface="Caveat"/>
              <a:cs typeface="Caveat"/>
              <a:sym typeface="Caveat"/>
            </a:endParaRPr>
          </a:p>
          <a:p>
            <a:pPr indent="0" lvl="0" marL="12700" marR="0" rtl="0" algn="ctr">
              <a:lnSpc>
                <a:spcPct val="100000"/>
              </a:lnSpc>
              <a:spcBef>
                <a:spcPts val="0"/>
              </a:spcBef>
              <a:spcAft>
                <a:spcPts val="0"/>
              </a:spcAft>
              <a:buClr>
                <a:schemeClr val="lt1"/>
              </a:buClr>
              <a:buSzPts val="5400"/>
              <a:buFont typeface="Arial"/>
              <a:buNone/>
            </a:pPr>
            <a:r>
              <a:rPr b="1" lang="en-GB" sz="8500">
                <a:solidFill>
                  <a:srgbClr val="FF9900"/>
                </a:solidFill>
                <a:latin typeface="Caveat"/>
                <a:ea typeface="Caveat"/>
                <a:cs typeface="Caveat"/>
                <a:sym typeface="Caveat"/>
              </a:rPr>
              <a:t>Detect Letters in Image </a:t>
            </a:r>
            <a:endParaRPr b="1" sz="8500">
              <a:solidFill>
                <a:srgbClr val="FF9900"/>
              </a:solidFill>
              <a:latin typeface="Caveat"/>
              <a:ea typeface="Caveat"/>
              <a:cs typeface="Caveat"/>
              <a:sym typeface="Cave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AGENDA OF THE VIDEO</a:t>
            </a:r>
            <a:endParaRPr b="1" i="0" sz="3400" u="none" cap="none" strike="noStrike">
              <a:solidFill>
                <a:schemeClr val="lt1"/>
              </a:solidFill>
              <a:latin typeface="Caveat"/>
              <a:ea typeface="Caveat"/>
              <a:cs typeface="Caveat"/>
              <a:sym typeface="Caveat"/>
            </a:endParaRPr>
          </a:p>
        </p:txBody>
      </p:sp>
      <p:sp>
        <p:nvSpPr>
          <p:cNvPr id="186" name="Google Shape;186;p32"/>
          <p:cNvSpPr/>
          <p:nvPr/>
        </p:nvSpPr>
        <p:spPr>
          <a:xfrm flipH="1">
            <a:off x="74375" y="977150"/>
            <a:ext cx="8619000" cy="38070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Most Common Problem every data scientist face.</a:t>
            </a:r>
            <a:endParaRPr sz="1600">
              <a:latin typeface="Comfortaa"/>
              <a:ea typeface="Comfortaa"/>
              <a:cs typeface="Comfortaa"/>
              <a:sym typeface="Comfortaa"/>
            </a:endParaRPr>
          </a:p>
          <a:p>
            <a:pPr indent="-4064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Creating a system which can recognise any textual information. </a:t>
            </a:r>
            <a:endParaRPr sz="1600">
              <a:latin typeface="Comfortaa"/>
              <a:ea typeface="Comfortaa"/>
              <a:cs typeface="Comfortaa"/>
              <a:sym typeface="Comfortaa"/>
            </a:endParaRPr>
          </a:p>
          <a:p>
            <a:pPr indent="-4064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Detecting Letters in an Image</a:t>
            </a:r>
            <a:endParaRPr sz="1600">
              <a:latin typeface="Comfortaa"/>
              <a:ea typeface="Comfortaa"/>
              <a:cs typeface="Comfortaa"/>
              <a:sym typeface="Comfortaa"/>
            </a:endParaRPr>
          </a:p>
          <a:p>
            <a:pPr indent="-4064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Basics of “open cv” library in python</a:t>
            </a:r>
            <a:endParaRPr sz="1600">
              <a:latin typeface="Comfortaa"/>
              <a:ea typeface="Comfortaa"/>
              <a:cs typeface="Comfortaa"/>
              <a:sym typeface="Comfortaa"/>
            </a:endParaRPr>
          </a:p>
          <a:p>
            <a:pPr indent="-330200" lvl="1" marL="9144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Reading an Image</a:t>
            </a:r>
            <a:endParaRPr sz="1600">
              <a:latin typeface="Comfortaa"/>
              <a:ea typeface="Comfortaa"/>
              <a:cs typeface="Comfortaa"/>
              <a:sym typeface="Comfortaa"/>
            </a:endParaRPr>
          </a:p>
          <a:p>
            <a:pPr indent="-330200" lvl="1" marL="9144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Writing an Image</a:t>
            </a:r>
            <a:endParaRPr sz="1600">
              <a:latin typeface="Comfortaa"/>
              <a:ea typeface="Comfortaa"/>
              <a:cs typeface="Comfortaa"/>
              <a:sym typeface="Comfortaa"/>
            </a:endParaRPr>
          </a:p>
          <a:p>
            <a:pPr indent="-330200" lvl="1" marL="9144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Converting the color to GrayScale</a:t>
            </a:r>
            <a:endParaRPr sz="1600">
              <a:latin typeface="Comfortaa"/>
              <a:ea typeface="Comfortaa"/>
              <a:cs typeface="Comfortaa"/>
              <a:sym typeface="Comfortaa"/>
            </a:endParaRPr>
          </a:p>
          <a:p>
            <a:pPr indent="-330200" lvl="1" marL="9144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Thresholding the Image</a:t>
            </a:r>
            <a:endParaRPr sz="1600">
              <a:latin typeface="Comfortaa"/>
              <a:ea typeface="Comfortaa"/>
              <a:cs typeface="Comfortaa"/>
              <a:sym typeface="Comfortaa"/>
            </a:endParaRPr>
          </a:p>
          <a:p>
            <a:pPr indent="-330200" lvl="1" marL="9144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Contour Detection</a:t>
            </a:r>
            <a:endParaRPr sz="1600">
              <a:latin typeface="Comfortaa"/>
              <a:ea typeface="Comfortaa"/>
              <a:cs typeface="Comfortaa"/>
              <a:sym typeface="Comfortaa"/>
            </a:endParaRPr>
          </a:p>
          <a:p>
            <a:pPr indent="-330200" lvl="1" marL="9144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Drawing Rectangle around detected contours</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Pseudocode for letter detection in image.</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What you can do from here?</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What’s next?</a:t>
            </a:r>
            <a:endParaRPr sz="1600">
              <a:latin typeface="Comfortaa"/>
              <a:ea typeface="Comfortaa"/>
              <a:cs typeface="Comfortaa"/>
              <a:sym typeface="Comfortaa"/>
            </a:endParaRPr>
          </a:p>
        </p:txBody>
      </p:sp>
      <p:sp>
        <p:nvSpPr>
          <p:cNvPr id="187" name="Google Shape;187;p32"/>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Common Problem for data scientists</a:t>
            </a:r>
            <a:endParaRPr b="1" i="0" sz="3400" u="none" cap="none" strike="noStrike">
              <a:solidFill>
                <a:schemeClr val="lt1"/>
              </a:solidFill>
              <a:latin typeface="Caveat"/>
              <a:ea typeface="Caveat"/>
              <a:cs typeface="Caveat"/>
              <a:sym typeface="Caveat"/>
            </a:endParaRPr>
          </a:p>
        </p:txBody>
      </p:sp>
      <p:sp>
        <p:nvSpPr>
          <p:cNvPr id="195" name="Google Shape;195;p33"/>
          <p:cNvSpPr/>
          <p:nvPr/>
        </p:nvSpPr>
        <p:spPr>
          <a:xfrm flipH="1">
            <a:off x="74375" y="977150"/>
            <a:ext cx="8619000" cy="38070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None/>
            </a:pPr>
            <a:r>
              <a:rPr lang="en-GB" sz="1600">
                <a:latin typeface="Comfortaa"/>
                <a:ea typeface="Comfortaa"/>
                <a:cs typeface="Comfortaa"/>
                <a:sym typeface="Comfortaa"/>
              </a:rPr>
              <a:t>Okay, I have got a problem statement and I know it can be solved using Machine Learning but where the heck is the data for my problem.</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rPr lang="en-GB" sz="1600">
                <a:latin typeface="Comfortaa"/>
                <a:ea typeface="Comfortaa"/>
                <a:cs typeface="Comfortaa"/>
                <a:sym typeface="Comfortaa"/>
              </a:rPr>
              <a:t>So, one of the most common problem that every data scientist face is the unavailability of data.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rPr lang="en-GB" sz="1600">
                <a:latin typeface="Comfortaa"/>
                <a:ea typeface="Comfortaa"/>
                <a:cs typeface="Comfortaa"/>
                <a:sym typeface="Comfortaa"/>
              </a:rPr>
              <a:t>Although, there is a data volume like never before these days but to find that right kind of dataset for my particular problem is a </a:t>
            </a:r>
            <a:r>
              <a:rPr lang="en-GB" sz="1600">
                <a:latin typeface="Comfortaa"/>
                <a:ea typeface="Comfortaa"/>
                <a:cs typeface="Comfortaa"/>
                <a:sym typeface="Comfortaa"/>
              </a:rPr>
              <a:t>challenging</a:t>
            </a:r>
            <a:r>
              <a:rPr lang="en-GB" sz="1600">
                <a:latin typeface="Comfortaa"/>
                <a:ea typeface="Comfortaa"/>
                <a:cs typeface="Comfortaa"/>
                <a:sym typeface="Comfortaa"/>
              </a:rPr>
              <a:t> task.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rPr lang="en-GB" sz="1600">
                <a:latin typeface="Comfortaa"/>
                <a:ea typeface="Comfortaa"/>
                <a:cs typeface="Comfortaa"/>
                <a:sym typeface="Comfortaa"/>
              </a:rPr>
              <a:t>So, this sequence of four videos is all about </a:t>
            </a:r>
            <a:r>
              <a:rPr lang="en-GB" sz="1600">
                <a:latin typeface="Comfortaa"/>
                <a:ea typeface="Comfortaa"/>
                <a:cs typeface="Comfortaa"/>
                <a:sym typeface="Comfortaa"/>
              </a:rPr>
              <a:t>tackling</a:t>
            </a:r>
            <a:r>
              <a:rPr lang="en-GB" sz="1600">
                <a:latin typeface="Comfortaa"/>
                <a:ea typeface="Comfortaa"/>
                <a:cs typeface="Comfortaa"/>
                <a:sym typeface="Comfortaa"/>
              </a:rPr>
              <a:t> this problem.</a:t>
            </a:r>
            <a:endParaRPr sz="1600">
              <a:latin typeface="Comfortaa"/>
              <a:ea typeface="Comfortaa"/>
              <a:cs typeface="Comfortaa"/>
              <a:sym typeface="Comfortaa"/>
            </a:endParaRPr>
          </a:p>
        </p:txBody>
      </p:sp>
      <p:sp>
        <p:nvSpPr>
          <p:cNvPr id="196" name="Google Shape;196;p33"/>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Text Recognition System</a:t>
            </a:r>
            <a:endParaRPr b="1" i="0" sz="3400" u="none" cap="none" strike="noStrike">
              <a:solidFill>
                <a:schemeClr val="lt1"/>
              </a:solidFill>
              <a:latin typeface="Caveat"/>
              <a:ea typeface="Caveat"/>
              <a:cs typeface="Caveat"/>
              <a:sym typeface="Caveat"/>
            </a:endParaRPr>
          </a:p>
        </p:txBody>
      </p:sp>
      <p:sp>
        <p:nvSpPr>
          <p:cNvPr id="204" name="Google Shape;204;p34"/>
          <p:cNvSpPr/>
          <p:nvPr/>
        </p:nvSpPr>
        <p:spPr>
          <a:xfrm flipH="1">
            <a:off x="74400" y="977150"/>
            <a:ext cx="9069600" cy="38070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None/>
            </a:pPr>
            <a:r>
              <a:rPr lang="en-GB" sz="1600">
                <a:latin typeface="Comfortaa"/>
                <a:ea typeface="Comfortaa"/>
                <a:cs typeface="Comfortaa"/>
                <a:sym typeface="Comfortaa"/>
              </a:rPr>
              <a:t>Let us suppose, I am </a:t>
            </a:r>
            <a:r>
              <a:rPr lang="en-GB" sz="1600">
                <a:latin typeface="Comfortaa"/>
                <a:ea typeface="Comfortaa"/>
                <a:cs typeface="Comfortaa"/>
                <a:sym typeface="Comfortaa"/>
              </a:rPr>
              <a:t>interested</a:t>
            </a:r>
            <a:r>
              <a:rPr lang="en-GB" sz="1600">
                <a:latin typeface="Comfortaa"/>
                <a:ea typeface="Comfortaa"/>
                <a:cs typeface="Comfortaa"/>
                <a:sym typeface="Comfortaa"/>
              </a:rPr>
              <a:t> in building a Machine Learning system for recognising the text in a book or maybe some sort of written text but I don’t have the data. So, I have two options…</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AutoNum type="arabicPeriod"/>
            </a:pPr>
            <a:r>
              <a:rPr lang="en-GB" sz="1600">
                <a:latin typeface="Comfortaa"/>
                <a:ea typeface="Comfortaa"/>
                <a:cs typeface="Comfortaa"/>
                <a:sym typeface="Comfortaa"/>
              </a:rPr>
              <a:t>Drop the Project Idea</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AutoNum type="arabicPeriod"/>
            </a:pPr>
            <a:r>
              <a:rPr lang="en-GB" sz="1600">
                <a:latin typeface="Comfortaa"/>
                <a:ea typeface="Comfortaa"/>
                <a:cs typeface="Comfortaa"/>
                <a:sym typeface="Comfortaa"/>
              </a:rPr>
              <a:t>Make my own dataset and then build the system: I can divide this whole process in the following four sub process:</a:t>
            </a:r>
            <a:endParaRPr sz="1600">
              <a:latin typeface="Comfortaa"/>
              <a:ea typeface="Comfortaa"/>
              <a:cs typeface="Comfortaa"/>
              <a:sym typeface="Comfortaa"/>
            </a:endParaRPr>
          </a:p>
          <a:p>
            <a:pPr indent="-330200" lvl="1" marL="914400" marR="0" rtl="0" algn="l">
              <a:lnSpc>
                <a:spcPct val="110000"/>
              </a:lnSpc>
              <a:spcBef>
                <a:spcPts val="0"/>
              </a:spcBef>
              <a:spcAft>
                <a:spcPts val="0"/>
              </a:spcAft>
              <a:buSzPts val="1600"/>
              <a:buFont typeface="Comfortaa"/>
              <a:buAutoNum type="alphaLcPeriod"/>
            </a:pPr>
            <a:r>
              <a:rPr lang="en-GB" sz="1600">
                <a:latin typeface="Comfortaa"/>
                <a:ea typeface="Comfortaa"/>
                <a:cs typeface="Comfortaa"/>
                <a:sym typeface="Comfortaa"/>
              </a:rPr>
              <a:t>Create a system which detect the letter in Image.</a:t>
            </a:r>
            <a:endParaRPr sz="1600">
              <a:latin typeface="Comfortaa"/>
              <a:ea typeface="Comfortaa"/>
              <a:cs typeface="Comfortaa"/>
              <a:sym typeface="Comfortaa"/>
            </a:endParaRPr>
          </a:p>
          <a:p>
            <a:pPr indent="-330200" lvl="1" marL="914400" marR="0" rtl="0" algn="l">
              <a:lnSpc>
                <a:spcPct val="110000"/>
              </a:lnSpc>
              <a:spcBef>
                <a:spcPts val="0"/>
              </a:spcBef>
              <a:spcAft>
                <a:spcPts val="0"/>
              </a:spcAft>
              <a:buSzPts val="1600"/>
              <a:buFont typeface="Comfortaa"/>
              <a:buAutoNum type="alphaLcPeriod"/>
            </a:pPr>
            <a:r>
              <a:rPr lang="en-GB" sz="1600">
                <a:latin typeface="Comfortaa"/>
                <a:ea typeface="Comfortaa"/>
                <a:cs typeface="Comfortaa"/>
                <a:sym typeface="Comfortaa"/>
              </a:rPr>
              <a:t>Create a system for making training dataset from bunch of my Images.</a:t>
            </a:r>
            <a:endParaRPr sz="1600">
              <a:latin typeface="Comfortaa"/>
              <a:ea typeface="Comfortaa"/>
              <a:cs typeface="Comfortaa"/>
              <a:sym typeface="Comfortaa"/>
            </a:endParaRPr>
          </a:p>
          <a:p>
            <a:pPr indent="-330200" lvl="1" marL="914400" marR="0" rtl="0" algn="l">
              <a:lnSpc>
                <a:spcPct val="110000"/>
              </a:lnSpc>
              <a:spcBef>
                <a:spcPts val="0"/>
              </a:spcBef>
              <a:spcAft>
                <a:spcPts val="0"/>
              </a:spcAft>
              <a:buSzPts val="1600"/>
              <a:buFont typeface="Comfortaa"/>
              <a:buAutoNum type="alphaLcPeriod"/>
            </a:pPr>
            <a:r>
              <a:rPr lang="en-GB" sz="1600">
                <a:latin typeface="Comfortaa"/>
                <a:ea typeface="Comfortaa"/>
                <a:cs typeface="Comfortaa"/>
                <a:sym typeface="Comfortaa"/>
              </a:rPr>
              <a:t>Train the algorithm to classify the letters.</a:t>
            </a:r>
            <a:endParaRPr sz="1600">
              <a:latin typeface="Comfortaa"/>
              <a:ea typeface="Comfortaa"/>
              <a:cs typeface="Comfortaa"/>
              <a:sym typeface="Comfortaa"/>
            </a:endParaRPr>
          </a:p>
          <a:p>
            <a:pPr indent="-330200" lvl="1" marL="914400" marR="0" rtl="0" algn="l">
              <a:lnSpc>
                <a:spcPct val="110000"/>
              </a:lnSpc>
              <a:spcBef>
                <a:spcPts val="0"/>
              </a:spcBef>
              <a:spcAft>
                <a:spcPts val="0"/>
              </a:spcAft>
              <a:buSzPts val="1600"/>
              <a:buFont typeface="Comfortaa"/>
              <a:buAutoNum type="alphaLcPeriod"/>
            </a:pPr>
            <a:r>
              <a:rPr lang="en-GB" sz="1600">
                <a:latin typeface="Comfortaa"/>
                <a:ea typeface="Comfortaa"/>
                <a:cs typeface="Comfortaa"/>
                <a:sym typeface="Comfortaa"/>
              </a:rPr>
              <a:t>Using the system to make the predictions. </a:t>
            </a:r>
            <a:endParaRPr sz="1600">
              <a:latin typeface="Comfortaa"/>
              <a:ea typeface="Comfortaa"/>
              <a:cs typeface="Comfortaa"/>
              <a:sym typeface="Comfortaa"/>
            </a:endParaRPr>
          </a:p>
        </p:txBody>
      </p:sp>
      <p:sp>
        <p:nvSpPr>
          <p:cNvPr id="205" name="Google Shape;205;p34"/>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Detecting Letters in an Image</a:t>
            </a:r>
            <a:endParaRPr b="1" i="0" sz="3400" u="none" cap="none" strike="noStrike">
              <a:solidFill>
                <a:schemeClr val="lt1"/>
              </a:solidFill>
              <a:latin typeface="Caveat"/>
              <a:ea typeface="Caveat"/>
              <a:cs typeface="Caveat"/>
              <a:sym typeface="Caveat"/>
            </a:endParaRPr>
          </a:p>
        </p:txBody>
      </p:sp>
      <p:sp>
        <p:nvSpPr>
          <p:cNvPr id="213" name="Google Shape;213;p35"/>
          <p:cNvSpPr/>
          <p:nvPr/>
        </p:nvSpPr>
        <p:spPr>
          <a:xfrm flipH="1">
            <a:off x="74375" y="977150"/>
            <a:ext cx="8881500" cy="38070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None/>
            </a:pPr>
            <a:r>
              <a:rPr lang="en-GB" sz="1600">
                <a:latin typeface="Comfortaa"/>
                <a:ea typeface="Comfortaa"/>
                <a:cs typeface="Comfortaa"/>
                <a:sym typeface="Comfortaa"/>
              </a:rPr>
              <a:t>So, this video is all about the first sub process and in subsequent videos, we will be implementing each system.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rPr lang="en-GB" sz="1600">
                <a:latin typeface="Comfortaa"/>
                <a:ea typeface="Comfortaa"/>
                <a:cs typeface="Comfortaa"/>
                <a:sym typeface="Comfortaa"/>
              </a:rPr>
              <a:t>How can I detect individual letters in an image?</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rPr lang="en-GB" sz="1600">
                <a:latin typeface="Comfortaa"/>
                <a:ea typeface="Comfortaa"/>
                <a:cs typeface="Comfortaa"/>
                <a:sym typeface="Comfortaa"/>
              </a:rPr>
              <a:t>We will be using one of most </a:t>
            </a:r>
            <a:r>
              <a:rPr lang="en-GB" sz="1600">
                <a:latin typeface="Comfortaa"/>
                <a:ea typeface="Comfortaa"/>
                <a:cs typeface="Comfortaa"/>
                <a:sym typeface="Comfortaa"/>
              </a:rPr>
              <a:t>popular</a:t>
            </a:r>
            <a:r>
              <a:rPr lang="en-GB" sz="1600">
                <a:latin typeface="Comfortaa"/>
                <a:ea typeface="Comfortaa"/>
                <a:cs typeface="Comfortaa"/>
                <a:sym typeface="Comfortaa"/>
              </a:rPr>
              <a:t> python </a:t>
            </a:r>
            <a:r>
              <a:rPr lang="en-GB" sz="1600">
                <a:latin typeface="Comfortaa"/>
                <a:ea typeface="Comfortaa"/>
                <a:cs typeface="Comfortaa"/>
                <a:sym typeface="Comfortaa"/>
              </a:rPr>
              <a:t>library</a:t>
            </a:r>
            <a:r>
              <a:rPr lang="en-GB" sz="1600">
                <a:latin typeface="Comfortaa"/>
                <a:ea typeface="Comfortaa"/>
                <a:cs typeface="Comfortaa"/>
                <a:sym typeface="Comfortaa"/>
              </a:rPr>
              <a:t> for doing image and video manipulation called Open CV.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rPr lang="en-GB" sz="1600">
                <a:latin typeface="Comfortaa"/>
                <a:ea typeface="Comfortaa"/>
                <a:cs typeface="Comfortaa"/>
                <a:sym typeface="Comfortaa"/>
              </a:rPr>
              <a:t>If you are not comfortable with it, don’t worry as We are going to go over some of the concepts of CV2.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rPr lang="en-GB" sz="1600">
                <a:latin typeface="Comfortaa"/>
                <a:ea typeface="Comfortaa"/>
                <a:cs typeface="Comfortaa"/>
                <a:sym typeface="Comfortaa"/>
              </a:rPr>
              <a:t>So, let us get started. </a:t>
            </a:r>
            <a:endParaRPr sz="1600">
              <a:latin typeface="Comfortaa"/>
              <a:ea typeface="Comfortaa"/>
              <a:cs typeface="Comfortaa"/>
              <a:sym typeface="Comfortaa"/>
            </a:endParaRPr>
          </a:p>
        </p:txBody>
      </p:sp>
      <p:sp>
        <p:nvSpPr>
          <p:cNvPr id="214" name="Google Shape;214;p35"/>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Basics of open cv</a:t>
            </a:r>
            <a:endParaRPr b="1" i="0" sz="3400" u="none" cap="none" strike="noStrike">
              <a:solidFill>
                <a:schemeClr val="lt1"/>
              </a:solidFill>
              <a:latin typeface="Caveat"/>
              <a:ea typeface="Caveat"/>
              <a:cs typeface="Caveat"/>
              <a:sym typeface="Caveat"/>
            </a:endParaRPr>
          </a:p>
        </p:txBody>
      </p:sp>
      <p:sp>
        <p:nvSpPr>
          <p:cNvPr id="222" name="Google Shape;222;p36"/>
          <p:cNvSpPr/>
          <p:nvPr/>
        </p:nvSpPr>
        <p:spPr>
          <a:xfrm flipH="1">
            <a:off x="74375" y="977150"/>
            <a:ext cx="8881500" cy="38070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110000"/>
              </a:lnSpc>
              <a:spcBef>
                <a:spcPts val="0"/>
              </a:spcBef>
              <a:spcAft>
                <a:spcPts val="0"/>
              </a:spcAft>
              <a:buSzPts val="1600"/>
              <a:buFont typeface="Comfortaa"/>
              <a:buAutoNum type="arabicPeriod"/>
            </a:pPr>
            <a:r>
              <a:rPr lang="en-GB" sz="1600">
                <a:latin typeface="Comfortaa"/>
                <a:ea typeface="Comfortaa"/>
                <a:cs typeface="Comfortaa"/>
                <a:sym typeface="Comfortaa"/>
              </a:rPr>
              <a:t>Reading an Image: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p:txBody>
      </p:sp>
      <p:sp>
        <p:nvSpPr>
          <p:cNvPr id="223" name="Google Shape;223;p36"/>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pic>
        <p:nvPicPr>
          <p:cNvPr id="224" name="Google Shape;224;p36"/>
          <p:cNvPicPr preferRelativeResize="0"/>
          <p:nvPr/>
        </p:nvPicPr>
        <p:blipFill>
          <a:blip r:embed="rId3">
            <a:alphaModFix/>
          </a:blip>
          <a:stretch>
            <a:fillRect/>
          </a:stretch>
        </p:blipFill>
        <p:spPr>
          <a:xfrm>
            <a:off x="2462238" y="2276475"/>
            <a:ext cx="4219575" cy="590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Basics of open cv</a:t>
            </a:r>
            <a:endParaRPr b="1" i="0" sz="3400" u="none" cap="none" strike="noStrike">
              <a:solidFill>
                <a:schemeClr val="lt1"/>
              </a:solidFill>
              <a:latin typeface="Caveat"/>
              <a:ea typeface="Caveat"/>
              <a:cs typeface="Caveat"/>
              <a:sym typeface="Caveat"/>
            </a:endParaRPr>
          </a:p>
        </p:txBody>
      </p:sp>
      <p:sp>
        <p:nvSpPr>
          <p:cNvPr id="232" name="Google Shape;232;p37"/>
          <p:cNvSpPr/>
          <p:nvPr/>
        </p:nvSpPr>
        <p:spPr>
          <a:xfrm flipH="1">
            <a:off x="74375" y="977150"/>
            <a:ext cx="8881500" cy="38070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110000"/>
              </a:lnSpc>
              <a:spcBef>
                <a:spcPts val="0"/>
              </a:spcBef>
              <a:spcAft>
                <a:spcPts val="0"/>
              </a:spcAft>
              <a:buSzPts val="1600"/>
              <a:buFont typeface="Comfortaa"/>
              <a:buAutoNum type="arabicPeriod"/>
            </a:pPr>
            <a:r>
              <a:rPr lang="en-GB" sz="1600">
                <a:latin typeface="Comfortaa"/>
                <a:ea typeface="Comfortaa"/>
                <a:cs typeface="Comfortaa"/>
                <a:sym typeface="Comfortaa"/>
              </a:rPr>
              <a:t>Writing </a:t>
            </a:r>
            <a:r>
              <a:rPr lang="en-GB" sz="1600">
                <a:latin typeface="Comfortaa"/>
                <a:ea typeface="Comfortaa"/>
                <a:cs typeface="Comfortaa"/>
                <a:sym typeface="Comfortaa"/>
              </a:rPr>
              <a:t>an existing Image: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p:txBody>
      </p:sp>
      <p:sp>
        <p:nvSpPr>
          <p:cNvPr id="233" name="Google Shape;233;p37"/>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pic>
        <p:nvPicPr>
          <p:cNvPr id="234" name="Google Shape;234;p37"/>
          <p:cNvPicPr preferRelativeResize="0"/>
          <p:nvPr/>
        </p:nvPicPr>
        <p:blipFill>
          <a:blip r:embed="rId3">
            <a:alphaModFix/>
          </a:blip>
          <a:stretch>
            <a:fillRect/>
          </a:stretch>
        </p:blipFill>
        <p:spPr>
          <a:xfrm>
            <a:off x="2271713" y="2276475"/>
            <a:ext cx="4600575" cy="590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Basics of open cv</a:t>
            </a:r>
            <a:endParaRPr b="1" i="0" sz="3400" u="none" cap="none" strike="noStrike">
              <a:solidFill>
                <a:schemeClr val="lt1"/>
              </a:solidFill>
              <a:latin typeface="Caveat"/>
              <a:ea typeface="Caveat"/>
              <a:cs typeface="Caveat"/>
              <a:sym typeface="Caveat"/>
            </a:endParaRPr>
          </a:p>
        </p:txBody>
      </p:sp>
      <p:sp>
        <p:nvSpPr>
          <p:cNvPr id="242" name="Google Shape;242;p38"/>
          <p:cNvSpPr/>
          <p:nvPr/>
        </p:nvSpPr>
        <p:spPr>
          <a:xfrm flipH="1">
            <a:off x="74375" y="977150"/>
            <a:ext cx="8881500" cy="38070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None/>
            </a:pPr>
            <a:r>
              <a:rPr lang="en-GB" sz="1600">
                <a:latin typeface="Comfortaa"/>
                <a:ea typeface="Comfortaa"/>
                <a:cs typeface="Comfortaa"/>
                <a:sym typeface="Comfortaa"/>
              </a:rPr>
              <a:t>3. Thresholding: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p:txBody>
      </p:sp>
      <p:sp>
        <p:nvSpPr>
          <p:cNvPr id="243" name="Google Shape;243;p38"/>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pic>
        <p:nvPicPr>
          <p:cNvPr id="244" name="Google Shape;244;p38"/>
          <p:cNvPicPr preferRelativeResize="0"/>
          <p:nvPr/>
        </p:nvPicPr>
        <p:blipFill>
          <a:blip r:embed="rId3">
            <a:alphaModFix/>
          </a:blip>
          <a:stretch>
            <a:fillRect/>
          </a:stretch>
        </p:blipFill>
        <p:spPr>
          <a:xfrm>
            <a:off x="150175" y="1541550"/>
            <a:ext cx="8881499" cy="3011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