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6" r:id="rId4"/>
    <p:sldMasterId id="214748367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Caveat"/>
      <p:regular r:id="rId20"/>
      <p:bold r:id="rId21"/>
    </p:embeddedFont>
    <p:embeddedFont>
      <p:font typeface="Poppins"/>
      <p:bold r:id="rId22"/>
      <p:boldItalic r:id="rId23"/>
    </p:embeddedFont>
    <p:embeddedFont>
      <p:font typeface="Palatino Linotype"/>
      <p:regular r:id="rId24"/>
      <p:bold r:id="rId25"/>
      <p:italic r:id="rId26"/>
      <p:boldItalic r:id="rId27"/>
    </p:embeddedFont>
    <p:embeddedFont>
      <p:font typeface="Gill Sans"/>
      <p:regular r:id="rId28"/>
      <p:bold r:id="rId29"/>
    </p:embeddedFont>
    <p:embeddedFont>
      <p:font typeface="Comfortaa"/>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aveat-regular.fntdata"/><Relationship Id="rId22" Type="http://schemas.openxmlformats.org/officeDocument/2006/relationships/font" Target="fonts/Poppins-bold.fntdata"/><Relationship Id="rId21" Type="http://schemas.openxmlformats.org/officeDocument/2006/relationships/font" Target="fonts/Caveat-bold.fntdata"/><Relationship Id="rId24" Type="http://schemas.openxmlformats.org/officeDocument/2006/relationships/font" Target="fonts/PalatinoLinotype-regular.fntdata"/><Relationship Id="rId23" Type="http://schemas.openxmlformats.org/officeDocument/2006/relationships/font" Target="fonts/Poppins-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PalatinoLinotype-italic.fntdata"/><Relationship Id="rId25" Type="http://schemas.openxmlformats.org/officeDocument/2006/relationships/font" Target="fonts/PalatinoLinotype-bold.fntdata"/><Relationship Id="rId28" Type="http://schemas.openxmlformats.org/officeDocument/2006/relationships/font" Target="fonts/GillSans-regular.fntdata"/><Relationship Id="rId27" Type="http://schemas.openxmlformats.org/officeDocument/2006/relationships/font" Target="fonts/PalatinoLinotype-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GillSans-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Comfortaa-bold.fntdata"/><Relationship Id="rId30" Type="http://schemas.openxmlformats.org/officeDocument/2006/relationships/font" Target="fonts/Comfortaa-regular.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76ef95a0a4_0_549: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5" name="Google Shape;165;g76ef95a0a4_0_549: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0" rtl="0" algn="l">
              <a:lnSpc>
                <a:spcPct val="195652"/>
              </a:lnSpc>
              <a:spcBef>
                <a:spcPts val="0"/>
              </a:spcBef>
              <a:spcAft>
                <a:spcPts val="0"/>
              </a:spcAft>
              <a:buSzPts val="1100"/>
              <a:buNone/>
            </a:pPr>
            <a:r>
              <a:rPr lang="en-GB"/>
              <a:t>Hello everyone. So welcome to this new video. In this video we are going to be discussing about real life use case of regression. So if you guys have watched my previous video in which I discussed about linear regression, in tensor flow. So you can think of this video as a continuation to that last video in which I talked about how can we fit linear regression models in tensor flow. And in this video. The idea is to just go through a real life use case from the very beginning from the data, acquiring process, or to the model fitting and then measuring its performance. So I hope you're really excited to join me in this video. So, let us get started.</a:t>
            </a:r>
            <a:endParaRPr/>
          </a:p>
        </p:txBody>
      </p:sp>
      <p:sp>
        <p:nvSpPr>
          <p:cNvPr id="166" name="Google Shape;166;g76ef95a0a4_0_549: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167" name="Google Shape;167;g76ef95a0a4_0_549: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87cbe5a781_0_7: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152400" rtl="0" algn="l">
              <a:lnSpc>
                <a:spcPct val="100000"/>
              </a:lnSpc>
              <a:spcBef>
                <a:spcPts val="0"/>
              </a:spcBef>
              <a:spcAft>
                <a:spcPts val="0"/>
              </a:spcAft>
              <a:buSzPts val="1000"/>
              <a:buNone/>
            </a:pPr>
            <a:r>
              <a:rPr lang="en-GB"/>
              <a:t>Finally, after training has been completed, the next step to get the predictions. Since, the predictions will be in the range 0-1, we need to inverse transform them to get the right kind of predictions in the right range. </a:t>
            </a:r>
            <a:endParaRPr/>
          </a:p>
        </p:txBody>
      </p:sp>
      <p:sp>
        <p:nvSpPr>
          <p:cNvPr id="247" name="Google Shape;247;g87cbe5a781_0_7: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248" name="Google Shape;248;g87cbe5a781_0_7: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249" name="Google Shape;249;g87cbe5a781_0_7: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87cbe5a781_0_51: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152400" rtl="0" algn="l">
              <a:lnSpc>
                <a:spcPct val="100000"/>
              </a:lnSpc>
              <a:spcBef>
                <a:spcPts val="0"/>
              </a:spcBef>
              <a:spcAft>
                <a:spcPts val="0"/>
              </a:spcAft>
              <a:buSzPts val="1000"/>
              <a:buNone/>
            </a:pPr>
            <a:r>
              <a:rPr lang="en-GB" sz="1300">
                <a:solidFill>
                  <a:srgbClr val="05294B"/>
                </a:solidFill>
                <a:highlight>
                  <a:srgbClr val="FFFFFF"/>
                </a:highlight>
              </a:rPr>
              <a:t>Ok so we have trained our model, we have got the prediction we have got the prediction in the right range. And now the task is to actually check the performance. Now this performance is not the final step. In fact, it is an iterative process in which we check the performance, and after checking the performance. The next step that we do is we try to see whether we are satisfied with our performance or not whether we would like to improve the performance. And if we would like to improve the performance. The next step is to go back to the models, architecture, and tweak a few parameters, and then again train the model and then again check the performance. So if we are satisfied the model we can finalize that architecture, and we can finally report, our predictions, and our performance. But if we are not satisfied with the performance, again, then we can again go back and tweak the steps. So this is kind of an iterative process in which we try to optimize the model by tweaking videos sets of hyper parameters. </a:t>
            </a:r>
            <a:endParaRPr/>
          </a:p>
        </p:txBody>
      </p:sp>
      <p:sp>
        <p:nvSpPr>
          <p:cNvPr id="256" name="Google Shape;256;g87cbe5a781_0_51: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257" name="Google Shape;257;g87cbe5a781_0_51: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258" name="Google Shape;258;g87cbe5a781_0_51: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87cbe5a781_0_58: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152400" rtl="0" algn="l">
              <a:lnSpc>
                <a:spcPct val="100000"/>
              </a:lnSpc>
              <a:spcBef>
                <a:spcPts val="0"/>
              </a:spcBef>
              <a:spcAft>
                <a:spcPts val="0"/>
              </a:spcAft>
              <a:buSzPts val="1000"/>
              <a:buNone/>
            </a:pPr>
            <a:r>
              <a:rPr lang="en-GB" sz="1300">
                <a:solidFill>
                  <a:srgbClr val="05294B"/>
                </a:solidFill>
                <a:highlight>
                  <a:srgbClr val="FFFFFF"/>
                </a:highlight>
              </a:rPr>
              <a:t>Okay so finally, we are done with our real world use case of regression. And in this video we have learned a lot. We have learned about how to acquire the data acquire the time series data for stocks, and the then we explored the data a little bit, we scaled the data, and the, then we also created our own features from the time series data. And after that. The next step was to make a model architecture, we made a neural network architecture with one hidden layer, and one input and output layers. And after that, we trained and check the performance of our model. Okay. So finally, I would like to discuss some of the other other areas where this regression can be used and regression in fact it is you. It is been using quite heavily. So house by house price prediction is one of the areas predicting electricity consumption forecasting sales predicting profit reduction of energy consumption and many more like regression any problem in which the variable that we want to predict is of continuous type, we can use regression in those tasks. So I hope you understood, whatever I discussed so far. So, thank you so much. </a:t>
            </a:r>
            <a:endParaRPr/>
          </a:p>
        </p:txBody>
      </p:sp>
      <p:sp>
        <p:nvSpPr>
          <p:cNvPr id="265" name="Google Shape;265;g87cbe5a781_0_58: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266" name="Google Shape;266;g87cbe5a781_0_58: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267" name="Google Shape;267;g87cbe5a781_0_58: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87cbe5a781_0_65: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152400" rtl="0" algn="l">
              <a:lnSpc>
                <a:spcPct val="100000"/>
              </a:lnSpc>
              <a:spcBef>
                <a:spcPts val="0"/>
              </a:spcBef>
              <a:spcAft>
                <a:spcPts val="0"/>
              </a:spcAft>
              <a:buSzPts val="1000"/>
              <a:buNone/>
            </a:pPr>
            <a:r>
              <a:t/>
            </a:r>
            <a:endParaRPr/>
          </a:p>
        </p:txBody>
      </p:sp>
      <p:sp>
        <p:nvSpPr>
          <p:cNvPr id="274" name="Google Shape;274;g87cbe5a781_0_65: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275" name="Google Shape;275;g87cbe5a781_0_65: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276" name="Google Shape;276;g87cbe5a781_0_65: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76ef95a0a4_0_558: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152400" rtl="0" algn="l">
              <a:lnSpc>
                <a:spcPct val="100000"/>
              </a:lnSpc>
              <a:spcBef>
                <a:spcPts val="0"/>
              </a:spcBef>
              <a:spcAft>
                <a:spcPts val="0"/>
              </a:spcAft>
              <a:buSzPts val="1000"/>
              <a:buNone/>
            </a:pPr>
            <a:r>
              <a:rPr lang="en-GB" sz="1300">
                <a:solidFill>
                  <a:srgbClr val="05294B"/>
                </a:solidFill>
                <a:highlight>
                  <a:srgbClr val="FFFFFF"/>
                </a:highlight>
              </a:rPr>
              <a:t>So before I do anything. I would like to first of all, discuss about the agenda of this video. So as you can see in the last lecture we discussed regression modeling tensor flow. And in this video what I want to do is I want to just continue building on top of what we learned in the last video and I want to quickly show you how tensor flow can be used in solving some real life problems. So, this is the agenda. The first step is to teach you how to acquire data for the problem that I'm going to be discussing with you. And then we are going to be very briefly exploring that data plotting some, some features and just having a quick look as to what kind of those features and what are. Is there any trend or is there anything that might change our decision of building some other features, we are going to be looking at scaling of data, because in neural network scaling is very important. And then we are going to be learning about making features, then we are going to be making the model architecture for the regression and now this step is pretty much same that we did in the last video because it is the continuation of the last video, and then we are going to be actually training the model. And after that, we are, we are going to be acquiring the predictions from that model, and finally we are going to be measuring its performance. So, let us get started. </a:t>
            </a:r>
            <a:endParaRPr/>
          </a:p>
        </p:txBody>
      </p:sp>
      <p:sp>
        <p:nvSpPr>
          <p:cNvPr id="175" name="Google Shape;175;g76ef95a0a4_0_558: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176" name="Google Shape;176;g76ef95a0a4_0_558: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177" name="Google Shape;177;g76ef95a0a4_0_558: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87cbe5a781_0_0: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152400" rtl="0" algn="l">
              <a:lnSpc>
                <a:spcPct val="100000"/>
              </a:lnSpc>
              <a:spcBef>
                <a:spcPts val="0"/>
              </a:spcBef>
              <a:spcAft>
                <a:spcPts val="0"/>
              </a:spcAft>
              <a:buClr>
                <a:schemeClr val="dk1"/>
              </a:buClr>
              <a:buSzPts val="1100"/>
              <a:buFont typeface="Arial"/>
              <a:buNone/>
            </a:pPr>
            <a:r>
              <a:rPr lang="en-GB"/>
              <a:t>All right, so the first slide talks about acquiring the data. And in this step what we are going to be doing is we are going to be talking about how can we acquire data so first of all let me talk about what time type of problem that I am trying to solve here. I'm trying to solve a problem of prediction of stock prices. Okay, so to predict the stock prices. I need to have appropriate data, right, so what I'm going to do is I'm going to use, I'm going to be using the data set called called Yao, or rather I should say I am going to be using a platform called Yahoo. And from there, I will try to describe data, and particularly there are some five features that I'm interested in acquiring open price, closing price, open time closing time and volume trade ticket and.</a:t>
            </a:r>
            <a:endParaRPr/>
          </a:p>
          <a:p>
            <a:pPr indent="0" lvl="0" marL="152400" rtl="0" algn="l">
              <a:lnSpc>
                <a:spcPct val="100000"/>
              </a:lnSpc>
              <a:spcBef>
                <a:spcPts val="0"/>
              </a:spcBef>
              <a:spcAft>
                <a:spcPts val="0"/>
              </a:spcAft>
              <a:buClr>
                <a:schemeClr val="dk1"/>
              </a:buClr>
              <a:buSzPts val="1100"/>
              <a:buFont typeface="Arial"/>
              <a:buNone/>
            </a:pPr>
            <a:r>
              <a:rPr lang="en-GB"/>
              <a:t>And after that, we are going to be looking at how can we acquire this data using a tool called pandas data reader. Now what pandas data reader, allow us to do is it allows us to scrap data from some of the popular online sources, which provides free access of their API's. Okay, so pandas data reader makes it really easy to to scrap data contents from some of the online websites, which, which are providing online API for free. Okay, so let us get started.</a:t>
            </a:r>
            <a:endParaRPr/>
          </a:p>
          <a:p>
            <a:pPr indent="0" lvl="0" marL="152400" rtl="0" algn="l">
              <a:lnSpc>
                <a:spcPct val="100000"/>
              </a:lnSpc>
              <a:spcBef>
                <a:spcPts val="0"/>
              </a:spcBef>
              <a:spcAft>
                <a:spcPts val="0"/>
              </a:spcAft>
              <a:buSzPts val="1000"/>
              <a:buNone/>
            </a:pPr>
            <a:r>
              <a:t/>
            </a:r>
            <a:endParaRPr/>
          </a:p>
        </p:txBody>
      </p:sp>
      <p:sp>
        <p:nvSpPr>
          <p:cNvPr id="184" name="Google Shape;184;g87cbe5a781_0_0: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185" name="Google Shape;185;g87cbe5a781_0_0: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186" name="Google Shape;186;g87cbe5a781_0_0: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87cbe5a781_0_16: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152400" rtl="0" algn="l">
              <a:lnSpc>
                <a:spcPct val="100000"/>
              </a:lnSpc>
              <a:spcBef>
                <a:spcPts val="0"/>
              </a:spcBef>
              <a:spcAft>
                <a:spcPts val="0"/>
              </a:spcAft>
              <a:buSzPts val="1000"/>
              <a:buNone/>
            </a:pPr>
            <a:r>
              <a:rPr lang="en-GB" sz="1300">
                <a:solidFill>
                  <a:srgbClr val="05294B"/>
                </a:solidFill>
                <a:highlight>
                  <a:srgbClr val="FFFFFF"/>
                </a:highlight>
              </a:rPr>
              <a:t>Okay, now that we have got the data. We have got the data for five features for a particular stock, and the next step would be to explore the data particularly what I'm interested in is, I'm interested in plotting the closing prices and in prices just to kind of see how this company's closing and opening prices changed throughout the time. And let's do this really quick in matplotlib. Okay. </a:t>
            </a:r>
            <a:endParaRPr/>
          </a:p>
        </p:txBody>
      </p:sp>
      <p:sp>
        <p:nvSpPr>
          <p:cNvPr id="193" name="Google Shape;193;g87cbe5a781_0_16: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194" name="Google Shape;194;g87cbe5a781_0_16: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195" name="Google Shape;195;g87cbe5a781_0_16: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87cbe5a781_0_23: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152400" rtl="0" algn="l">
              <a:lnSpc>
                <a:spcPct val="100000"/>
              </a:lnSpc>
              <a:spcBef>
                <a:spcPts val="0"/>
              </a:spcBef>
              <a:spcAft>
                <a:spcPts val="0"/>
              </a:spcAft>
              <a:buSzPts val="1000"/>
              <a:buNone/>
            </a:pPr>
            <a:r>
              <a:rPr lang="en-GB" sz="1300">
                <a:solidFill>
                  <a:srgbClr val="05294B"/>
                </a:solidFill>
                <a:highlight>
                  <a:srgbClr val="FFFFFF"/>
                </a:highlight>
              </a:rPr>
              <a:t>Ok so now that we have got the data we have got the data from Yahoo's website, which provides a free access of its API. And we have also explored the data a little bit, not very hard cold exploding. But we explored a little bit, and we got to know a few. We got to know about few insights from that data. And the next step is to scale the data. Now let me briefly talk about why scaling might be important for this particular data is scaling is important, because what happens is, when we are, what happens is when we are training neural networks, and in doing so, we are essentially trying to learn. Various, and in fact, I would say huge number of leads and in trying to do so what happens is, sometimes neural network can or might get distracted from the goal of finding the optimum weights, and they just can get stuck in some other region of numbers. If the feature set is quite huge is having quite huge range. Okay, so the purpose of this step is to bring all those features into the same range. Most of the time, we are trying to bring all of them in range of zero to one, which is what is done by a min max scaler, which I'm going to use in this particular video and min max scaler is a class, which is provided by a scalar. So let us quickly scale our data. </a:t>
            </a:r>
            <a:endParaRPr/>
          </a:p>
        </p:txBody>
      </p:sp>
      <p:sp>
        <p:nvSpPr>
          <p:cNvPr id="202" name="Google Shape;202;g87cbe5a781_0_23: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203" name="Google Shape;203;g87cbe5a781_0_23: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204" name="Google Shape;204;g87cbe5a781_0_23: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87cbe5a781_0_30: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152400" rtl="0" algn="l">
              <a:lnSpc>
                <a:spcPct val="100000"/>
              </a:lnSpc>
              <a:spcBef>
                <a:spcPts val="0"/>
              </a:spcBef>
              <a:spcAft>
                <a:spcPts val="0"/>
              </a:spcAft>
              <a:buSzPts val="1000"/>
              <a:buNone/>
            </a:pPr>
            <a:r>
              <a:rPr lang="en-GB"/>
              <a:t>So what is the purpose of this video. The purpose of this video is to demonstrate you a practical life example of regression. And for that, what I have done is I've tried to solve a problem of prediction of prediction of a stock's prices. So to do that, I need to have features because any regression task. We need for any regression task we need to have some features. Okay, because stock prices are what we are trying to predict. Now, looking at our data set, we are having five sets of data, we are having volume traded opening price closing price, and two dates, two dates are irrelevant. So we cannot use those dates to, to make predictions so we cannot utilize those dates to kind of choose them as an independent variable. So we have got, we have got three sets of features then, and out of these three sets of features. I have decided that I'm going to take closing price as my dependent variable which I'm trying to predict. But how am I trying to how am I going to predict the closing price. Based on what variables, I don't have any set of feature variables. So what I'm, I will be doing is, I will be making up features from my data itself, because I'm having this data for closing prices, and this closing prices has a unique property, and that property is that it is a time series data. And with time series data what we can do is to predict any given times of value. What I can do is I can predict that value by some previous set of values, but how many previous values, I'm going to consider. So in this video I am going to consider 60 values, and those 60 values are also can also be called as time stands. So to predict a particular closing price what I am doing is I'm trying to consider. Seek past 60 timestamps. Okay. So based on past 60 closing prices, I'm trying to predict today's closing price, so big. So, having understood this particular concept now I will try to create a useful representation of the data set from the closing prices itself. So let's quickly do that.</a:t>
            </a:r>
            <a:endParaRPr/>
          </a:p>
        </p:txBody>
      </p:sp>
      <p:sp>
        <p:nvSpPr>
          <p:cNvPr id="211" name="Google Shape;211;g87cbe5a781_0_30: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212" name="Google Shape;212;g87cbe5a781_0_30: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213" name="Google Shape;213;g87cbe5a781_0_30: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87cbe5a781_0_78: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152400" rtl="0" algn="l">
              <a:lnSpc>
                <a:spcPct val="100000"/>
              </a:lnSpc>
              <a:spcBef>
                <a:spcPts val="0"/>
              </a:spcBef>
              <a:spcAft>
                <a:spcPts val="0"/>
              </a:spcAft>
              <a:buSzPts val="1000"/>
              <a:buNone/>
            </a:pPr>
            <a:r>
              <a:rPr lang="en-GB" sz="1300">
                <a:solidFill>
                  <a:srgbClr val="05294B"/>
                </a:solidFill>
                <a:highlight>
                  <a:srgbClr val="FFFFFF"/>
                </a:highlight>
              </a:rPr>
              <a:t>Okay, so in this step what I am trying to do is, I'm trying to make a split of training and testing data. So so far I have created a data set with features and with dependent variable that I'm trying to predict. And once my model is trained, I don't want to train my model on the same data set that I trained my model on the Oh sorry, I should say, I don't want to test my model on the same data set that I trained it on. So for that purpose. What I'm going to do is I'm going to make two separate data sets. So particularly I'm going to hold out 20% of my data to to testing purpose and 80% of the data I'm going to use it for training purpose. So I hope you understood this particular point. </a:t>
            </a:r>
            <a:endParaRPr/>
          </a:p>
        </p:txBody>
      </p:sp>
      <p:sp>
        <p:nvSpPr>
          <p:cNvPr id="220" name="Google Shape;220;g87cbe5a781_0_78: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221" name="Google Shape;221;g87cbe5a781_0_78: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222" name="Google Shape;222;g87cbe5a781_0_78: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87cbe5a781_0_37: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152400" rtl="0" algn="l">
              <a:lnSpc>
                <a:spcPct val="100000"/>
              </a:lnSpc>
              <a:spcBef>
                <a:spcPts val="0"/>
              </a:spcBef>
              <a:spcAft>
                <a:spcPts val="0"/>
              </a:spcAft>
              <a:buSzPts val="1000"/>
              <a:buNone/>
            </a:pPr>
            <a:r>
              <a:rPr lang="en-GB" sz="1300">
                <a:solidFill>
                  <a:srgbClr val="05294B"/>
                </a:solidFill>
                <a:highlight>
                  <a:srgbClr val="FFFFFF"/>
                </a:highlight>
              </a:rPr>
              <a:t>Okay so finally, our data is ready and now we want to make the sequential model architecture. So if you guys have watched my previous video on on doing tensor flow, using tensor. Sorry, doing linear regression using tensor flow, then you must be remembering that in that video it talked about two API's that TensorFlow provides, or rather I should say that Kara's provides Kara's provides two API's to for building neural networks, and the first API is sequential API. And another one is functional API. Sometimes it gets a little bit trickier. When one is using functional API. So for that purpose I taught you sequential API only. And with sequential API I can add my layers. Beat input layer or hidden layer or output layer, one by one, sequentially. And it is quite intuitive to understand. So, after building this architecture. So for this particular task. In the beginning, I'm trying to have only one hidden layer, and one layer for input and output. Now notice this this architecture is subject to change. If my performance is not satisfactory. So what I'm going to do is I'm going to train my model on this architecture. And if the model models performance is not satisfactory. I'll change this architecture. Okay. So, after doing this architecture. The next step would be to compile the model. And in the compilation step, the, the main things that we do is we pass the optimizers, which most of the time for regression task would be Adam, and the next task is to specify the metrics that we are going to use, and in this case we are going to be using mean squared error. Okay, so let's do that. </a:t>
            </a:r>
            <a:endParaRPr/>
          </a:p>
        </p:txBody>
      </p:sp>
      <p:sp>
        <p:nvSpPr>
          <p:cNvPr id="229" name="Google Shape;229;g87cbe5a781_0_37: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230" name="Google Shape;230;g87cbe5a781_0_37: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231" name="Google Shape;231;g87cbe5a781_0_37: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87cbe5a781_0_44: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152400" rtl="0" algn="l">
              <a:lnSpc>
                <a:spcPct val="100000"/>
              </a:lnSpc>
              <a:spcBef>
                <a:spcPts val="0"/>
              </a:spcBef>
              <a:spcAft>
                <a:spcPts val="0"/>
              </a:spcAft>
              <a:buSzPts val="1000"/>
              <a:buNone/>
            </a:pPr>
            <a:r>
              <a:rPr lang="en-GB"/>
              <a:t>Okay, now lets train our model on training dataset...</a:t>
            </a:r>
            <a:endParaRPr/>
          </a:p>
        </p:txBody>
      </p:sp>
      <p:sp>
        <p:nvSpPr>
          <p:cNvPr id="238" name="Google Shape;238;g87cbe5a781_0_44: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239" name="Google Shape;239;g87cbe5a781_0_44: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240" name="Google Shape;240;g87cbe5a781_0_44: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Diseño personalizado">
  <p:cSld name="2_Diseño personalizado">
    <p:spTree>
      <p:nvGrpSpPr>
        <p:cNvPr id="56" name="Shape 56"/>
        <p:cNvGrpSpPr/>
        <p:nvPr/>
      </p:nvGrpSpPr>
      <p:grpSpPr>
        <a:xfrm>
          <a:off x="0" y="0"/>
          <a:ext cx="0" cy="0"/>
          <a:chOff x="0" y="0"/>
          <a:chExt cx="0" cy="0"/>
        </a:xfrm>
      </p:grpSpPr>
      <p:sp>
        <p:nvSpPr>
          <p:cNvPr id="57" name="Google Shape;57;p14"/>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8" name="Google Shape;58;p14"/>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9" name="Google Shape;59;p14"/>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0" name="Google Shape;60;p14"/>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1pPr>
            <a:lvl2pPr indent="0" lvl="1"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2pPr>
            <a:lvl3pPr indent="0" lvl="2"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3pPr>
            <a:lvl4pPr indent="0" lvl="3"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4pPr>
            <a:lvl5pPr indent="0" lvl="4"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5pPr>
            <a:lvl6pPr indent="0" lvl="5"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6pPr>
            <a:lvl7pPr indent="0" lvl="6"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7pPr>
            <a:lvl8pPr indent="0" lvl="7"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8pPr>
            <a:lvl9pPr indent="0" lvl="8"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9pPr>
          </a:lstStyle>
          <a:p>
            <a:pPr indent="0" lvl="0" marL="0" rtl="0" algn="r">
              <a:spcBef>
                <a:spcPts val="0"/>
              </a:spcBef>
              <a:spcAft>
                <a:spcPts val="0"/>
              </a:spcAft>
              <a:buNone/>
            </a:pPr>
            <a:fld id="{00000000-1234-1234-1234-123412341234}" type="slidenum">
              <a:rPr lang="en-GB"/>
              <a:t>‹#›</a:t>
            </a:fld>
            <a:endParaRPr/>
          </a:p>
        </p:txBody>
      </p:sp>
      <p:sp>
        <p:nvSpPr>
          <p:cNvPr id="61" name="Google Shape;61;p14"/>
          <p:cNvSpPr/>
          <p:nvPr>
            <p:ph idx="2" type="pic"/>
          </p:nvPr>
        </p:nvSpPr>
        <p:spPr>
          <a:xfrm>
            <a:off x="1" y="0"/>
            <a:ext cx="7274700" cy="5143500"/>
          </a:xfrm>
          <a:prstGeom prst="rect">
            <a:avLst/>
          </a:prstGeom>
          <a:solidFill>
            <a:srgbClr val="F2F2F2"/>
          </a:solid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2"/>
              </a:buClr>
              <a:buSzPts val="1050"/>
              <a:buFont typeface="Arial"/>
              <a:buNone/>
              <a:defRPr b="1" i="0" sz="1050" u="none" cap="none" strike="noStrike">
                <a:solidFill>
                  <a:schemeClr val="dk2"/>
                </a:solidFill>
                <a:latin typeface="Poppins"/>
                <a:ea typeface="Poppins"/>
                <a:cs typeface="Poppins"/>
                <a:sym typeface="Poppins"/>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Palatino Linotype"/>
                <a:ea typeface="Palatino Linotype"/>
                <a:cs typeface="Palatino Linotype"/>
                <a:sym typeface="Palatino Linotype"/>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Palatino Linotype"/>
                <a:ea typeface="Palatino Linotype"/>
                <a:cs typeface="Palatino Linotype"/>
                <a:sym typeface="Palatino Linotype"/>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Diseño personalizado">
  <p:cSld name="3_Diseño personalizado">
    <p:spTree>
      <p:nvGrpSpPr>
        <p:cNvPr id="62" name="Shape 62"/>
        <p:cNvGrpSpPr/>
        <p:nvPr/>
      </p:nvGrpSpPr>
      <p:grpSpPr>
        <a:xfrm>
          <a:off x="0" y="0"/>
          <a:ext cx="0" cy="0"/>
          <a:chOff x="0" y="0"/>
          <a:chExt cx="0" cy="0"/>
        </a:xfrm>
      </p:grpSpPr>
      <p:sp>
        <p:nvSpPr>
          <p:cNvPr id="63" name="Google Shape;63;p15"/>
          <p:cNvSpPr txBox="1"/>
          <p:nvPr>
            <p:ph type="title"/>
          </p:nvPr>
        </p:nvSpPr>
        <p:spPr>
          <a:xfrm>
            <a:off x="721307" y="1884293"/>
            <a:ext cx="7886700" cy="994200"/>
          </a:xfrm>
          <a:prstGeom prst="rect">
            <a:avLst/>
          </a:prstGeom>
          <a:noFill/>
          <a:ln>
            <a:noFill/>
          </a:ln>
        </p:spPr>
        <p:txBody>
          <a:bodyPr anchorCtr="0" anchor="ctr" bIns="45700" lIns="91425" spcFirstLastPara="1" rIns="91425" wrap="square" tIns="45700">
            <a:noAutofit/>
          </a:bodyPr>
          <a:lstStyle>
            <a:lvl1pPr lvl="0" rtl="0" algn="ctr">
              <a:lnSpc>
                <a:spcPct val="90000"/>
              </a:lnSpc>
              <a:spcBef>
                <a:spcPts val="0"/>
              </a:spcBef>
              <a:spcAft>
                <a:spcPts val="0"/>
              </a:spcAft>
              <a:buClr>
                <a:srgbClr val="F7941D"/>
              </a:buClr>
              <a:buSzPts val="6000"/>
              <a:buFont typeface="Gill Sans"/>
              <a:buNone/>
              <a:defRPr b="1" sz="6000">
                <a:solidFill>
                  <a:srgbClr val="F7941D"/>
                </a:solidFill>
                <a:latin typeface="Gill Sans"/>
                <a:ea typeface="Gill Sans"/>
                <a:cs typeface="Gill Sans"/>
                <a:sym typeface="Gill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4" name="Google Shape;64;p15"/>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5" name="Google Shape;65;p15"/>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6" name="Google Shape;66;p15"/>
          <p:cNvSpPr/>
          <p:nvPr/>
        </p:nvSpPr>
        <p:spPr>
          <a:xfrm>
            <a:off x="0" y="4767263"/>
            <a:ext cx="9144000" cy="168900"/>
          </a:xfrm>
          <a:prstGeom prst="rect">
            <a:avLst/>
          </a:prstGeom>
          <a:solidFill>
            <a:srgbClr val="81828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7" name="Google Shape;67;p15"/>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1pPr>
            <a:lvl2pPr indent="0" lvl="1"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2pPr>
            <a:lvl3pPr indent="0" lvl="2"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3pPr>
            <a:lvl4pPr indent="0" lvl="3"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4pPr>
            <a:lvl5pPr indent="0" lvl="4"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5pPr>
            <a:lvl6pPr indent="0" lvl="5"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6pPr>
            <a:lvl7pPr indent="0" lvl="6"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7pPr>
            <a:lvl8pPr indent="0" lvl="7"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8pPr>
            <a:lvl9pPr indent="0" lvl="8"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9pPr>
          </a:lstStyle>
          <a:p>
            <a:pPr indent="0" lvl="0" marL="0" rtl="0" algn="r">
              <a:spcBef>
                <a:spcPts val="0"/>
              </a:spcBef>
              <a:spcAft>
                <a:spcPts val="0"/>
              </a:spcAft>
              <a:buNone/>
            </a:pPr>
            <a:fld id="{00000000-1234-1234-1234-123412341234}" type="slidenum">
              <a:rPr lang="en-GB"/>
              <a:t>‹#›</a:t>
            </a:fld>
            <a:endParaRPr/>
          </a:p>
        </p:txBody>
      </p:sp>
      <p:sp>
        <p:nvSpPr>
          <p:cNvPr id="68" name="Google Shape;68;p15"/>
          <p:cNvSpPr txBox="1"/>
          <p:nvPr>
            <p:ph idx="1" type="body"/>
          </p:nvPr>
        </p:nvSpPr>
        <p:spPr>
          <a:xfrm>
            <a:off x="721307" y="3534655"/>
            <a:ext cx="7886700" cy="9144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Diseño personalizado">
  <p:cSld name="1_Diseño personalizado">
    <p:spTree>
      <p:nvGrpSpPr>
        <p:cNvPr id="69" name="Shape 69"/>
        <p:cNvGrpSpPr/>
        <p:nvPr/>
      </p:nvGrpSpPr>
      <p:grpSpPr>
        <a:xfrm>
          <a:off x="0" y="0"/>
          <a:ext cx="0" cy="0"/>
          <a:chOff x="0" y="0"/>
          <a:chExt cx="0" cy="0"/>
        </a:xfrm>
      </p:grpSpPr>
      <p:sp>
        <p:nvSpPr>
          <p:cNvPr id="70" name="Google Shape;70;p16"/>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1" name="Google Shape;71;p16"/>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2" name="Google Shape;72;p16"/>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3" name="Google Shape;73;p16"/>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1pPr>
            <a:lvl2pPr indent="0" lvl="1"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2pPr>
            <a:lvl3pPr indent="0" lvl="2"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3pPr>
            <a:lvl4pPr indent="0" lvl="3"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4pPr>
            <a:lvl5pPr indent="0" lvl="4"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5pPr>
            <a:lvl6pPr indent="0" lvl="5"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6pPr>
            <a:lvl7pPr indent="0" lvl="6"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7pPr>
            <a:lvl8pPr indent="0" lvl="7"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8pPr>
            <a:lvl9pPr indent="0" lvl="8"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seño personalizado">
  <p:cSld name="Diseño personalizado">
    <p:spTree>
      <p:nvGrpSpPr>
        <p:cNvPr id="74" name="Shape 74"/>
        <p:cNvGrpSpPr/>
        <p:nvPr/>
      </p:nvGrpSpPr>
      <p:grpSpPr>
        <a:xfrm>
          <a:off x="0" y="0"/>
          <a:ext cx="0" cy="0"/>
          <a:chOff x="0" y="0"/>
          <a:chExt cx="0" cy="0"/>
        </a:xfrm>
      </p:grpSpPr>
      <p:sp>
        <p:nvSpPr>
          <p:cNvPr id="75" name="Google Shape;75;p17"/>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rtl="0" algn="ctr">
              <a:lnSpc>
                <a:spcPct val="90000"/>
              </a:lnSpc>
              <a:spcBef>
                <a:spcPts val="0"/>
              </a:spcBef>
              <a:spcAft>
                <a:spcPts val="0"/>
              </a:spcAft>
              <a:buClr>
                <a:srgbClr val="F7941D"/>
              </a:buClr>
              <a:buSzPts val="3300"/>
              <a:buFont typeface="Gill Sans"/>
              <a:buNone/>
              <a:defRPr b="1">
                <a:solidFill>
                  <a:srgbClr val="F7941D"/>
                </a:solidFill>
                <a:latin typeface="Gill Sans"/>
                <a:ea typeface="Gill Sans"/>
                <a:cs typeface="Gill Sans"/>
                <a:sym typeface="Gill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6" name="Google Shape;76;p17"/>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7" name="Google Shape;77;p17"/>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8" name="Google Shape;78;p17"/>
          <p:cNvSpPr/>
          <p:nvPr/>
        </p:nvSpPr>
        <p:spPr>
          <a:xfrm>
            <a:off x="0" y="4767263"/>
            <a:ext cx="9144000" cy="168900"/>
          </a:xfrm>
          <a:prstGeom prst="rect">
            <a:avLst/>
          </a:prstGeom>
          <a:solidFill>
            <a:srgbClr val="81828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9" name="Google Shape;79;p17"/>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1pPr>
            <a:lvl2pPr indent="0" lvl="1"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2pPr>
            <a:lvl3pPr indent="0" lvl="2"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3pPr>
            <a:lvl4pPr indent="0" lvl="3"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4pPr>
            <a:lvl5pPr indent="0" lvl="4"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5pPr>
            <a:lvl6pPr indent="0" lvl="5"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6pPr>
            <a:lvl7pPr indent="0" lvl="6"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7pPr>
            <a:lvl8pPr indent="0" lvl="7"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8pPr>
            <a:lvl9pPr indent="0" lvl="8"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9pPr>
          </a:lstStyle>
          <a:p>
            <a:pPr indent="0" lvl="0" marL="0" rtl="0" algn="r">
              <a:spcBef>
                <a:spcPts val="0"/>
              </a:spcBef>
              <a:spcAft>
                <a:spcPts val="0"/>
              </a:spcAft>
              <a:buNone/>
            </a:pPr>
            <a:fld id="{00000000-1234-1234-1234-123412341234}" type="slidenum">
              <a:rPr lang="en-GB"/>
              <a:t>‹#›</a:t>
            </a:fld>
            <a:endParaRPr/>
          </a:p>
        </p:txBody>
      </p:sp>
      <p:grpSp>
        <p:nvGrpSpPr>
          <p:cNvPr id="80" name="Google Shape;80;p17"/>
          <p:cNvGrpSpPr/>
          <p:nvPr/>
        </p:nvGrpSpPr>
        <p:grpSpPr>
          <a:xfrm>
            <a:off x="-103246" y="4307642"/>
            <a:ext cx="976741" cy="908328"/>
            <a:chOff x="4673442" y="2969535"/>
            <a:chExt cx="1884509" cy="1882155"/>
          </a:xfrm>
        </p:grpSpPr>
        <p:sp>
          <p:nvSpPr>
            <p:cNvPr id="81" name="Google Shape;81;p17"/>
            <p:cNvSpPr/>
            <p:nvPr/>
          </p:nvSpPr>
          <p:spPr>
            <a:xfrm>
              <a:off x="5076185" y="3404012"/>
              <a:ext cx="1188300" cy="12120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82" name="Google Shape;82;p17"/>
            <p:cNvPicPr preferRelativeResize="0"/>
            <p:nvPr/>
          </p:nvPicPr>
          <p:blipFill rotWithShape="1">
            <a:blip r:embed="rId2">
              <a:alphaModFix/>
            </a:blip>
            <a:srcRect b="0" l="0" r="0" t="0"/>
            <a:stretch/>
          </p:blipFill>
          <p:spPr>
            <a:xfrm>
              <a:off x="4673442" y="2969535"/>
              <a:ext cx="1884509" cy="1882155"/>
            </a:xfrm>
            <a:prstGeom prst="rect">
              <a:avLst/>
            </a:prstGeom>
            <a:noFill/>
            <a:ln>
              <a:noFill/>
            </a:ln>
          </p:spPr>
        </p:pic>
      </p:grpSp>
      <p:sp>
        <p:nvSpPr>
          <p:cNvPr id="83" name="Google Shape;83;p17"/>
          <p:cNvSpPr txBox="1"/>
          <p:nvPr>
            <p:ph idx="1" type="body"/>
          </p:nvPr>
        </p:nvSpPr>
        <p:spPr>
          <a:xfrm>
            <a:off x="628650" y="1473199"/>
            <a:ext cx="7886700" cy="3294000"/>
          </a:xfrm>
          <a:prstGeom prst="rect">
            <a:avLst/>
          </a:prstGeom>
          <a:noFill/>
          <a:ln>
            <a:noFill/>
          </a:ln>
        </p:spPr>
        <p:txBody>
          <a:bodyPr anchorCtr="0" anchor="t" bIns="45700" lIns="91425" spcFirstLastPara="1" rIns="91425" wrap="square" tIns="45700">
            <a:noAutofit/>
          </a:bodyPr>
          <a:lstStyle>
            <a:lvl1pPr indent="-406400" lvl="0" marL="457200" rtl="0" algn="l">
              <a:lnSpc>
                <a:spcPct val="90000"/>
              </a:lnSpc>
              <a:spcBef>
                <a:spcPts val="750"/>
              </a:spcBef>
              <a:spcAft>
                <a:spcPts val="0"/>
              </a:spcAft>
              <a:buClr>
                <a:schemeClr val="dk1"/>
              </a:buClr>
              <a:buSzPts val="2800"/>
              <a:buChar char="•"/>
              <a:defRPr sz="2800"/>
            </a:lvl1pPr>
            <a:lvl2pPr indent="-381000" lvl="1" marL="914400" rtl="0" algn="l">
              <a:lnSpc>
                <a:spcPct val="90000"/>
              </a:lnSpc>
              <a:spcBef>
                <a:spcPts val="375"/>
              </a:spcBef>
              <a:spcAft>
                <a:spcPts val="0"/>
              </a:spcAft>
              <a:buClr>
                <a:schemeClr val="dk1"/>
              </a:buClr>
              <a:buSzPts val="2400"/>
              <a:buChar char="•"/>
              <a:defRPr sz="2400"/>
            </a:lvl2pPr>
            <a:lvl3pPr indent="-342900" lvl="2" marL="1371600" rtl="0" algn="l">
              <a:lnSpc>
                <a:spcPct val="90000"/>
              </a:lnSpc>
              <a:spcBef>
                <a:spcPts val="375"/>
              </a:spcBef>
              <a:spcAft>
                <a:spcPts val="0"/>
              </a:spcAft>
              <a:buClr>
                <a:schemeClr val="dk1"/>
              </a:buClr>
              <a:buSzPts val="1800"/>
              <a:buChar char="•"/>
              <a:defRPr sz="1800"/>
            </a:lvl3pPr>
            <a:lvl4pPr indent="-330200" lvl="3" marL="1828800" rtl="0" algn="l">
              <a:lnSpc>
                <a:spcPct val="90000"/>
              </a:lnSpc>
              <a:spcBef>
                <a:spcPts val="375"/>
              </a:spcBef>
              <a:spcAft>
                <a:spcPts val="0"/>
              </a:spcAft>
              <a:buClr>
                <a:schemeClr val="dk1"/>
              </a:buClr>
              <a:buSzPts val="1600"/>
              <a:buChar char="•"/>
              <a:defRPr sz="1600"/>
            </a:lvl4pPr>
            <a:lvl5pPr indent="-330200" lvl="4" marL="2286000" rtl="0" algn="l">
              <a:lnSpc>
                <a:spcPct val="90000"/>
              </a:lnSpc>
              <a:spcBef>
                <a:spcPts val="375"/>
              </a:spcBef>
              <a:spcAft>
                <a:spcPts val="0"/>
              </a:spcAft>
              <a:buClr>
                <a:schemeClr val="dk1"/>
              </a:buClr>
              <a:buSzPts val="1600"/>
              <a:buChar char="•"/>
              <a:defRPr sz="1600"/>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_Diseño personalizado">
  <p:cSld name="4_Diseño personalizado">
    <p:spTree>
      <p:nvGrpSpPr>
        <p:cNvPr id="84" name="Shape 84"/>
        <p:cNvGrpSpPr/>
        <p:nvPr/>
      </p:nvGrpSpPr>
      <p:grpSpPr>
        <a:xfrm>
          <a:off x="0" y="0"/>
          <a:ext cx="0" cy="0"/>
          <a:chOff x="0" y="0"/>
          <a:chExt cx="0" cy="0"/>
        </a:xfrm>
      </p:grpSpPr>
      <p:sp>
        <p:nvSpPr>
          <p:cNvPr id="85" name="Google Shape;85;p18"/>
          <p:cNvSpPr txBox="1"/>
          <p:nvPr>
            <p:ph type="title"/>
          </p:nvPr>
        </p:nvSpPr>
        <p:spPr>
          <a:xfrm>
            <a:off x="0" y="-1"/>
            <a:ext cx="4776600" cy="4767300"/>
          </a:xfrm>
          <a:prstGeom prst="rect">
            <a:avLst/>
          </a:prstGeom>
          <a:solidFill>
            <a:srgbClr val="F7941D"/>
          </a:solidFill>
          <a:ln cap="flat" cmpd="sng" w="9525">
            <a:solidFill>
              <a:srgbClr val="F7941D"/>
            </a:solidFill>
            <a:prstDash val="solid"/>
            <a:round/>
            <a:headEnd len="sm" w="sm" type="none"/>
            <a:tailEnd len="sm" w="sm" type="none"/>
          </a:ln>
        </p:spPr>
        <p:txBody>
          <a:bodyPr anchorCtr="0" anchor="ctr" bIns="45700" lIns="91425" spcFirstLastPara="1" rIns="91425" wrap="square" tIns="45700">
            <a:noAutofit/>
          </a:bodyPr>
          <a:lstStyle>
            <a:lvl1pPr lvl="0" rtl="0" algn="ctr">
              <a:lnSpc>
                <a:spcPct val="90000"/>
              </a:lnSpc>
              <a:spcBef>
                <a:spcPts val="0"/>
              </a:spcBef>
              <a:spcAft>
                <a:spcPts val="0"/>
              </a:spcAft>
              <a:buClr>
                <a:schemeClr val="lt1"/>
              </a:buClr>
              <a:buSzPts val="3300"/>
              <a:buFont typeface="Gill Sans"/>
              <a:buNone/>
              <a:defRPr b="1">
                <a:solidFill>
                  <a:schemeClr val="lt1"/>
                </a:solidFill>
                <a:latin typeface="Gill Sans"/>
                <a:ea typeface="Gill Sans"/>
                <a:cs typeface="Gill Sans"/>
                <a:sym typeface="Gill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6" name="Google Shape;86;p18"/>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7" name="Google Shape;87;p18"/>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8" name="Google Shape;88;p18"/>
          <p:cNvSpPr/>
          <p:nvPr/>
        </p:nvSpPr>
        <p:spPr>
          <a:xfrm>
            <a:off x="0" y="4767263"/>
            <a:ext cx="9144000" cy="168900"/>
          </a:xfrm>
          <a:prstGeom prst="rect">
            <a:avLst/>
          </a:prstGeom>
          <a:solidFill>
            <a:srgbClr val="81828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9" name="Google Shape;89;p18"/>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1pPr>
            <a:lvl2pPr indent="0" lvl="1"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2pPr>
            <a:lvl3pPr indent="0" lvl="2"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3pPr>
            <a:lvl4pPr indent="0" lvl="3"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4pPr>
            <a:lvl5pPr indent="0" lvl="4"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5pPr>
            <a:lvl6pPr indent="0" lvl="5"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6pPr>
            <a:lvl7pPr indent="0" lvl="6"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7pPr>
            <a:lvl8pPr indent="0" lvl="7"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8pPr>
            <a:lvl9pPr indent="0" lvl="8"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9pPr>
          </a:lstStyle>
          <a:p>
            <a:pPr indent="0" lvl="0" marL="0" rtl="0" algn="r">
              <a:spcBef>
                <a:spcPts val="0"/>
              </a:spcBef>
              <a:spcAft>
                <a:spcPts val="0"/>
              </a:spcAft>
              <a:buNone/>
            </a:pPr>
            <a:fld id="{00000000-1234-1234-1234-123412341234}" type="slidenum">
              <a:rPr lang="en-GB"/>
              <a:t>‹#›</a:t>
            </a:fld>
            <a:endParaRPr/>
          </a:p>
        </p:txBody>
      </p:sp>
      <p:sp>
        <p:nvSpPr>
          <p:cNvPr id="90" name="Google Shape;90;p18"/>
          <p:cNvSpPr txBox="1"/>
          <p:nvPr>
            <p:ph idx="1" type="body"/>
          </p:nvPr>
        </p:nvSpPr>
        <p:spPr>
          <a:xfrm>
            <a:off x="4776716" y="-2"/>
            <a:ext cx="4367400" cy="4767300"/>
          </a:xfrm>
          <a:prstGeom prst="rect">
            <a:avLst/>
          </a:prstGeom>
          <a:solidFill>
            <a:schemeClr val="lt1"/>
          </a:solidFill>
          <a:ln cap="flat" cmpd="sng" w="9525">
            <a:solidFill>
              <a:srgbClr val="F7941D"/>
            </a:solidFill>
            <a:prstDash val="solid"/>
            <a:round/>
            <a:headEnd len="sm" w="sm" type="none"/>
            <a:tailEnd len="sm" w="sm" type="none"/>
          </a:ln>
        </p:spPr>
        <p:txBody>
          <a:bodyPr anchorCtr="0" anchor="ctr"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_Diseño personalizado">
  <p:cSld name="5_Diseño personalizado">
    <p:spTree>
      <p:nvGrpSpPr>
        <p:cNvPr id="91" name="Shape 91"/>
        <p:cNvGrpSpPr/>
        <p:nvPr/>
      </p:nvGrpSpPr>
      <p:grpSpPr>
        <a:xfrm>
          <a:off x="0" y="0"/>
          <a:ext cx="0" cy="0"/>
          <a:chOff x="0" y="0"/>
          <a:chExt cx="0" cy="0"/>
        </a:xfrm>
      </p:grpSpPr>
      <p:sp>
        <p:nvSpPr>
          <p:cNvPr id="92" name="Google Shape;92;p19"/>
          <p:cNvSpPr txBox="1"/>
          <p:nvPr>
            <p:ph type="title"/>
          </p:nvPr>
        </p:nvSpPr>
        <p:spPr>
          <a:xfrm>
            <a:off x="0" y="-1"/>
            <a:ext cx="2554800" cy="4767300"/>
          </a:xfrm>
          <a:prstGeom prst="rect">
            <a:avLst/>
          </a:prstGeom>
          <a:solidFill>
            <a:srgbClr val="F7941D"/>
          </a:solidFill>
          <a:ln cap="flat" cmpd="sng" w="9525">
            <a:solidFill>
              <a:srgbClr val="F7941D"/>
            </a:solidFill>
            <a:prstDash val="solid"/>
            <a:round/>
            <a:headEnd len="sm" w="sm" type="none"/>
            <a:tailEnd len="sm" w="sm" type="none"/>
          </a:ln>
        </p:spPr>
        <p:txBody>
          <a:bodyPr anchorCtr="0" anchor="ctr" bIns="45700" lIns="91425" spcFirstLastPara="1" rIns="91425" wrap="square" tIns="45700">
            <a:noAutofit/>
          </a:bodyPr>
          <a:lstStyle>
            <a:lvl1pPr lvl="0" rtl="0" algn="ctr">
              <a:lnSpc>
                <a:spcPct val="90000"/>
              </a:lnSpc>
              <a:spcBef>
                <a:spcPts val="0"/>
              </a:spcBef>
              <a:spcAft>
                <a:spcPts val="0"/>
              </a:spcAft>
              <a:buClr>
                <a:schemeClr val="lt1"/>
              </a:buClr>
              <a:buSzPts val="3300"/>
              <a:buFont typeface="Arial"/>
              <a:buNone/>
              <a:defRPr b="1">
                <a:solidFill>
                  <a:schemeClr val="lt1"/>
                </a:solidFill>
                <a:latin typeface="Gill Sans"/>
                <a:ea typeface="Gill Sans"/>
                <a:cs typeface="Gill Sans"/>
                <a:sym typeface="Gill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3" name="Google Shape;93;p19"/>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4" name="Google Shape;94;p19"/>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5" name="Google Shape;95;p19"/>
          <p:cNvSpPr/>
          <p:nvPr/>
        </p:nvSpPr>
        <p:spPr>
          <a:xfrm>
            <a:off x="0" y="4767263"/>
            <a:ext cx="9144000" cy="168900"/>
          </a:xfrm>
          <a:prstGeom prst="rect">
            <a:avLst/>
          </a:prstGeom>
          <a:solidFill>
            <a:srgbClr val="81828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6" name="Google Shape;96;p19"/>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1pPr>
            <a:lvl2pPr indent="0" lvl="1"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2pPr>
            <a:lvl3pPr indent="0" lvl="2"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3pPr>
            <a:lvl4pPr indent="0" lvl="3"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4pPr>
            <a:lvl5pPr indent="0" lvl="4"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5pPr>
            <a:lvl6pPr indent="0" lvl="5"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6pPr>
            <a:lvl7pPr indent="0" lvl="6"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7pPr>
            <a:lvl8pPr indent="0" lvl="7"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8pPr>
            <a:lvl9pPr indent="0" lvl="8"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9pPr>
          </a:lstStyle>
          <a:p>
            <a:pPr indent="0" lvl="0" marL="0" rtl="0" algn="r">
              <a:spcBef>
                <a:spcPts val="0"/>
              </a:spcBef>
              <a:spcAft>
                <a:spcPts val="0"/>
              </a:spcAft>
              <a:buNone/>
            </a:pPr>
            <a:fld id="{00000000-1234-1234-1234-123412341234}" type="slidenum">
              <a:rPr lang="en-GB"/>
              <a:t>‹#›</a:t>
            </a:fld>
            <a:endParaRPr/>
          </a:p>
        </p:txBody>
      </p:sp>
      <p:sp>
        <p:nvSpPr>
          <p:cNvPr id="97" name="Google Shape;97;p19"/>
          <p:cNvSpPr txBox="1"/>
          <p:nvPr>
            <p:ph idx="1" type="body"/>
          </p:nvPr>
        </p:nvSpPr>
        <p:spPr>
          <a:xfrm>
            <a:off x="2554690" y="-2"/>
            <a:ext cx="6589200" cy="4767300"/>
          </a:xfrm>
          <a:prstGeom prst="rect">
            <a:avLst/>
          </a:prstGeom>
          <a:solidFill>
            <a:schemeClr val="lt1"/>
          </a:solidFill>
          <a:ln cap="flat" cmpd="sng" w="9525">
            <a:solidFill>
              <a:srgbClr val="F7941D"/>
            </a:solidFill>
            <a:prstDash val="solid"/>
            <a:round/>
            <a:headEnd len="sm" w="sm" type="none"/>
            <a:tailEnd len="sm" w="sm" type="none"/>
          </a:ln>
        </p:spPr>
        <p:txBody>
          <a:bodyPr anchorCtr="0" anchor="ctr"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cabezado de sección" type="secHead">
  <p:cSld name="SECTION_HEADER">
    <p:spTree>
      <p:nvGrpSpPr>
        <p:cNvPr id="98" name="Shape 98"/>
        <p:cNvGrpSpPr/>
        <p:nvPr/>
      </p:nvGrpSpPr>
      <p:grpSpPr>
        <a:xfrm>
          <a:off x="0" y="0"/>
          <a:ext cx="0" cy="0"/>
          <a:chOff x="0" y="0"/>
          <a:chExt cx="0" cy="0"/>
        </a:xfrm>
      </p:grpSpPr>
      <p:sp>
        <p:nvSpPr>
          <p:cNvPr id="99" name="Google Shape;99;p20"/>
          <p:cNvSpPr txBox="1"/>
          <p:nvPr>
            <p:ph type="title"/>
          </p:nvPr>
        </p:nvSpPr>
        <p:spPr>
          <a:xfrm>
            <a:off x="623888" y="1282304"/>
            <a:ext cx="7886700" cy="21396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4500"/>
              <a:buFont typeface="Times New Roman"/>
              <a:buNone/>
              <a:defRPr sz="4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0" name="Google Shape;100;p20"/>
          <p:cNvSpPr txBox="1"/>
          <p:nvPr>
            <p:ph idx="1" type="body"/>
          </p:nvPr>
        </p:nvSpPr>
        <p:spPr>
          <a:xfrm>
            <a:off x="623888" y="3442098"/>
            <a:ext cx="7886700" cy="11250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750"/>
              </a:spcBef>
              <a:spcAft>
                <a:spcPts val="0"/>
              </a:spcAft>
              <a:buClr>
                <a:srgbClr val="888888"/>
              </a:buClr>
              <a:buSzPts val="1800"/>
              <a:buNone/>
              <a:defRPr sz="1800">
                <a:solidFill>
                  <a:srgbClr val="888888"/>
                </a:solidFill>
              </a:defRPr>
            </a:lvl1pPr>
            <a:lvl2pPr indent="-228600" lvl="1" marL="914400" rtl="0" algn="l">
              <a:lnSpc>
                <a:spcPct val="90000"/>
              </a:lnSpc>
              <a:spcBef>
                <a:spcPts val="375"/>
              </a:spcBef>
              <a:spcAft>
                <a:spcPts val="0"/>
              </a:spcAft>
              <a:buClr>
                <a:srgbClr val="888888"/>
              </a:buClr>
              <a:buSzPts val="1500"/>
              <a:buNone/>
              <a:defRPr sz="1500">
                <a:solidFill>
                  <a:srgbClr val="888888"/>
                </a:solidFill>
              </a:defRPr>
            </a:lvl2pPr>
            <a:lvl3pPr indent="-228600" lvl="2" marL="1371600" rtl="0" algn="l">
              <a:lnSpc>
                <a:spcPct val="90000"/>
              </a:lnSpc>
              <a:spcBef>
                <a:spcPts val="375"/>
              </a:spcBef>
              <a:spcAft>
                <a:spcPts val="0"/>
              </a:spcAft>
              <a:buClr>
                <a:srgbClr val="888888"/>
              </a:buClr>
              <a:buSzPts val="1350"/>
              <a:buNone/>
              <a:defRPr sz="1350">
                <a:solidFill>
                  <a:srgbClr val="888888"/>
                </a:solidFill>
              </a:defRPr>
            </a:lvl3pPr>
            <a:lvl4pPr indent="-228600" lvl="3" marL="1828800" rtl="0" algn="l">
              <a:lnSpc>
                <a:spcPct val="90000"/>
              </a:lnSpc>
              <a:spcBef>
                <a:spcPts val="375"/>
              </a:spcBef>
              <a:spcAft>
                <a:spcPts val="0"/>
              </a:spcAft>
              <a:buClr>
                <a:srgbClr val="888888"/>
              </a:buClr>
              <a:buSzPts val="1200"/>
              <a:buNone/>
              <a:defRPr sz="1200">
                <a:solidFill>
                  <a:srgbClr val="888888"/>
                </a:solidFill>
              </a:defRPr>
            </a:lvl4pPr>
            <a:lvl5pPr indent="-228600" lvl="4" marL="2286000" rtl="0" algn="l">
              <a:lnSpc>
                <a:spcPct val="90000"/>
              </a:lnSpc>
              <a:spcBef>
                <a:spcPts val="375"/>
              </a:spcBef>
              <a:spcAft>
                <a:spcPts val="0"/>
              </a:spcAft>
              <a:buClr>
                <a:srgbClr val="888888"/>
              </a:buClr>
              <a:buSzPts val="1200"/>
              <a:buNone/>
              <a:defRPr sz="1200">
                <a:solidFill>
                  <a:srgbClr val="888888"/>
                </a:solidFill>
              </a:defRPr>
            </a:lvl5pPr>
            <a:lvl6pPr indent="-228600" lvl="5" marL="2743200" rtl="0" algn="l">
              <a:lnSpc>
                <a:spcPct val="90000"/>
              </a:lnSpc>
              <a:spcBef>
                <a:spcPts val="375"/>
              </a:spcBef>
              <a:spcAft>
                <a:spcPts val="0"/>
              </a:spcAft>
              <a:buClr>
                <a:srgbClr val="888888"/>
              </a:buClr>
              <a:buSzPts val="1200"/>
              <a:buNone/>
              <a:defRPr sz="1200">
                <a:solidFill>
                  <a:srgbClr val="888888"/>
                </a:solidFill>
              </a:defRPr>
            </a:lvl6pPr>
            <a:lvl7pPr indent="-228600" lvl="6" marL="3200400" rtl="0" algn="l">
              <a:lnSpc>
                <a:spcPct val="90000"/>
              </a:lnSpc>
              <a:spcBef>
                <a:spcPts val="375"/>
              </a:spcBef>
              <a:spcAft>
                <a:spcPts val="0"/>
              </a:spcAft>
              <a:buClr>
                <a:srgbClr val="888888"/>
              </a:buClr>
              <a:buSzPts val="1200"/>
              <a:buNone/>
              <a:defRPr sz="1200">
                <a:solidFill>
                  <a:srgbClr val="888888"/>
                </a:solidFill>
              </a:defRPr>
            </a:lvl7pPr>
            <a:lvl8pPr indent="-228600" lvl="7" marL="3657600" rtl="0" algn="l">
              <a:lnSpc>
                <a:spcPct val="90000"/>
              </a:lnSpc>
              <a:spcBef>
                <a:spcPts val="375"/>
              </a:spcBef>
              <a:spcAft>
                <a:spcPts val="0"/>
              </a:spcAft>
              <a:buClr>
                <a:srgbClr val="888888"/>
              </a:buClr>
              <a:buSzPts val="1200"/>
              <a:buNone/>
              <a:defRPr sz="1200">
                <a:solidFill>
                  <a:srgbClr val="888888"/>
                </a:solidFill>
              </a:defRPr>
            </a:lvl8pPr>
            <a:lvl9pPr indent="-228600" lvl="8" marL="4114800" rtl="0" algn="l">
              <a:lnSpc>
                <a:spcPct val="90000"/>
              </a:lnSpc>
              <a:spcBef>
                <a:spcPts val="375"/>
              </a:spcBef>
              <a:spcAft>
                <a:spcPts val="0"/>
              </a:spcAft>
              <a:buClr>
                <a:srgbClr val="888888"/>
              </a:buClr>
              <a:buSzPts val="1200"/>
              <a:buNone/>
              <a:defRPr sz="1200">
                <a:solidFill>
                  <a:srgbClr val="888888"/>
                </a:solidFill>
              </a:defRPr>
            </a:lvl9pPr>
          </a:lstStyle>
          <a:p/>
        </p:txBody>
      </p:sp>
      <p:sp>
        <p:nvSpPr>
          <p:cNvPr id="101" name="Google Shape;101;p20"/>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2" name="Google Shape;102;p20"/>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3" name="Google Shape;103;p20"/>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solidFill>
                  <a:srgbClr val="888888"/>
                </a:solidFill>
              </a:defRPr>
            </a:lvl1pPr>
            <a:lvl2pPr indent="0" lvl="1" marL="0" rtl="0" algn="r">
              <a:lnSpc>
                <a:spcPct val="100000"/>
              </a:lnSpc>
              <a:spcBef>
                <a:spcPts val="0"/>
              </a:spcBef>
              <a:spcAft>
                <a:spcPts val="0"/>
              </a:spcAft>
              <a:buNone/>
              <a:defRPr>
                <a:solidFill>
                  <a:srgbClr val="888888"/>
                </a:solidFill>
              </a:defRPr>
            </a:lvl2pPr>
            <a:lvl3pPr indent="0" lvl="2" marL="0" rtl="0" algn="r">
              <a:lnSpc>
                <a:spcPct val="100000"/>
              </a:lnSpc>
              <a:spcBef>
                <a:spcPts val="0"/>
              </a:spcBef>
              <a:spcAft>
                <a:spcPts val="0"/>
              </a:spcAft>
              <a:buNone/>
              <a:defRPr>
                <a:solidFill>
                  <a:srgbClr val="888888"/>
                </a:solidFill>
              </a:defRPr>
            </a:lvl3pPr>
            <a:lvl4pPr indent="0" lvl="3" marL="0" rtl="0" algn="r">
              <a:lnSpc>
                <a:spcPct val="100000"/>
              </a:lnSpc>
              <a:spcBef>
                <a:spcPts val="0"/>
              </a:spcBef>
              <a:spcAft>
                <a:spcPts val="0"/>
              </a:spcAft>
              <a:buNone/>
              <a:defRPr>
                <a:solidFill>
                  <a:srgbClr val="888888"/>
                </a:solidFill>
              </a:defRPr>
            </a:lvl4pPr>
            <a:lvl5pPr indent="0" lvl="4" marL="0" rtl="0" algn="r">
              <a:lnSpc>
                <a:spcPct val="100000"/>
              </a:lnSpc>
              <a:spcBef>
                <a:spcPts val="0"/>
              </a:spcBef>
              <a:spcAft>
                <a:spcPts val="0"/>
              </a:spcAft>
              <a:buNone/>
              <a:defRPr>
                <a:solidFill>
                  <a:srgbClr val="888888"/>
                </a:solidFill>
              </a:defRPr>
            </a:lvl5pPr>
            <a:lvl6pPr indent="0" lvl="5" marL="0" rtl="0" algn="r">
              <a:lnSpc>
                <a:spcPct val="100000"/>
              </a:lnSpc>
              <a:spcBef>
                <a:spcPts val="0"/>
              </a:spcBef>
              <a:spcAft>
                <a:spcPts val="0"/>
              </a:spcAft>
              <a:buNone/>
              <a:defRPr>
                <a:solidFill>
                  <a:srgbClr val="888888"/>
                </a:solidFill>
              </a:defRPr>
            </a:lvl6pPr>
            <a:lvl7pPr indent="0" lvl="6" marL="0" rtl="0" algn="r">
              <a:lnSpc>
                <a:spcPct val="100000"/>
              </a:lnSpc>
              <a:spcBef>
                <a:spcPts val="0"/>
              </a:spcBef>
              <a:spcAft>
                <a:spcPts val="0"/>
              </a:spcAft>
              <a:buNone/>
              <a:defRPr>
                <a:solidFill>
                  <a:srgbClr val="888888"/>
                </a:solidFill>
              </a:defRPr>
            </a:lvl7pPr>
            <a:lvl8pPr indent="0" lvl="7" marL="0" rtl="0" algn="r">
              <a:lnSpc>
                <a:spcPct val="100000"/>
              </a:lnSpc>
              <a:spcBef>
                <a:spcPts val="0"/>
              </a:spcBef>
              <a:spcAft>
                <a:spcPts val="0"/>
              </a:spcAft>
              <a:buNone/>
              <a:defRPr>
                <a:solidFill>
                  <a:srgbClr val="888888"/>
                </a:solidFill>
              </a:defRPr>
            </a:lvl8pPr>
            <a:lvl9pPr indent="0" lvl="8" marL="0" rt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os objetos" type="twoObj">
  <p:cSld name="TWO_OBJECTS">
    <p:spTree>
      <p:nvGrpSpPr>
        <p:cNvPr id="104" name="Shape 104"/>
        <p:cNvGrpSpPr/>
        <p:nvPr/>
      </p:nvGrpSpPr>
      <p:grpSpPr>
        <a:xfrm>
          <a:off x="0" y="0"/>
          <a:ext cx="0" cy="0"/>
          <a:chOff x="0" y="0"/>
          <a:chExt cx="0" cy="0"/>
        </a:xfrm>
      </p:grpSpPr>
      <p:sp>
        <p:nvSpPr>
          <p:cNvPr id="105" name="Google Shape;105;p21"/>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6" name="Google Shape;106;p21"/>
          <p:cNvSpPr txBox="1"/>
          <p:nvPr>
            <p:ph idx="1" type="body"/>
          </p:nvPr>
        </p:nvSpPr>
        <p:spPr>
          <a:xfrm>
            <a:off x="628650" y="1369219"/>
            <a:ext cx="3886200" cy="32634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07" name="Google Shape;107;p21"/>
          <p:cNvSpPr txBox="1"/>
          <p:nvPr>
            <p:ph idx="2" type="body"/>
          </p:nvPr>
        </p:nvSpPr>
        <p:spPr>
          <a:xfrm>
            <a:off x="4629150" y="1369219"/>
            <a:ext cx="3886200" cy="32634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08" name="Google Shape;108;p21"/>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9" name="Google Shape;109;p21"/>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0" name="Google Shape;110;p21"/>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solidFill>
                  <a:srgbClr val="888888"/>
                </a:solidFill>
              </a:defRPr>
            </a:lvl1pPr>
            <a:lvl2pPr indent="0" lvl="1" marL="0" rtl="0" algn="r">
              <a:lnSpc>
                <a:spcPct val="100000"/>
              </a:lnSpc>
              <a:spcBef>
                <a:spcPts val="0"/>
              </a:spcBef>
              <a:spcAft>
                <a:spcPts val="0"/>
              </a:spcAft>
              <a:buNone/>
              <a:defRPr>
                <a:solidFill>
                  <a:srgbClr val="888888"/>
                </a:solidFill>
              </a:defRPr>
            </a:lvl2pPr>
            <a:lvl3pPr indent="0" lvl="2" marL="0" rtl="0" algn="r">
              <a:lnSpc>
                <a:spcPct val="100000"/>
              </a:lnSpc>
              <a:spcBef>
                <a:spcPts val="0"/>
              </a:spcBef>
              <a:spcAft>
                <a:spcPts val="0"/>
              </a:spcAft>
              <a:buNone/>
              <a:defRPr>
                <a:solidFill>
                  <a:srgbClr val="888888"/>
                </a:solidFill>
              </a:defRPr>
            </a:lvl3pPr>
            <a:lvl4pPr indent="0" lvl="3" marL="0" rtl="0" algn="r">
              <a:lnSpc>
                <a:spcPct val="100000"/>
              </a:lnSpc>
              <a:spcBef>
                <a:spcPts val="0"/>
              </a:spcBef>
              <a:spcAft>
                <a:spcPts val="0"/>
              </a:spcAft>
              <a:buNone/>
              <a:defRPr>
                <a:solidFill>
                  <a:srgbClr val="888888"/>
                </a:solidFill>
              </a:defRPr>
            </a:lvl4pPr>
            <a:lvl5pPr indent="0" lvl="4" marL="0" rtl="0" algn="r">
              <a:lnSpc>
                <a:spcPct val="100000"/>
              </a:lnSpc>
              <a:spcBef>
                <a:spcPts val="0"/>
              </a:spcBef>
              <a:spcAft>
                <a:spcPts val="0"/>
              </a:spcAft>
              <a:buNone/>
              <a:defRPr>
                <a:solidFill>
                  <a:srgbClr val="888888"/>
                </a:solidFill>
              </a:defRPr>
            </a:lvl5pPr>
            <a:lvl6pPr indent="0" lvl="5" marL="0" rtl="0" algn="r">
              <a:lnSpc>
                <a:spcPct val="100000"/>
              </a:lnSpc>
              <a:spcBef>
                <a:spcPts val="0"/>
              </a:spcBef>
              <a:spcAft>
                <a:spcPts val="0"/>
              </a:spcAft>
              <a:buNone/>
              <a:defRPr>
                <a:solidFill>
                  <a:srgbClr val="888888"/>
                </a:solidFill>
              </a:defRPr>
            </a:lvl6pPr>
            <a:lvl7pPr indent="0" lvl="6" marL="0" rtl="0" algn="r">
              <a:lnSpc>
                <a:spcPct val="100000"/>
              </a:lnSpc>
              <a:spcBef>
                <a:spcPts val="0"/>
              </a:spcBef>
              <a:spcAft>
                <a:spcPts val="0"/>
              </a:spcAft>
              <a:buNone/>
              <a:defRPr>
                <a:solidFill>
                  <a:srgbClr val="888888"/>
                </a:solidFill>
              </a:defRPr>
            </a:lvl7pPr>
            <a:lvl8pPr indent="0" lvl="7" marL="0" rtl="0" algn="r">
              <a:lnSpc>
                <a:spcPct val="100000"/>
              </a:lnSpc>
              <a:spcBef>
                <a:spcPts val="0"/>
              </a:spcBef>
              <a:spcAft>
                <a:spcPts val="0"/>
              </a:spcAft>
              <a:buNone/>
              <a:defRPr>
                <a:solidFill>
                  <a:srgbClr val="888888"/>
                </a:solidFill>
              </a:defRPr>
            </a:lvl8pPr>
            <a:lvl9pPr indent="0" lvl="8" marL="0" rt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ción" type="twoTxTwoObj">
  <p:cSld name="TWO_OBJECTS_WITH_TEXT">
    <p:spTree>
      <p:nvGrpSpPr>
        <p:cNvPr id="111" name="Shape 111"/>
        <p:cNvGrpSpPr/>
        <p:nvPr/>
      </p:nvGrpSpPr>
      <p:grpSpPr>
        <a:xfrm>
          <a:off x="0" y="0"/>
          <a:ext cx="0" cy="0"/>
          <a:chOff x="0" y="0"/>
          <a:chExt cx="0" cy="0"/>
        </a:xfrm>
      </p:grpSpPr>
      <p:sp>
        <p:nvSpPr>
          <p:cNvPr id="112" name="Google Shape;112;p22"/>
          <p:cNvSpPr txBox="1"/>
          <p:nvPr>
            <p:ph type="title"/>
          </p:nvPr>
        </p:nvSpPr>
        <p:spPr>
          <a:xfrm>
            <a:off x="629841" y="273844"/>
            <a:ext cx="7886700" cy="9942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3" name="Google Shape;113;p22"/>
          <p:cNvSpPr txBox="1"/>
          <p:nvPr>
            <p:ph idx="1" type="body"/>
          </p:nvPr>
        </p:nvSpPr>
        <p:spPr>
          <a:xfrm>
            <a:off x="629842" y="1260872"/>
            <a:ext cx="3868200" cy="6180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750"/>
              </a:spcBef>
              <a:spcAft>
                <a:spcPts val="0"/>
              </a:spcAft>
              <a:buClr>
                <a:schemeClr val="dk1"/>
              </a:buClr>
              <a:buSzPts val="1800"/>
              <a:buNone/>
              <a:defRPr b="1" sz="1800"/>
            </a:lvl1pPr>
            <a:lvl2pPr indent="-228600" lvl="1" marL="914400" rtl="0" algn="l">
              <a:lnSpc>
                <a:spcPct val="90000"/>
              </a:lnSpc>
              <a:spcBef>
                <a:spcPts val="375"/>
              </a:spcBef>
              <a:spcAft>
                <a:spcPts val="0"/>
              </a:spcAft>
              <a:buClr>
                <a:schemeClr val="dk1"/>
              </a:buClr>
              <a:buSzPts val="1500"/>
              <a:buNone/>
              <a:defRPr b="1" sz="1500"/>
            </a:lvl2pPr>
            <a:lvl3pPr indent="-228600" lvl="2" marL="1371600" rtl="0" algn="l">
              <a:lnSpc>
                <a:spcPct val="90000"/>
              </a:lnSpc>
              <a:spcBef>
                <a:spcPts val="375"/>
              </a:spcBef>
              <a:spcAft>
                <a:spcPts val="0"/>
              </a:spcAft>
              <a:buClr>
                <a:schemeClr val="dk1"/>
              </a:buClr>
              <a:buSzPts val="1350"/>
              <a:buNone/>
              <a:defRPr b="1" sz="1350"/>
            </a:lvl3pPr>
            <a:lvl4pPr indent="-228600" lvl="3" marL="1828800" rtl="0" algn="l">
              <a:lnSpc>
                <a:spcPct val="90000"/>
              </a:lnSpc>
              <a:spcBef>
                <a:spcPts val="375"/>
              </a:spcBef>
              <a:spcAft>
                <a:spcPts val="0"/>
              </a:spcAft>
              <a:buClr>
                <a:schemeClr val="dk1"/>
              </a:buClr>
              <a:buSzPts val="1200"/>
              <a:buNone/>
              <a:defRPr b="1" sz="1200"/>
            </a:lvl4pPr>
            <a:lvl5pPr indent="-228600" lvl="4" marL="2286000" rtl="0" algn="l">
              <a:lnSpc>
                <a:spcPct val="90000"/>
              </a:lnSpc>
              <a:spcBef>
                <a:spcPts val="375"/>
              </a:spcBef>
              <a:spcAft>
                <a:spcPts val="0"/>
              </a:spcAft>
              <a:buClr>
                <a:schemeClr val="dk1"/>
              </a:buClr>
              <a:buSzPts val="1200"/>
              <a:buNone/>
              <a:defRPr b="1" sz="1200"/>
            </a:lvl5pPr>
            <a:lvl6pPr indent="-228600" lvl="5" marL="2743200" rtl="0" algn="l">
              <a:lnSpc>
                <a:spcPct val="90000"/>
              </a:lnSpc>
              <a:spcBef>
                <a:spcPts val="375"/>
              </a:spcBef>
              <a:spcAft>
                <a:spcPts val="0"/>
              </a:spcAft>
              <a:buClr>
                <a:schemeClr val="dk1"/>
              </a:buClr>
              <a:buSzPts val="1200"/>
              <a:buNone/>
              <a:defRPr b="1" sz="1200"/>
            </a:lvl6pPr>
            <a:lvl7pPr indent="-228600" lvl="6" marL="3200400" rtl="0" algn="l">
              <a:lnSpc>
                <a:spcPct val="90000"/>
              </a:lnSpc>
              <a:spcBef>
                <a:spcPts val="375"/>
              </a:spcBef>
              <a:spcAft>
                <a:spcPts val="0"/>
              </a:spcAft>
              <a:buClr>
                <a:schemeClr val="dk1"/>
              </a:buClr>
              <a:buSzPts val="1200"/>
              <a:buNone/>
              <a:defRPr b="1" sz="1200"/>
            </a:lvl7pPr>
            <a:lvl8pPr indent="-228600" lvl="7" marL="3657600" rtl="0" algn="l">
              <a:lnSpc>
                <a:spcPct val="90000"/>
              </a:lnSpc>
              <a:spcBef>
                <a:spcPts val="375"/>
              </a:spcBef>
              <a:spcAft>
                <a:spcPts val="0"/>
              </a:spcAft>
              <a:buClr>
                <a:schemeClr val="dk1"/>
              </a:buClr>
              <a:buSzPts val="1200"/>
              <a:buNone/>
              <a:defRPr b="1" sz="1200"/>
            </a:lvl8pPr>
            <a:lvl9pPr indent="-228600" lvl="8" marL="4114800" rtl="0" algn="l">
              <a:lnSpc>
                <a:spcPct val="90000"/>
              </a:lnSpc>
              <a:spcBef>
                <a:spcPts val="375"/>
              </a:spcBef>
              <a:spcAft>
                <a:spcPts val="0"/>
              </a:spcAft>
              <a:buClr>
                <a:schemeClr val="dk1"/>
              </a:buClr>
              <a:buSzPts val="1200"/>
              <a:buNone/>
              <a:defRPr b="1" sz="1200"/>
            </a:lvl9pPr>
          </a:lstStyle>
          <a:p/>
        </p:txBody>
      </p:sp>
      <p:sp>
        <p:nvSpPr>
          <p:cNvPr id="114" name="Google Shape;114;p22"/>
          <p:cNvSpPr txBox="1"/>
          <p:nvPr>
            <p:ph idx="2" type="body"/>
          </p:nvPr>
        </p:nvSpPr>
        <p:spPr>
          <a:xfrm>
            <a:off x="629842" y="1878806"/>
            <a:ext cx="3868200" cy="27633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15" name="Google Shape;115;p22"/>
          <p:cNvSpPr txBox="1"/>
          <p:nvPr>
            <p:ph idx="3" type="body"/>
          </p:nvPr>
        </p:nvSpPr>
        <p:spPr>
          <a:xfrm>
            <a:off x="4629150" y="1260872"/>
            <a:ext cx="3887400" cy="6180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750"/>
              </a:spcBef>
              <a:spcAft>
                <a:spcPts val="0"/>
              </a:spcAft>
              <a:buClr>
                <a:schemeClr val="dk1"/>
              </a:buClr>
              <a:buSzPts val="1800"/>
              <a:buNone/>
              <a:defRPr b="1" sz="1800"/>
            </a:lvl1pPr>
            <a:lvl2pPr indent="-228600" lvl="1" marL="914400" rtl="0" algn="l">
              <a:lnSpc>
                <a:spcPct val="90000"/>
              </a:lnSpc>
              <a:spcBef>
                <a:spcPts val="375"/>
              </a:spcBef>
              <a:spcAft>
                <a:spcPts val="0"/>
              </a:spcAft>
              <a:buClr>
                <a:schemeClr val="dk1"/>
              </a:buClr>
              <a:buSzPts val="1500"/>
              <a:buNone/>
              <a:defRPr b="1" sz="1500"/>
            </a:lvl2pPr>
            <a:lvl3pPr indent="-228600" lvl="2" marL="1371600" rtl="0" algn="l">
              <a:lnSpc>
                <a:spcPct val="90000"/>
              </a:lnSpc>
              <a:spcBef>
                <a:spcPts val="375"/>
              </a:spcBef>
              <a:spcAft>
                <a:spcPts val="0"/>
              </a:spcAft>
              <a:buClr>
                <a:schemeClr val="dk1"/>
              </a:buClr>
              <a:buSzPts val="1350"/>
              <a:buNone/>
              <a:defRPr b="1" sz="1350"/>
            </a:lvl3pPr>
            <a:lvl4pPr indent="-228600" lvl="3" marL="1828800" rtl="0" algn="l">
              <a:lnSpc>
                <a:spcPct val="90000"/>
              </a:lnSpc>
              <a:spcBef>
                <a:spcPts val="375"/>
              </a:spcBef>
              <a:spcAft>
                <a:spcPts val="0"/>
              </a:spcAft>
              <a:buClr>
                <a:schemeClr val="dk1"/>
              </a:buClr>
              <a:buSzPts val="1200"/>
              <a:buNone/>
              <a:defRPr b="1" sz="1200"/>
            </a:lvl4pPr>
            <a:lvl5pPr indent="-228600" lvl="4" marL="2286000" rtl="0" algn="l">
              <a:lnSpc>
                <a:spcPct val="90000"/>
              </a:lnSpc>
              <a:spcBef>
                <a:spcPts val="375"/>
              </a:spcBef>
              <a:spcAft>
                <a:spcPts val="0"/>
              </a:spcAft>
              <a:buClr>
                <a:schemeClr val="dk1"/>
              </a:buClr>
              <a:buSzPts val="1200"/>
              <a:buNone/>
              <a:defRPr b="1" sz="1200"/>
            </a:lvl5pPr>
            <a:lvl6pPr indent="-228600" lvl="5" marL="2743200" rtl="0" algn="l">
              <a:lnSpc>
                <a:spcPct val="90000"/>
              </a:lnSpc>
              <a:spcBef>
                <a:spcPts val="375"/>
              </a:spcBef>
              <a:spcAft>
                <a:spcPts val="0"/>
              </a:spcAft>
              <a:buClr>
                <a:schemeClr val="dk1"/>
              </a:buClr>
              <a:buSzPts val="1200"/>
              <a:buNone/>
              <a:defRPr b="1" sz="1200"/>
            </a:lvl6pPr>
            <a:lvl7pPr indent="-228600" lvl="6" marL="3200400" rtl="0" algn="l">
              <a:lnSpc>
                <a:spcPct val="90000"/>
              </a:lnSpc>
              <a:spcBef>
                <a:spcPts val="375"/>
              </a:spcBef>
              <a:spcAft>
                <a:spcPts val="0"/>
              </a:spcAft>
              <a:buClr>
                <a:schemeClr val="dk1"/>
              </a:buClr>
              <a:buSzPts val="1200"/>
              <a:buNone/>
              <a:defRPr b="1" sz="1200"/>
            </a:lvl7pPr>
            <a:lvl8pPr indent="-228600" lvl="7" marL="3657600" rtl="0" algn="l">
              <a:lnSpc>
                <a:spcPct val="90000"/>
              </a:lnSpc>
              <a:spcBef>
                <a:spcPts val="375"/>
              </a:spcBef>
              <a:spcAft>
                <a:spcPts val="0"/>
              </a:spcAft>
              <a:buClr>
                <a:schemeClr val="dk1"/>
              </a:buClr>
              <a:buSzPts val="1200"/>
              <a:buNone/>
              <a:defRPr b="1" sz="1200"/>
            </a:lvl8pPr>
            <a:lvl9pPr indent="-228600" lvl="8" marL="4114800" rtl="0" algn="l">
              <a:lnSpc>
                <a:spcPct val="90000"/>
              </a:lnSpc>
              <a:spcBef>
                <a:spcPts val="375"/>
              </a:spcBef>
              <a:spcAft>
                <a:spcPts val="0"/>
              </a:spcAft>
              <a:buClr>
                <a:schemeClr val="dk1"/>
              </a:buClr>
              <a:buSzPts val="1200"/>
              <a:buNone/>
              <a:defRPr b="1" sz="1200"/>
            </a:lvl9pPr>
          </a:lstStyle>
          <a:p/>
        </p:txBody>
      </p:sp>
      <p:sp>
        <p:nvSpPr>
          <p:cNvPr id="116" name="Google Shape;116;p22"/>
          <p:cNvSpPr txBox="1"/>
          <p:nvPr>
            <p:ph idx="4" type="body"/>
          </p:nvPr>
        </p:nvSpPr>
        <p:spPr>
          <a:xfrm>
            <a:off x="4629150" y="1878806"/>
            <a:ext cx="3887400" cy="27633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17" name="Google Shape;117;p22"/>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8" name="Google Shape;118;p22"/>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9" name="Google Shape;119;p22"/>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solidFill>
                  <a:srgbClr val="888888"/>
                </a:solidFill>
              </a:defRPr>
            </a:lvl1pPr>
            <a:lvl2pPr indent="0" lvl="1" marL="0" rtl="0" algn="r">
              <a:lnSpc>
                <a:spcPct val="100000"/>
              </a:lnSpc>
              <a:spcBef>
                <a:spcPts val="0"/>
              </a:spcBef>
              <a:spcAft>
                <a:spcPts val="0"/>
              </a:spcAft>
              <a:buNone/>
              <a:defRPr>
                <a:solidFill>
                  <a:srgbClr val="888888"/>
                </a:solidFill>
              </a:defRPr>
            </a:lvl2pPr>
            <a:lvl3pPr indent="0" lvl="2" marL="0" rtl="0" algn="r">
              <a:lnSpc>
                <a:spcPct val="100000"/>
              </a:lnSpc>
              <a:spcBef>
                <a:spcPts val="0"/>
              </a:spcBef>
              <a:spcAft>
                <a:spcPts val="0"/>
              </a:spcAft>
              <a:buNone/>
              <a:defRPr>
                <a:solidFill>
                  <a:srgbClr val="888888"/>
                </a:solidFill>
              </a:defRPr>
            </a:lvl3pPr>
            <a:lvl4pPr indent="0" lvl="3" marL="0" rtl="0" algn="r">
              <a:lnSpc>
                <a:spcPct val="100000"/>
              </a:lnSpc>
              <a:spcBef>
                <a:spcPts val="0"/>
              </a:spcBef>
              <a:spcAft>
                <a:spcPts val="0"/>
              </a:spcAft>
              <a:buNone/>
              <a:defRPr>
                <a:solidFill>
                  <a:srgbClr val="888888"/>
                </a:solidFill>
              </a:defRPr>
            </a:lvl4pPr>
            <a:lvl5pPr indent="0" lvl="4" marL="0" rtl="0" algn="r">
              <a:lnSpc>
                <a:spcPct val="100000"/>
              </a:lnSpc>
              <a:spcBef>
                <a:spcPts val="0"/>
              </a:spcBef>
              <a:spcAft>
                <a:spcPts val="0"/>
              </a:spcAft>
              <a:buNone/>
              <a:defRPr>
                <a:solidFill>
                  <a:srgbClr val="888888"/>
                </a:solidFill>
              </a:defRPr>
            </a:lvl5pPr>
            <a:lvl6pPr indent="0" lvl="5" marL="0" rtl="0" algn="r">
              <a:lnSpc>
                <a:spcPct val="100000"/>
              </a:lnSpc>
              <a:spcBef>
                <a:spcPts val="0"/>
              </a:spcBef>
              <a:spcAft>
                <a:spcPts val="0"/>
              </a:spcAft>
              <a:buNone/>
              <a:defRPr>
                <a:solidFill>
                  <a:srgbClr val="888888"/>
                </a:solidFill>
              </a:defRPr>
            </a:lvl6pPr>
            <a:lvl7pPr indent="0" lvl="6" marL="0" rtl="0" algn="r">
              <a:lnSpc>
                <a:spcPct val="100000"/>
              </a:lnSpc>
              <a:spcBef>
                <a:spcPts val="0"/>
              </a:spcBef>
              <a:spcAft>
                <a:spcPts val="0"/>
              </a:spcAft>
              <a:buNone/>
              <a:defRPr>
                <a:solidFill>
                  <a:srgbClr val="888888"/>
                </a:solidFill>
              </a:defRPr>
            </a:lvl7pPr>
            <a:lvl8pPr indent="0" lvl="7" marL="0" rtl="0" algn="r">
              <a:lnSpc>
                <a:spcPct val="100000"/>
              </a:lnSpc>
              <a:spcBef>
                <a:spcPts val="0"/>
              </a:spcBef>
              <a:spcAft>
                <a:spcPts val="0"/>
              </a:spcAft>
              <a:buNone/>
              <a:defRPr>
                <a:solidFill>
                  <a:srgbClr val="888888"/>
                </a:solidFill>
              </a:defRPr>
            </a:lvl8pPr>
            <a:lvl9pPr indent="0" lvl="8" marL="0" rt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olo el título" type="titleOnly">
  <p:cSld name="TITLE_ONLY">
    <p:spTree>
      <p:nvGrpSpPr>
        <p:cNvPr id="120" name="Shape 120"/>
        <p:cNvGrpSpPr/>
        <p:nvPr/>
      </p:nvGrpSpPr>
      <p:grpSpPr>
        <a:xfrm>
          <a:off x="0" y="0"/>
          <a:ext cx="0" cy="0"/>
          <a:chOff x="0" y="0"/>
          <a:chExt cx="0" cy="0"/>
        </a:xfrm>
      </p:grpSpPr>
      <p:sp>
        <p:nvSpPr>
          <p:cNvPr id="121" name="Google Shape;121;p23"/>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2" name="Google Shape;122;p23"/>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3" name="Google Shape;123;p23"/>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4" name="Google Shape;124;p23"/>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solidFill>
                  <a:srgbClr val="888888"/>
                </a:solidFill>
              </a:defRPr>
            </a:lvl1pPr>
            <a:lvl2pPr indent="0" lvl="1" marL="0" rtl="0" algn="r">
              <a:lnSpc>
                <a:spcPct val="100000"/>
              </a:lnSpc>
              <a:spcBef>
                <a:spcPts val="0"/>
              </a:spcBef>
              <a:spcAft>
                <a:spcPts val="0"/>
              </a:spcAft>
              <a:buNone/>
              <a:defRPr>
                <a:solidFill>
                  <a:srgbClr val="888888"/>
                </a:solidFill>
              </a:defRPr>
            </a:lvl2pPr>
            <a:lvl3pPr indent="0" lvl="2" marL="0" rtl="0" algn="r">
              <a:lnSpc>
                <a:spcPct val="100000"/>
              </a:lnSpc>
              <a:spcBef>
                <a:spcPts val="0"/>
              </a:spcBef>
              <a:spcAft>
                <a:spcPts val="0"/>
              </a:spcAft>
              <a:buNone/>
              <a:defRPr>
                <a:solidFill>
                  <a:srgbClr val="888888"/>
                </a:solidFill>
              </a:defRPr>
            </a:lvl3pPr>
            <a:lvl4pPr indent="0" lvl="3" marL="0" rtl="0" algn="r">
              <a:lnSpc>
                <a:spcPct val="100000"/>
              </a:lnSpc>
              <a:spcBef>
                <a:spcPts val="0"/>
              </a:spcBef>
              <a:spcAft>
                <a:spcPts val="0"/>
              </a:spcAft>
              <a:buNone/>
              <a:defRPr>
                <a:solidFill>
                  <a:srgbClr val="888888"/>
                </a:solidFill>
              </a:defRPr>
            </a:lvl4pPr>
            <a:lvl5pPr indent="0" lvl="4" marL="0" rtl="0" algn="r">
              <a:lnSpc>
                <a:spcPct val="100000"/>
              </a:lnSpc>
              <a:spcBef>
                <a:spcPts val="0"/>
              </a:spcBef>
              <a:spcAft>
                <a:spcPts val="0"/>
              </a:spcAft>
              <a:buNone/>
              <a:defRPr>
                <a:solidFill>
                  <a:srgbClr val="888888"/>
                </a:solidFill>
              </a:defRPr>
            </a:lvl5pPr>
            <a:lvl6pPr indent="0" lvl="5" marL="0" rtl="0" algn="r">
              <a:lnSpc>
                <a:spcPct val="100000"/>
              </a:lnSpc>
              <a:spcBef>
                <a:spcPts val="0"/>
              </a:spcBef>
              <a:spcAft>
                <a:spcPts val="0"/>
              </a:spcAft>
              <a:buNone/>
              <a:defRPr>
                <a:solidFill>
                  <a:srgbClr val="888888"/>
                </a:solidFill>
              </a:defRPr>
            </a:lvl6pPr>
            <a:lvl7pPr indent="0" lvl="6" marL="0" rtl="0" algn="r">
              <a:lnSpc>
                <a:spcPct val="100000"/>
              </a:lnSpc>
              <a:spcBef>
                <a:spcPts val="0"/>
              </a:spcBef>
              <a:spcAft>
                <a:spcPts val="0"/>
              </a:spcAft>
              <a:buNone/>
              <a:defRPr>
                <a:solidFill>
                  <a:srgbClr val="888888"/>
                </a:solidFill>
              </a:defRPr>
            </a:lvl7pPr>
            <a:lvl8pPr indent="0" lvl="7" marL="0" rtl="0" algn="r">
              <a:lnSpc>
                <a:spcPct val="100000"/>
              </a:lnSpc>
              <a:spcBef>
                <a:spcPts val="0"/>
              </a:spcBef>
              <a:spcAft>
                <a:spcPts val="0"/>
              </a:spcAft>
              <a:buNone/>
              <a:defRPr>
                <a:solidFill>
                  <a:srgbClr val="888888"/>
                </a:solidFill>
              </a:defRPr>
            </a:lvl8pPr>
            <a:lvl9pPr indent="0" lvl="8" marL="0" rt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 blanco" type="blank">
  <p:cSld name="BLANK">
    <p:spTree>
      <p:nvGrpSpPr>
        <p:cNvPr id="125" name="Shape 125"/>
        <p:cNvGrpSpPr/>
        <p:nvPr/>
      </p:nvGrpSpPr>
      <p:grpSpPr>
        <a:xfrm>
          <a:off x="0" y="0"/>
          <a:ext cx="0" cy="0"/>
          <a:chOff x="0" y="0"/>
          <a:chExt cx="0" cy="0"/>
        </a:xfrm>
      </p:grpSpPr>
      <p:sp>
        <p:nvSpPr>
          <p:cNvPr id="126" name="Google Shape;126;p24"/>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7" name="Google Shape;127;p24"/>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8" name="Google Shape;128;p24"/>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solidFill>
                  <a:srgbClr val="888888"/>
                </a:solidFill>
              </a:defRPr>
            </a:lvl1pPr>
            <a:lvl2pPr indent="0" lvl="1" marL="0" rtl="0" algn="r">
              <a:lnSpc>
                <a:spcPct val="100000"/>
              </a:lnSpc>
              <a:spcBef>
                <a:spcPts val="0"/>
              </a:spcBef>
              <a:spcAft>
                <a:spcPts val="0"/>
              </a:spcAft>
              <a:buNone/>
              <a:defRPr>
                <a:solidFill>
                  <a:srgbClr val="888888"/>
                </a:solidFill>
              </a:defRPr>
            </a:lvl2pPr>
            <a:lvl3pPr indent="0" lvl="2" marL="0" rtl="0" algn="r">
              <a:lnSpc>
                <a:spcPct val="100000"/>
              </a:lnSpc>
              <a:spcBef>
                <a:spcPts val="0"/>
              </a:spcBef>
              <a:spcAft>
                <a:spcPts val="0"/>
              </a:spcAft>
              <a:buNone/>
              <a:defRPr>
                <a:solidFill>
                  <a:srgbClr val="888888"/>
                </a:solidFill>
              </a:defRPr>
            </a:lvl3pPr>
            <a:lvl4pPr indent="0" lvl="3" marL="0" rtl="0" algn="r">
              <a:lnSpc>
                <a:spcPct val="100000"/>
              </a:lnSpc>
              <a:spcBef>
                <a:spcPts val="0"/>
              </a:spcBef>
              <a:spcAft>
                <a:spcPts val="0"/>
              </a:spcAft>
              <a:buNone/>
              <a:defRPr>
                <a:solidFill>
                  <a:srgbClr val="888888"/>
                </a:solidFill>
              </a:defRPr>
            </a:lvl4pPr>
            <a:lvl5pPr indent="0" lvl="4" marL="0" rtl="0" algn="r">
              <a:lnSpc>
                <a:spcPct val="100000"/>
              </a:lnSpc>
              <a:spcBef>
                <a:spcPts val="0"/>
              </a:spcBef>
              <a:spcAft>
                <a:spcPts val="0"/>
              </a:spcAft>
              <a:buNone/>
              <a:defRPr>
                <a:solidFill>
                  <a:srgbClr val="888888"/>
                </a:solidFill>
              </a:defRPr>
            </a:lvl5pPr>
            <a:lvl6pPr indent="0" lvl="5" marL="0" rtl="0" algn="r">
              <a:lnSpc>
                <a:spcPct val="100000"/>
              </a:lnSpc>
              <a:spcBef>
                <a:spcPts val="0"/>
              </a:spcBef>
              <a:spcAft>
                <a:spcPts val="0"/>
              </a:spcAft>
              <a:buNone/>
              <a:defRPr>
                <a:solidFill>
                  <a:srgbClr val="888888"/>
                </a:solidFill>
              </a:defRPr>
            </a:lvl6pPr>
            <a:lvl7pPr indent="0" lvl="6" marL="0" rtl="0" algn="r">
              <a:lnSpc>
                <a:spcPct val="100000"/>
              </a:lnSpc>
              <a:spcBef>
                <a:spcPts val="0"/>
              </a:spcBef>
              <a:spcAft>
                <a:spcPts val="0"/>
              </a:spcAft>
              <a:buNone/>
              <a:defRPr>
                <a:solidFill>
                  <a:srgbClr val="888888"/>
                </a:solidFill>
              </a:defRPr>
            </a:lvl7pPr>
            <a:lvl8pPr indent="0" lvl="7" marL="0" rtl="0" algn="r">
              <a:lnSpc>
                <a:spcPct val="100000"/>
              </a:lnSpc>
              <a:spcBef>
                <a:spcPts val="0"/>
              </a:spcBef>
              <a:spcAft>
                <a:spcPts val="0"/>
              </a:spcAft>
              <a:buNone/>
              <a:defRPr>
                <a:solidFill>
                  <a:srgbClr val="888888"/>
                </a:solidFill>
              </a:defRPr>
            </a:lvl8pPr>
            <a:lvl9pPr indent="0" lvl="8" marL="0" rt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ido con título" type="objTx">
  <p:cSld name="OBJECT_WITH_CAPTION_TEXT">
    <p:spTree>
      <p:nvGrpSpPr>
        <p:cNvPr id="129" name="Shape 129"/>
        <p:cNvGrpSpPr/>
        <p:nvPr/>
      </p:nvGrpSpPr>
      <p:grpSpPr>
        <a:xfrm>
          <a:off x="0" y="0"/>
          <a:ext cx="0" cy="0"/>
          <a:chOff x="0" y="0"/>
          <a:chExt cx="0" cy="0"/>
        </a:xfrm>
      </p:grpSpPr>
      <p:sp>
        <p:nvSpPr>
          <p:cNvPr id="130" name="Google Shape;130;p25"/>
          <p:cNvSpPr txBox="1"/>
          <p:nvPr>
            <p:ph type="title"/>
          </p:nvPr>
        </p:nvSpPr>
        <p:spPr>
          <a:xfrm>
            <a:off x="629841" y="342900"/>
            <a:ext cx="2949300" cy="12003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2400"/>
              <a:buFont typeface="Times New Roman"/>
              <a:buNone/>
              <a:defRPr sz="2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1" name="Google Shape;131;p25"/>
          <p:cNvSpPr txBox="1"/>
          <p:nvPr>
            <p:ph idx="1" type="body"/>
          </p:nvPr>
        </p:nvSpPr>
        <p:spPr>
          <a:xfrm>
            <a:off x="3887391" y="740569"/>
            <a:ext cx="4629300" cy="3655200"/>
          </a:xfrm>
          <a:prstGeom prst="rect">
            <a:avLst/>
          </a:prstGeom>
          <a:noFill/>
          <a:ln>
            <a:noFill/>
          </a:ln>
        </p:spPr>
        <p:txBody>
          <a:bodyPr anchorCtr="0" anchor="t" bIns="45700" lIns="91425" spcFirstLastPara="1" rIns="91425" wrap="square" tIns="45700">
            <a:noAutofit/>
          </a:bodyPr>
          <a:lstStyle>
            <a:lvl1pPr indent="-381000" lvl="0" marL="457200" rtl="0" algn="l">
              <a:lnSpc>
                <a:spcPct val="90000"/>
              </a:lnSpc>
              <a:spcBef>
                <a:spcPts val="750"/>
              </a:spcBef>
              <a:spcAft>
                <a:spcPts val="0"/>
              </a:spcAft>
              <a:buClr>
                <a:schemeClr val="dk1"/>
              </a:buClr>
              <a:buSzPts val="2400"/>
              <a:buChar char="•"/>
              <a:defRPr sz="2400"/>
            </a:lvl1pPr>
            <a:lvl2pPr indent="-361950" lvl="1" marL="914400" rtl="0" algn="l">
              <a:lnSpc>
                <a:spcPct val="90000"/>
              </a:lnSpc>
              <a:spcBef>
                <a:spcPts val="375"/>
              </a:spcBef>
              <a:spcAft>
                <a:spcPts val="0"/>
              </a:spcAft>
              <a:buClr>
                <a:schemeClr val="dk1"/>
              </a:buClr>
              <a:buSzPts val="2100"/>
              <a:buChar char="•"/>
              <a:defRPr sz="2100"/>
            </a:lvl2pPr>
            <a:lvl3pPr indent="-342900" lvl="2" marL="1371600" rtl="0" algn="l">
              <a:lnSpc>
                <a:spcPct val="90000"/>
              </a:lnSpc>
              <a:spcBef>
                <a:spcPts val="375"/>
              </a:spcBef>
              <a:spcAft>
                <a:spcPts val="0"/>
              </a:spcAft>
              <a:buClr>
                <a:schemeClr val="dk1"/>
              </a:buClr>
              <a:buSzPts val="1800"/>
              <a:buChar char="•"/>
              <a:defRPr sz="1800"/>
            </a:lvl3pPr>
            <a:lvl4pPr indent="-323850" lvl="3" marL="1828800" rtl="0" algn="l">
              <a:lnSpc>
                <a:spcPct val="90000"/>
              </a:lnSpc>
              <a:spcBef>
                <a:spcPts val="375"/>
              </a:spcBef>
              <a:spcAft>
                <a:spcPts val="0"/>
              </a:spcAft>
              <a:buClr>
                <a:schemeClr val="dk1"/>
              </a:buClr>
              <a:buSzPts val="1500"/>
              <a:buChar char="•"/>
              <a:defRPr sz="1500"/>
            </a:lvl4pPr>
            <a:lvl5pPr indent="-323850" lvl="4" marL="2286000" rtl="0" algn="l">
              <a:lnSpc>
                <a:spcPct val="90000"/>
              </a:lnSpc>
              <a:spcBef>
                <a:spcPts val="375"/>
              </a:spcBef>
              <a:spcAft>
                <a:spcPts val="0"/>
              </a:spcAft>
              <a:buClr>
                <a:schemeClr val="dk1"/>
              </a:buClr>
              <a:buSzPts val="1500"/>
              <a:buChar char="•"/>
              <a:defRPr sz="1500"/>
            </a:lvl5pPr>
            <a:lvl6pPr indent="-323850" lvl="5" marL="2743200" rtl="0" algn="l">
              <a:lnSpc>
                <a:spcPct val="90000"/>
              </a:lnSpc>
              <a:spcBef>
                <a:spcPts val="375"/>
              </a:spcBef>
              <a:spcAft>
                <a:spcPts val="0"/>
              </a:spcAft>
              <a:buClr>
                <a:schemeClr val="dk1"/>
              </a:buClr>
              <a:buSzPts val="1500"/>
              <a:buChar char="•"/>
              <a:defRPr sz="1500"/>
            </a:lvl6pPr>
            <a:lvl7pPr indent="-323850" lvl="6" marL="3200400" rtl="0" algn="l">
              <a:lnSpc>
                <a:spcPct val="90000"/>
              </a:lnSpc>
              <a:spcBef>
                <a:spcPts val="375"/>
              </a:spcBef>
              <a:spcAft>
                <a:spcPts val="0"/>
              </a:spcAft>
              <a:buClr>
                <a:schemeClr val="dk1"/>
              </a:buClr>
              <a:buSzPts val="1500"/>
              <a:buChar char="•"/>
              <a:defRPr sz="1500"/>
            </a:lvl7pPr>
            <a:lvl8pPr indent="-323850" lvl="7" marL="3657600" rtl="0" algn="l">
              <a:lnSpc>
                <a:spcPct val="90000"/>
              </a:lnSpc>
              <a:spcBef>
                <a:spcPts val="375"/>
              </a:spcBef>
              <a:spcAft>
                <a:spcPts val="0"/>
              </a:spcAft>
              <a:buClr>
                <a:schemeClr val="dk1"/>
              </a:buClr>
              <a:buSzPts val="1500"/>
              <a:buChar char="•"/>
              <a:defRPr sz="1500"/>
            </a:lvl8pPr>
            <a:lvl9pPr indent="-323850" lvl="8" marL="4114800" rtl="0" algn="l">
              <a:lnSpc>
                <a:spcPct val="90000"/>
              </a:lnSpc>
              <a:spcBef>
                <a:spcPts val="375"/>
              </a:spcBef>
              <a:spcAft>
                <a:spcPts val="0"/>
              </a:spcAft>
              <a:buClr>
                <a:schemeClr val="dk1"/>
              </a:buClr>
              <a:buSzPts val="1500"/>
              <a:buChar char="•"/>
              <a:defRPr sz="1500"/>
            </a:lvl9pPr>
          </a:lstStyle>
          <a:p/>
        </p:txBody>
      </p:sp>
      <p:sp>
        <p:nvSpPr>
          <p:cNvPr id="132" name="Google Shape;132;p25"/>
          <p:cNvSpPr txBox="1"/>
          <p:nvPr>
            <p:ph idx="2" type="body"/>
          </p:nvPr>
        </p:nvSpPr>
        <p:spPr>
          <a:xfrm>
            <a:off x="629841" y="1543050"/>
            <a:ext cx="2949300" cy="28587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750"/>
              </a:spcBef>
              <a:spcAft>
                <a:spcPts val="0"/>
              </a:spcAft>
              <a:buClr>
                <a:schemeClr val="dk1"/>
              </a:buClr>
              <a:buSzPts val="1200"/>
              <a:buNone/>
              <a:defRPr sz="1200"/>
            </a:lvl1pPr>
            <a:lvl2pPr indent="-228600" lvl="1" marL="914400" rtl="0" algn="l">
              <a:lnSpc>
                <a:spcPct val="90000"/>
              </a:lnSpc>
              <a:spcBef>
                <a:spcPts val="375"/>
              </a:spcBef>
              <a:spcAft>
                <a:spcPts val="0"/>
              </a:spcAft>
              <a:buClr>
                <a:schemeClr val="dk1"/>
              </a:buClr>
              <a:buSzPts val="1050"/>
              <a:buNone/>
              <a:defRPr sz="1050"/>
            </a:lvl2pPr>
            <a:lvl3pPr indent="-228600" lvl="2" marL="1371600" rtl="0" algn="l">
              <a:lnSpc>
                <a:spcPct val="90000"/>
              </a:lnSpc>
              <a:spcBef>
                <a:spcPts val="375"/>
              </a:spcBef>
              <a:spcAft>
                <a:spcPts val="0"/>
              </a:spcAft>
              <a:buClr>
                <a:schemeClr val="dk1"/>
              </a:buClr>
              <a:buSzPts val="900"/>
              <a:buNone/>
              <a:defRPr sz="900"/>
            </a:lvl3pPr>
            <a:lvl4pPr indent="-228600" lvl="3" marL="1828800" rtl="0" algn="l">
              <a:lnSpc>
                <a:spcPct val="90000"/>
              </a:lnSpc>
              <a:spcBef>
                <a:spcPts val="375"/>
              </a:spcBef>
              <a:spcAft>
                <a:spcPts val="0"/>
              </a:spcAft>
              <a:buClr>
                <a:schemeClr val="dk1"/>
              </a:buClr>
              <a:buSzPts val="750"/>
              <a:buNone/>
              <a:defRPr sz="750"/>
            </a:lvl4pPr>
            <a:lvl5pPr indent="-228600" lvl="4" marL="2286000" rtl="0" algn="l">
              <a:lnSpc>
                <a:spcPct val="90000"/>
              </a:lnSpc>
              <a:spcBef>
                <a:spcPts val="375"/>
              </a:spcBef>
              <a:spcAft>
                <a:spcPts val="0"/>
              </a:spcAft>
              <a:buClr>
                <a:schemeClr val="dk1"/>
              </a:buClr>
              <a:buSzPts val="750"/>
              <a:buNone/>
              <a:defRPr sz="750"/>
            </a:lvl5pPr>
            <a:lvl6pPr indent="-228600" lvl="5" marL="2743200" rtl="0" algn="l">
              <a:lnSpc>
                <a:spcPct val="90000"/>
              </a:lnSpc>
              <a:spcBef>
                <a:spcPts val="375"/>
              </a:spcBef>
              <a:spcAft>
                <a:spcPts val="0"/>
              </a:spcAft>
              <a:buClr>
                <a:schemeClr val="dk1"/>
              </a:buClr>
              <a:buSzPts val="750"/>
              <a:buNone/>
              <a:defRPr sz="750"/>
            </a:lvl6pPr>
            <a:lvl7pPr indent="-228600" lvl="6" marL="3200400" rtl="0" algn="l">
              <a:lnSpc>
                <a:spcPct val="90000"/>
              </a:lnSpc>
              <a:spcBef>
                <a:spcPts val="375"/>
              </a:spcBef>
              <a:spcAft>
                <a:spcPts val="0"/>
              </a:spcAft>
              <a:buClr>
                <a:schemeClr val="dk1"/>
              </a:buClr>
              <a:buSzPts val="750"/>
              <a:buNone/>
              <a:defRPr sz="750"/>
            </a:lvl7pPr>
            <a:lvl8pPr indent="-228600" lvl="7" marL="3657600" rtl="0" algn="l">
              <a:lnSpc>
                <a:spcPct val="90000"/>
              </a:lnSpc>
              <a:spcBef>
                <a:spcPts val="375"/>
              </a:spcBef>
              <a:spcAft>
                <a:spcPts val="0"/>
              </a:spcAft>
              <a:buClr>
                <a:schemeClr val="dk1"/>
              </a:buClr>
              <a:buSzPts val="750"/>
              <a:buNone/>
              <a:defRPr sz="750"/>
            </a:lvl8pPr>
            <a:lvl9pPr indent="-228600" lvl="8" marL="4114800" rtl="0" algn="l">
              <a:lnSpc>
                <a:spcPct val="90000"/>
              </a:lnSpc>
              <a:spcBef>
                <a:spcPts val="375"/>
              </a:spcBef>
              <a:spcAft>
                <a:spcPts val="0"/>
              </a:spcAft>
              <a:buClr>
                <a:schemeClr val="dk1"/>
              </a:buClr>
              <a:buSzPts val="750"/>
              <a:buNone/>
              <a:defRPr sz="750"/>
            </a:lvl9pPr>
          </a:lstStyle>
          <a:p/>
        </p:txBody>
      </p:sp>
      <p:sp>
        <p:nvSpPr>
          <p:cNvPr id="133" name="Google Shape;133;p25"/>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4" name="Google Shape;134;p25"/>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5" name="Google Shape;135;p25"/>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solidFill>
                  <a:srgbClr val="888888"/>
                </a:solidFill>
              </a:defRPr>
            </a:lvl1pPr>
            <a:lvl2pPr indent="0" lvl="1" marL="0" rtl="0" algn="r">
              <a:lnSpc>
                <a:spcPct val="100000"/>
              </a:lnSpc>
              <a:spcBef>
                <a:spcPts val="0"/>
              </a:spcBef>
              <a:spcAft>
                <a:spcPts val="0"/>
              </a:spcAft>
              <a:buNone/>
              <a:defRPr>
                <a:solidFill>
                  <a:srgbClr val="888888"/>
                </a:solidFill>
              </a:defRPr>
            </a:lvl2pPr>
            <a:lvl3pPr indent="0" lvl="2" marL="0" rtl="0" algn="r">
              <a:lnSpc>
                <a:spcPct val="100000"/>
              </a:lnSpc>
              <a:spcBef>
                <a:spcPts val="0"/>
              </a:spcBef>
              <a:spcAft>
                <a:spcPts val="0"/>
              </a:spcAft>
              <a:buNone/>
              <a:defRPr>
                <a:solidFill>
                  <a:srgbClr val="888888"/>
                </a:solidFill>
              </a:defRPr>
            </a:lvl3pPr>
            <a:lvl4pPr indent="0" lvl="3" marL="0" rtl="0" algn="r">
              <a:lnSpc>
                <a:spcPct val="100000"/>
              </a:lnSpc>
              <a:spcBef>
                <a:spcPts val="0"/>
              </a:spcBef>
              <a:spcAft>
                <a:spcPts val="0"/>
              </a:spcAft>
              <a:buNone/>
              <a:defRPr>
                <a:solidFill>
                  <a:srgbClr val="888888"/>
                </a:solidFill>
              </a:defRPr>
            </a:lvl4pPr>
            <a:lvl5pPr indent="0" lvl="4" marL="0" rtl="0" algn="r">
              <a:lnSpc>
                <a:spcPct val="100000"/>
              </a:lnSpc>
              <a:spcBef>
                <a:spcPts val="0"/>
              </a:spcBef>
              <a:spcAft>
                <a:spcPts val="0"/>
              </a:spcAft>
              <a:buNone/>
              <a:defRPr>
                <a:solidFill>
                  <a:srgbClr val="888888"/>
                </a:solidFill>
              </a:defRPr>
            </a:lvl5pPr>
            <a:lvl6pPr indent="0" lvl="5" marL="0" rtl="0" algn="r">
              <a:lnSpc>
                <a:spcPct val="100000"/>
              </a:lnSpc>
              <a:spcBef>
                <a:spcPts val="0"/>
              </a:spcBef>
              <a:spcAft>
                <a:spcPts val="0"/>
              </a:spcAft>
              <a:buNone/>
              <a:defRPr>
                <a:solidFill>
                  <a:srgbClr val="888888"/>
                </a:solidFill>
              </a:defRPr>
            </a:lvl6pPr>
            <a:lvl7pPr indent="0" lvl="6" marL="0" rtl="0" algn="r">
              <a:lnSpc>
                <a:spcPct val="100000"/>
              </a:lnSpc>
              <a:spcBef>
                <a:spcPts val="0"/>
              </a:spcBef>
              <a:spcAft>
                <a:spcPts val="0"/>
              </a:spcAft>
              <a:buNone/>
              <a:defRPr>
                <a:solidFill>
                  <a:srgbClr val="888888"/>
                </a:solidFill>
              </a:defRPr>
            </a:lvl7pPr>
            <a:lvl8pPr indent="0" lvl="7" marL="0" rtl="0" algn="r">
              <a:lnSpc>
                <a:spcPct val="100000"/>
              </a:lnSpc>
              <a:spcBef>
                <a:spcPts val="0"/>
              </a:spcBef>
              <a:spcAft>
                <a:spcPts val="0"/>
              </a:spcAft>
              <a:buNone/>
              <a:defRPr>
                <a:solidFill>
                  <a:srgbClr val="888888"/>
                </a:solidFill>
              </a:defRPr>
            </a:lvl8pPr>
            <a:lvl9pPr indent="0" lvl="8" marL="0" rt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n con título" type="picTx">
  <p:cSld name="PICTURE_WITH_CAPTION_TEXT">
    <p:spTree>
      <p:nvGrpSpPr>
        <p:cNvPr id="136" name="Shape 136"/>
        <p:cNvGrpSpPr/>
        <p:nvPr/>
      </p:nvGrpSpPr>
      <p:grpSpPr>
        <a:xfrm>
          <a:off x="0" y="0"/>
          <a:ext cx="0" cy="0"/>
          <a:chOff x="0" y="0"/>
          <a:chExt cx="0" cy="0"/>
        </a:xfrm>
      </p:grpSpPr>
      <p:sp>
        <p:nvSpPr>
          <p:cNvPr id="137" name="Google Shape;137;p26"/>
          <p:cNvSpPr txBox="1"/>
          <p:nvPr>
            <p:ph type="title"/>
          </p:nvPr>
        </p:nvSpPr>
        <p:spPr>
          <a:xfrm>
            <a:off x="629841" y="342900"/>
            <a:ext cx="2949300" cy="12003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2400"/>
              <a:buFont typeface="Times New Roman"/>
              <a:buNone/>
              <a:defRPr sz="2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8" name="Google Shape;138;p26"/>
          <p:cNvSpPr/>
          <p:nvPr>
            <p:ph idx="2" type="pic"/>
          </p:nvPr>
        </p:nvSpPr>
        <p:spPr>
          <a:xfrm>
            <a:off x="3887391" y="740569"/>
            <a:ext cx="4629300" cy="36552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2400"/>
              <a:buFont typeface="Arial"/>
              <a:buNone/>
              <a:defRPr b="0" i="0" sz="2400" u="none" cap="none" strike="noStrike">
                <a:solidFill>
                  <a:schemeClr val="dk1"/>
                </a:solidFill>
                <a:latin typeface="Palatino Linotype"/>
                <a:ea typeface="Palatino Linotype"/>
                <a:cs typeface="Palatino Linotype"/>
                <a:sym typeface="Palatino Linotype"/>
              </a:defRPr>
            </a:lvl1pPr>
            <a:lvl2pPr lvl="1" marR="0" rtl="0" algn="l">
              <a:lnSpc>
                <a:spcPct val="90000"/>
              </a:lnSpc>
              <a:spcBef>
                <a:spcPts val="375"/>
              </a:spcBef>
              <a:spcAft>
                <a:spcPts val="0"/>
              </a:spcAft>
              <a:buClr>
                <a:schemeClr val="dk1"/>
              </a:buClr>
              <a:buSzPts val="2100"/>
              <a:buFont typeface="Arial"/>
              <a:buNone/>
              <a:defRPr b="0" i="0" sz="2100" u="none" cap="none" strike="noStrike">
                <a:solidFill>
                  <a:schemeClr val="dk1"/>
                </a:solidFill>
                <a:latin typeface="Palatino Linotype"/>
                <a:ea typeface="Palatino Linotype"/>
                <a:cs typeface="Palatino Linotype"/>
                <a:sym typeface="Palatino Linotype"/>
              </a:defRPr>
            </a:lvl2pPr>
            <a:lvl3pPr lvl="2"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Palatino Linotype"/>
                <a:ea typeface="Palatino Linotype"/>
                <a:cs typeface="Palatino Linotype"/>
                <a:sym typeface="Palatino Linotype"/>
              </a:defRPr>
            </a:lvl3pPr>
            <a:lvl4pPr lvl="3"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Palatino Linotype"/>
                <a:ea typeface="Palatino Linotype"/>
                <a:cs typeface="Palatino Linotype"/>
                <a:sym typeface="Palatino Linotype"/>
              </a:defRPr>
            </a:lvl4pPr>
            <a:lvl5pPr lvl="4"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Palatino Linotype"/>
                <a:ea typeface="Palatino Linotype"/>
                <a:cs typeface="Palatino Linotype"/>
                <a:sym typeface="Palatino Linotype"/>
              </a:defRPr>
            </a:lvl5pPr>
            <a:lvl6pPr lvl="5"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Palatino Linotype"/>
                <a:ea typeface="Palatino Linotype"/>
                <a:cs typeface="Palatino Linotype"/>
                <a:sym typeface="Palatino Linotype"/>
              </a:defRPr>
            </a:lvl6pPr>
            <a:lvl7pPr lvl="6"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Palatino Linotype"/>
                <a:ea typeface="Palatino Linotype"/>
                <a:cs typeface="Palatino Linotype"/>
                <a:sym typeface="Palatino Linotype"/>
              </a:defRPr>
            </a:lvl7pPr>
            <a:lvl8pPr lvl="7"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Palatino Linotype"/>
                <a:ea typeface="Palatino Linotype"/>
                <a:cs typeface="Palatino Linotype"/>
                <a:sym typeface="Palatino Linotype"/>
              </a:defRPr>
            </a:lvl8pPr>
            <a:lvl9pPr lvl="8"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Palatino Linotype"/>
                <a:ea typeface="Palatino Linotype"/>
                <a:cs typeface="Palatino Linotype"/>
                <a:sym typeface="Palatino Linotype"/>
              </a:defRPr>
            </a:lvl9pPr>
          </a:lstStyle>
          <a:p/>
        </p:txBody>
      </p:sp>
      <p:sp>
        <p:nvSpPr>
          <p:cNvPr id="139" name="Google Shape;139;p26"/>
          <p:cNvSpPr txBox="1"/>
          <p:nvPr>
            <p:ph idx="1" type="body"/>
          </p:nvPr>
        </p:nvSpPr>
        <p:spPr>
          <a:xfrm>
            <a:off x="629841" y="1543050"/>
            <a:ext cx="2949300" cy="28587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750"/>
              </a:spcBef>
              <a:spcAft>
                <a:spcPts val="0"/>
              </a:spcAft>
              <a:buClr>
                <a:schemeClr val="dk1"/>
              </a:buClr>
              <a:buSzPts val="1200"/>
              <a:buNone/>
              <a:defRPr sz="1200"/>
            </a:lvl1pPr>
            <a:lvl2pPr indent="-228600" lvl="1" marL="914400" rtl="0" algn="l">
              <a:lnSpc>
                <a:spcPct val="90000"/>
              </a:lnSpc>
              <a:spcBef>
                <a:spcPts val="375"/>
              </a:spcBef>
              <a:spcAft>
                <a:spcPts val="0"/>
              </a:spcAft>
              <a:buClr>
                <a:schemeClr val="dk1"/>
              </a:buClr>
              <a:buSzPts val="1050"/>
              <a:buNone/>
              <a:defRPr sz="1050"/>
            </a:lvl2pPr>
            <a:lvl3pPr indent="-228600" lvl="2" marL="1371600" rtl="0" algn="l">
              <a:lnSpc>
                <a:spcPct val="90000"/>
              </a:lnSpc>
              <a:spcBef>
                <a:spcPts val="375"/>
              </a:spcBef>
              <a:spcAft>
                <a:spcPts val="0"/>
              </a:spcAft>
              <a:buClr>
                <a:schemeClr val="dk1"/>
              </a:buClr>
              <a:buSzPts val="900"/>
              <a:buNone/>
              <a:defRPr sz="900"/>
            </a:lvl3pPr>
            <a:lvl4pPr indent="-228600" lvl="3" marL="1828800" rtl="0" algn="l">
              <a:lnSpc>
                <a:spcPct val="90000"/>
              </a:lnSpc>
              <a:spcBef>
                <a:spcPts val="375"/>
              </a:spcBef>
              <a:spcAft>
                <a:spcPts val="0"/>
              </a:spcAft>
              <a:buClr>
                <a:schemeClr val="dk1"/>
              </a:buClr>
              <a:buSzPts val="750"/>
              <a:buNone/>
              <a:defRPr sz="750"/>
            </a:lvl4pPr>
            <a:lvl5pPr indent="-228600" lvl="4" marL="2286000" rtl="0" algn="l">
              <a:lnSpc>
                <a:spcPct val="90000"/>
              </a:lnSpc>
              <a:spcBef>
                <a:spcPts val="375"/>
              </a:spcBef>
              <a:spcAft>
                <a:spcPts val="0"/>
              </a:spcAft>
              <a:buClr>
                <a:schemeClr val="dk1"/>
              </a:buClr>
              <a:buSzPts val="750"/>
              <a:buNone/>
              <a:defRPr sz="750"/>
            </a:lvl5pPr>
            <a:lvl6pPr indent="-228600" lvl="5" marL="2743200" rtl="0" algn="l">
              <a:lnSpc>
                <a:spcPct val="90000"/>
              </a:lnSpc>
              <a:spcBef>
                <a:spcPts val="375"/>
              </a:spcBef>
              <a:spcAft>
                <a:spcPts val="0"/>
              </a:spcAft>
              <a:buClr>
                <a:schemeClr val="dk1"/>
              </a:buClr>
              <a:buSzPts val="750"/>
              <a:buNone/>
              <a:defRPr sz="750"/>
            </a:lvl6pPr>
            <a:lvl7pPr indent="-228600" lvl="6" marL="3200400" rtl="0" algn="l">
              <a:lnSpc>
                <a:spcPct val="90000"/>
              </a:lnSpc>
              <a:spcBef>
                <a:spcPts val="375"/>
              </a:spcBef>
              <a:spcAft>
                <a:spcPts val="0"/>
              </a:spcAft>
              <a:buClr>
                <a:schemeClr val="dk1"/>
              </a:buClr>
              <a:buSzPts val="750"/>
              <a:buNone/>
              <a:defRPr sz="750"/>
            </a:lvl7pPr>
            <a:lvl8pPr indent="-228600" lvl="7" marL="3657600" rtl="0" algn="l">
              <a:lnSpc>
                <a:spcPct val="90000"/>
              </a:lnSpc>
              <a:spcBef>
                <a:spcPts val="375"/>
              </a:spcBef>
              <a:spcAft>
                <a:spcPts val="0"/>
              </a:spcAft>
              <a:buClr>
                <a:schemeClr val="dk1"/>
              </a:buClr>
              <a:buSzPts val="750"/>
              <a:buNone/>
              <a:defRPr sz="750"/>
            </a:lvl8pPr>
            <a:lvl9pPr indent="-228600" lvl="8" marL="4114800" rtl="0" algn="l">
              <a:lnSpc>
                <a:spcPct val="90000"/>
              </a:lnSpc>
              <a:spcBef>
                <a:spcPts val="375"/>
              </a:spcBef>
              <a:spcAft>
                <a:spcPts val="0"/>
              </a:spcAft>
              <a:buClr>
                <a:schemeClr val="dk1"/>
              </a:buClr>
              <a:buSzPts val="750"/>
              <a:buNone/>
              <a:defRPr sz="750"/>
            </a:lvl9pPr>
          </a:lstStyle>
          <a:p/>
        </p:txBody>
      </p:sp>
      <p:sp>
        <p:nvSpPr>
          <p:cNvPr id="140" name="Google Shape;140;p26"/>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1" name="Google Shape;141;p26"/>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2" name="Google Shape;142;p26"/>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solidFill>
                  <a:srgbClr val="888888"/>
                </a:solidFill>
              </a:defRPr>
            </a:lvl1pPr>
            <a:lvl2pPr indent="0" lvl="1" marL="0" rtl="0" algn="r">
              <a:lnSpc>
                <a:spcPct val="100000"/>
              </a:lnSpc>
              <a:spcBef>
                <a:spcPts val="0"/>
              </a:spcBef>
              <a:spcAft>
                <a:spcPts val="0"/>
              </a:spcAft>
              <a:buNone/>
              <a:defRPr>
                <a:solidFill>
                  <a:srgbClr val="888888"/>
                </a:solidFill>
              </a:defRPr>
            </a:lvl2pPr>
            <a:lvl3pPr indent="0" lvl="2" marL="0" rtl="0" algn="r">
              <a:lnSpc>
                <a:spcPct val="100000"/>
              </a:lnSpc>
              <a:spcBef>
                <a:spcPts val="0"/>
              </a:spcBef>
              <a:spcAft>
                <a:spcPts val="0"/>
              </a:spcAft>
              <a:buNone/>
              <a:defRPr>
                <a:solidFill>
                  <a:srgbClr val="888888"/>
                </a:solidFill>
              </a:defRPr>
            </a:lvl3pPr>
            <a:lvl4pPr indent="0" lvl="3" marL="0" rtl="0" algn="r">
              <a:lnSpc>
                <a:spcPct val="100000"/>
              </a:lnSpc>
              <a:spcBef>
                <a:spcPts val="0"/>
              </a:spcBef>
              <a:spcAft>
                <a:spcPts val="0"/>
              </a:spcAft>
              <a:buNone/>
              <a:defRPr>
                <a:solidFill>
                  <a:srgbClr val="888888"/>
                </a:solidFill>
              </a:defRPr>
            </a:lvl4pPr>
            <a:lvl5pPr indent="0" lvl="4" marL="0" rtl="0" algn="r">
              <a:lnSpc>
                <a:spcPct val="100000"/>
              </a:lnSpc>
              <a:spcBef>
                <a:spcPts val="0"/>
              </a:spcBef>
              <a:spcAft>
                <a:spcPts val="0"/>
              </a:spcAft>
              <a:buNone/>
              <a:defRPr>
                <a:solidFill>
                  <a:srgbClr val="888888"/>
                </a:solidFill>
              </a:defRPr>
            </a:lvl5pPr>
            <a:lvl6pPr indent="0" lvl="5" marL="0" rtl="0" algn="r">
              <a:lnSpc>
                <a:spcPct val="100000"/>
              </a:lnSpc>
              <a:spcBef>
                <a:spcPts val="0"/>
              </a:spcBef>
              <a:spcAft>
                <a:spcPts val="0"/>
              </a:spcAft>
              <a:buNone/>
              <a:defRPr>
                <a:solidFill>
                  <a:srgbClr val="888888"/>
                </a:solidFill>
              </a:defRPr>
            </a:lvl6pPr>
            <a:lvl7pPr indent="0" lvl="6" marL="0" rtl="0" algn="r">
              <a:lnSpc>
                <a:spcPct val="100000"/>
              </a:lnSpc>
              <a:spcBef>
                <a:spcPts val="0"/>
              </a:spcBef>
              <a:spcAft>
                <a:spcPts val="0"/>
              </a:spcAft>
              <a:buNone/>
              <a:defRPr>
                <a:solidFill>
                  <a:srgbClr val="888888"/>
                </a:solidFill>
              </a:defRPr>
            </a:lvl7pPr>
            <a:lvl8pPr indent="0" lvl="7" marL="0" rtl="0" algn="r">
              <a:lnSpc>
                <a:spcPct val="100000"/>
              </a:lnSpc>
              <a:spcBef>
                <a:spcPts val="0"/>
              </a:spcBef>
              <a:spcAft>
                <a:spcPts val="0"/>
              </a:spcAft>
              <a:buNone/>
              <a:defRPr>
                <a:solidFill>
                  <a:srgbClr val="888888"/>
                </a:solidFill>
              </a:defRPr>
            </a:lvl8pPr>
            <a:lvl9pPr indent="0" lvl="8" marL="0" rt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texto vertical" type="vertTx">
  <p:cSld name="VERTICAL_TEXT">
    <p:spTree>
      <p:nvGrpSpPr>
        <p:cNvPr id="143" name="Shape 143"/>
        <p:cNvGrpSpPr/>
        <p:nvPr/>
      </p:nvGrpSpPr>
      <p:grpSpPr>
        <a:xfrm>
          <a:off x="0" y="0"/>
          <a:ext cx="0" cy="0"/>
          <a:chOff x="0" y="0"/>
          <a:chExt cx="0" cy="0"/>
        </a:xfrm>
      </p:grpSpPr>
      <p:sp>
        <p:nvSpPr>
          <p:cNvPr id="144" name="Google Shape;144;p27"/>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5" name="Google Shape;145;p27"/>
          <p:cNvSpPr txBox="1"/>
          <p:nvPr>
            <p:ph idx="1" type="body"/>
          </p:nvPr>
        </p:nvSpPr>
        <p:spPr>
          <a:xfrm rot="5400000">
            <a:off x="2940300" y="-942431"/>
            <a:ext cx="3263400" cy="78867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46" name="Google Shape;146;p27"/>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7" name="Google Shape;147;p27"/>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8" name="Google Shape;148;p27"/>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solidFill>
                  <a:srgbClr val="888888"/>
                </a:solidFill>
              </a:defRPr>
            </a:lvl1pPr>
            <a:lvl2pPr indent="0" lvl="1" marL="0" rtl="0" algn="r">
              <a:lnSpc>
                <a:spcPct val="100000"/>
              </a:lnSpc>
              <a:spcBef>
                <a:spcPts val="0"/>
              </a:spcBef>
              <a:spcAft>
                <a:spcPts val="0"/>
              </a:spcAft>
              <a:buNone/>
              <a:defRPr>
                <a:solidFill>
                  <a:srgbClr val="888888"/>
                </a:solidFill>
              </a:defRPr>
            </a:lvl2pPr>
            <a:lvl3pPr indent="0" lvl="2" marL="0" rtl="0" algn="r">
              <a:lnSpc>
                <a:spcPct val="100000"/>
              </a:lnSpc>
              <a:spcBef>
                <a:spcPts val="0"/>
              </a:spcBef>
              <a:spcAft>
                <a:spcPts val="0"/>
              </a:spcAft>
              <a:buNone/>
              <a:defRPr>
                <a:solidFill>
                  <a:srgbClr val="888888"/>
                </a:solidFill>
              </a:defRPr>
            </a:lvl3pPr>
            <a:lvl4pPr indent="0" lvl="3" marL="0" rtl="0" algn="r">
              <a:lnSpc>
                <a:spcPct val="100000"/>
              </a:lnSpc>
              <a:spcBef>
                <a:spcPts val="0"/>
              </a:spcBef>
              <a:spcAft>
                <a:spcPts val="0"/>
              </a:spcAft>
              <a:buNone/>
              <a:defRPr>
                <a:solidFill>
                  <a:srgbClr val="888888"/>
                </a:solidFill>
              </a:defRPr>
            </a:lvl4pPr>
            <a:lvl5pPr indent="0" lvl="4" marL="0" rtl="0" algn="r">
              <a:lnSpc>
                <a:spcPct val="100000"/>
              </a:lnSpc>
              <a:spcBef>
                <a:spcPts val="0"/>
              </a:spcBef>
              <a:spcAft>
                <a:spcPts val="0"/>
              </a:spcAft>
              <a:buNone/>
              <a:defRPr>
                <a:solidFill>
                  <a:srgbClr val="888888"/>
                </a:solidFill>
              </a:defRPr>
            </a:lvl5pPr>
            <a:lvl6pPr indent="0" lvl="5" marL="0" rtl="0" algn="r">
              <a:lnSpc>
                <a:spcPct val="100000"/>
              </a:lnSpc>
              <a:spcBef>
                <a:spcPts val="0"/>
              </a:spcBef>
              <a:spcAft>
                <a:spcPts val="0"/>
              </a:spcAft>
              <a:buNone/>
              <a:defRPr>
                <a:solidFill>
                  <a:srgbClr val="888888"/>
                </a:solidFill>
              </a:defRPr>
            </a:lvl6pPr>
            <a:lvl7pPr indent="0" lvl="6" marL="0" rtl="0" algn="r">
              <a:lnSpc>
                <a:spcPct val="100000"/>
              </a:lnSpc>
              <a:spcBef>
                <a:spcPts val="0"/>
              </a:spcBef>
              <a:spcAft>
                <a:spcPts val="0"/>
              </a:spcAft>
              <a:buNone/>
              <a:defRPr>
                <a:solidFill>
                  <a:srgbClr val="888888"/>
                </a:solidFill>
              </a:defRPr>
            </a:lvl7pPr>
            <a:lvl8pPr indent="0" lvl="7" marL="0" rtl="0" algn="r">
              <a:lnSpc>
                <a:spcPct val="100000"/>
              </a:lnSpc>
              <a:spcBef>
                <a:spcPts val="0"/>
              </a:spcBef>
              <a:spcAft>
                <a:spcPts val="0"/>
              </a:spcAft>
              <a:buNone/>
              <a:defRPr>
                <a:solidFill>
                  <a:srgbClr val="888888"/>
                </a:solidFill>
              </a:defRPr>
            </a:lvl8pPr>
            <a:lvl9pPr indent="0" lvl="8" marL="0" rt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vertical y texto" type="vertTitleAndTx">
  <p:cSld name="VERTICAL_TITLE_AND_VERTICAL_TEXT">
    <p:spTree>
      <p:nvGrpSpPr>
        <p:cNvPr id="149" name="Shape 149"/>
        <p:cNvGrpSpPr/>
        <p:nvPr/>
      </p:nvGrpSpPr>
      <p:grpSpPr>
        <a:xfrm>
          <a:off x="0" y="0"/>
          <a:ext cx="0" cy="0"/>
          <a:chOff x="0" y="0"/>
          <a:chExt cx="0" cy="0"/>
        </a:xfrm>
      </p:grpSpPr>
      <p:sp>
        <p:nvSpPr>
          <p:cNvPr id="150" name="Google Shape;150;p28"/>
          <p:cNvSpPr txBox="1"/>
          <p:nvPr>
            <p:ph type="title"/>
          </p:nvPr>
        </p:nvSpPr>
        <p:spPr>
          <a:xfrm rot="5400000">
            <a:off x="5350050" y="1467544"/>
            <a:ext cx="4359000" cy="19716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1" name="Google Shape;151;p28"/>
          <p:cNvSpPr txBox="1"/>
          <p:nvPr>
            <p:ph idx="1" type="body"/>
          </p:nvPr>
        </p:nvSpPr>
        <p:spPr>
          <a:xfrm rot="5400000">
            <a:off x="1349475" y="-447056"/>
            <a:ext cx="4359000" cy="58008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52" name="Google Shape;152;p28"/>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3" name="Google Shape;153;p28"/>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4" name="Google Shape;154;p28"/>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solidFill>
                  <a:srgbClr val="888888"/>
                </a:solidFill>
              </a:defRPr>
            </a:lvl1pPr>
            <a:lvl2pPr indent="0" lvl="1" marL="0" rtl="0" algn="r">
              <a:lnSpc>
                <a:spcPct val="100000"/>
              </a:lnSpc>
              <a:spcBef>
                <a:spcPts val="0"/>
              </a:spcBef>
              <a:spcAft>
                <a:spcPts val="0"/>
              </a:spcAft>
              <a:buNone/>
              <a:defRPr>
                <a:solidFill>
                  <a:srgbClr val="888888"/>
                </a:solidFill>
              </a:defRPr>
            </a:lvl2pPr>
            <a:lvl3pPr indent="0" lvl="2" marL="0" rtl="0" algn="r">
              <a:lnSpc>
                <a:spcPct val="100000"/>
              </a:lnSpc>
              <a:spcBef>
                <a:spcPts val="0"/>
              </a:spcBef>
              <a:spcAft>
                <a:spcPts val="0"/>
              </a:spcAft>
              <a:buNone/>
              <a:defRPr>
                <a:solidFill>
                  <a:srgbClr val="888888"/>
                </a:solidFill>
              </a:defRPr>
            </a:lvl3pPr>
            <a:lvl4pPr indent="0" lvl="3" marL="0" rtl="0" algn="r">
              <a:lnSpc>
                <a:spcPct val="100000"/>
              </a:lnSpc>
              <a:spcBef>
                <a:spcPts val="0"/>
              </a:spcBef>
              <a:spcAft>
                <a:spcPts val="0"/>
              </a:spcAft>
              <a:buNone/>
              <a:defRPr>
                <a:solidFill>
                  <a:srgbClr val="888888"/>
                </a:solidFill>
              </a:defRPr>
            </a:lvl4pPr>
            <a:lvl5pPr indent="0" lvl="4" marL="0" rtl="0" algn="r">
              <a:lnSpc>
                <a:spcPct val="100000"/>
              </a:lnSpc>
              <a:spcBef>
                <a:spcPts val="0"/>
              </a:spcBef>
              <a:spcAft>
                <a:spcPts val="0"/>
              </a:spcAft>
              <a:buNone/>
              <a:defRPr>
                <a:solidFill>
                  <a:srgbClr val="888888"/>
                </a:solidFill>
              </a:defRPr>
            </a:lvl5pPr>
            <a:lvl6pPr indent="0" lvl="5" marL="0" rtl="0" algn="r">
              <a:lnSpc>
                <a:spcPct val="100000"/>
              </a:lnSpc>
              <a:spcBef>
                <a:spcPts val="0"/>
              </a:spcBef>
              <a:spcAft>
                <a:spcPts val="0"/>
              </a:spcAft>
              <a:buNone/>
              <a:defRPr>
                <a:solidFill>
                  <a:srgbClr val="888888"/>
                </a:solidFill>
              </a:defRPr>
            </a:lvl6pPr>
            <a:lvl7pPr indent="0" lvl="6" marL="0" rtl="0" algn="r">
              <a:lnSpc>
                <a:spcPct val="100000"/>
              </a:lnSpc>
              <a:spcBef>
                <a:spcPts val="0"/>
              </a:spcBef>
              <a:spcAft>
                <a:spcPts val="0"/>
              </a:spcAft>
              <a:buNone/>
              <a:defRPr>
                <a:solidFill>
                  <a:srgbClr val="888888"/>
                </a:solidFill>
              </a:defRPr>
            </a:lvl7pPr>
            <a:lvl8pPr indent="0" lvl="7" marL="0" rtl="0" algn="r">
              <a:lnSpc>
                <a:spcPct val="100000"/>
              </a:lnSpc>
              <a:spcBef>
                <a:spcPts val="0"/>
              </a:spcBef>
              <a:spcAft>
                <a:spcPts val="0"/>
              </a:spcAft>
              <a:buNone/>
              <a:defRPr>
                <a:solidFill>
                  <a:srgbClr val="888888"/>
                </a:solidFill>
              </a:defRPr>
            </a:lvl8pPr>
            <a:lvl9pPr indent="0" lvl="8" marL="0" rt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obj">
  <p:cSld name="OBJECT">
    <p:spTree>
      <p:nvGrpSpPr>
        <p:cNvPr id="155" name="Shape 155"/>
        <p:cNvGrpSpPr/>
        <p:nvPr/>
      </p:nvGrpSpPr>
      <p:grpSpPr>
        <a:xfrm>
          <a:off x="0" y="0"/>
          <a:ext cx="0" cy="0"/>
          <a:chOff x="0" y="0"/>
          <a:chExt cx="0" cy="0"/>
        </a:xfrm>
      </p:grpSpPr>
      <p:sp>
        <p:nvSpPr>
          <p:cNvPr id="156" name="Google Shape;156;p29"/>
          <p:cNvSpPr txBox="1"/>
          <p:nvPr>
            <p:ph idx="11" type="ftr"/>
          </p:nvPr>
        </p:nvSpPr>
        <p:spPr>
          <a:xfrm>
            <a:off x="3028950" y="4767263"/>
            <a:ext cx="3086100" cy="273900"/>
          </a:xfrm>
          <a:prstGeom prst="rect">
            <a:avLst/>
          </a:prstGeom>
          <a:noFill/>
          <a:ln>
            <a:noFill/>
          </a:ln>
        </p:spPr>
        <p:txBody>
          <a:bodyPr anchorCtr="0" anchor="ctr" bIns="0" lIns="0" spcFirstLastPara="1" rIns="0" wrap="square" tIns="0">
            <a:noAutofit/>
          </a:bodyPr>
          <a:lstStyle>
            <a:lvl1pPr lvl="0" rtl="0" algn="ctr">
              <a:lnSpc>
                <a:spcPct val="100000"/>
              </a:lnSpc>
              <a:spcBef>
                <a:spcPts val="0"/>
              </a:spcBef>
              <a:spcAft>
                <a:spcPts val="0"/>
              </a:spcAft>
              <a:buSzPts val="1400"/>
              <a:buNone/>
              <a:defRPr b="0" i="0" sz="971">
                <a:solidFill>
                  <a:schemeClr val="dk1"/>
                </a:solidFill>
                <a:latin typeface="Calibri"/>
                <a:ea typeface="Calibri"/>
                <a:cs typeface="Calibri"/>
                <a:sym typeface="Calibri"/>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7" name="Google Shape;157;p29"/>
          <p:cNvSpPr txBox="1"/>
          <p:nvPr>
            <p:ph idx="10" type="dt"/>
          </p:nvPr>
        </p:nvSpPr>
        <p:spPr>
          <a:xfrm>
            <a:off x="628650" y="4767263"/>
            <a:ext cx="2057400" cy="2739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SzPts val="1400"/>
              <a:buNone/>
              <a:defRPr>
                <a:solidFill>
                  <a:srgbClr val="888888"/>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8" name="Google Shape;158;p29"/>
          <p:cNvSpPr txBox="1"/>
          <p:nvPr>
            <p:ph idx="12" type="sldNum"/>
          </p:nvPr>
        </p:nvSpPr>
        <p:spPr>
          <a:xfrm>
            <a:off x="6457950" y="4767263"/>
            <a:ext cx="2057400" cy="273900"/>
          </a:xfrm>
          <a:prstGeom prst="rect">
            <a:avLst/>
          </a:prstGeom>
          <a:noFill/>
          <a:ln>
            <a:noFill/>
          </a:ln>
        </p:spPr>
        <p:txBody>
          <a:bodyPr anchorCtr="0" anchor="ctr" bIns="0" lIns="0" spcFirstLastPara="1" rIns="0" wrap="square" tIns="0">
            <a:noAutofit/>
          </a:bodyPr>
          <a:lstStyle>
            <a:lvl1pPr indent="0" lvl="0" marL="11206" marR="0" rtl="0" algn="r">
              <a:lnSpc>
                <a:spcPct val="100000"/>
              </a:lnSpc>
              <a:spcBef>
                <a:spcPts val="0"/>
              </a:spcBef>
              <a:spcAft>
                <a:spcPts val="0"/>
              </a:spcAft>
              <a:buNone/>
              <a:defRPr b="0" i="0" sz="971" u="none" cap="none" strike="noStrike">
                <a:solidFill>
                  <a:schemeClr val="dk1"/>
                </a:solidFill>
                <a:latin typeface="Calibri"/>
                <a:ea typeface="Calibri"/>
                <a:cs typeface="Calibri"/>
                <a:sym typeface="Calibri"/>
              </a:defRPr>
            </a:lvl1pPr>
            <a:lvl2pPr indent="0" lvl="1" marL="11206" marR="0" rtl="0" algn="r">
              <a:lnSpc>
                <a:spcPct val="100000"/>
              </a:lnSpc>
              <a:spcBef>
                <a:spcPts val="0"/>
              </a:spcBef>
              <a:spcAft>
                <a:spcPts val="0"/>
              </a:spcAft>
              <a:buNone/>
              <a:defRPr b="0" i="0" sz="971" u="none" cap="none" strike="noStrike">
                <a:solidFill>
                  <a:schemeClr val="dk1"/>
                </a:solidFill>
                <a:latin typeface="Calibri"/>
                <a:ea typeface="Calibri"/>
                <a:cs typeface="Calibri"/>
                <a:sym typeface="Calibri"/>
              </a:defRPr>
            </a:lvl2pPr>
            <a:lvl3pPr indent="0" lvl="2" marL="11206" marR="0" rtl="0" algn="r">
              <a:lnSpc>
                <a:spcPct val="100000"/>
              </a:lnSpc>
              <a:spcBef>
                <a:spcPts val="0"/>
              </a:spcBef>
              <a:spcAft>
                <a:spcPts val="0"/>
              </a:spcAft>
              <a:buNone/>
              <a:defRPr b="0" i="0" sz="971" u="none" cap="none" strike="noStrike">
                <a:solidFill>
                  <a:schemeClr val="dk1"/>
                </a:solidFill>
                <a:latin typeface="Calibri"/>
                <a:ea typeface="Calibri"/>
                <a:cs typeface="Calibri"/>
                <a:sym typeface="Calibri"/>
              </a:defRPr>
            </a:lvl3pPr>
            <a:lvl4pPr indent="0" lvl="3" marL="11206" marR="0" rtl="0" algn="r">
              <a:lnSpc>
                <a:spcPct val="100000"/>
              </a:lnSpc>
              <a:spcBef>
                <a:spcPts val="0"/>
              </a:spcBef>
              <a:spcAft>
                <a:spcPts val="0"/>
              </a:spcAft>
              <a:buNone/>
              <a:defRPr b="0" i="0" sz="971" u="none" cap="none" strike="noStrike">
                <a:solidFill>
                  <a:schemeClr val="dk1"/>
                </a:solidFill>
                <a:latin typeface="Calibri"/>
                <a:ea typeface="Calibri"/>
                <a:cs typeface="Calibri"/>
                <a:sym typeface="Calibri"/>
              </a:defRPr>
            </a:lvl4pPr>
            <a:lvl5pPr indent="0" lvl="4" marL="11206" marR="0" rtl="0" algn="r">
              <a:lnSpc>
                <a:spcPct val="100000"/>
              </a:lnSpc>
              <a:spcBef>
                <a:spcPts val="0"/>
              </a:spcBef>
              <a:spcAft>
                <a:spcPts val="0"/>
              </a:spcAft>
              <a:buNone/>
              <a:defRPr b="0" i="0" sz="971" u="none" cap="none" strike="noStrike">
                <a:solidFill>
                  <a:schemeClr val="dk1"/>
                </a:solidFill>
                <a:latin typeface="Calibri"/>
                <a:ea typeface="Calibri"/>
                <a:cs typeface="Calibri"/>
                <a:sym typeface="Calibri"/>
              </a:defRPr>
            </a:lvl5pPr>
            <a:lvl6pPr indent="0" lvl="5" marL="11206" marR="0" rtl="0" algn="r">
              <a:lnSpc>
                <a:spcPct val="100000"/>
              </a:lnSpc>
              <a:spcBef>
                <a:spcPts val="0"/>
              </a:spcBef>
              <a:spcAft>
                <a:spcPts val="0"/>
              </a:spcAft>
              <a:buNone/>
              <a:defRPr b="0" i="0" sz="971" u="none" cap="none" strike="noStrike">
                <a:solidFill>
                  <a:schemeClr val="dk1"/>
                </a:solidFill>
                <a:latin typeface="Calibri"/>
                <a:ea typeface="Calibri"/>
                <a:cs typeface="Calibri"/>
                <a:sym typeface="Calibri"/>
              </a:defRPr>
            </a:lvl6pPr>
            <a:lvl7pPr indent="0" lvl="6" marL="11206" marR="0" rtl="0" algn="r">
              <a:lnSpc>
                <a:spcPct val="100000"/>
              </a:lnSpc>
              <a:spcBef>
                <a:spcPts val="0"/>
              </a:spcBef>
              <a:spcAft>
                <a:spcPts val="0"/>
              </a:spcAft>
              <a:buNone/>
              <a:defRPr b="0" i="0" sz="971" u="none" cap="none" strike="noStrike">
                <a:solidFill>
                  <a:schemeClr val="dk1"/>
                </a:solidFill>
                <a:latin typeface="Calibri"/>
                <a:ea typeface="Calibri"/>
                <a:cs typeface="Calibri"/>
                <a:sym typeface="Calibri"/>
              </a:defRPr>
            </a:lvl7pPr>
            <a:lvl8pPr indent="0" lvl="7" marL="11206" marR="0" rtl="0" algn="r">
              <a:lnSpc>
                <a:spcPct val="100000"/>
              </a:lnSpc>
              <a:spcBef>
                <a:spcPts val="0"/>
              </a:spcBef>
              <a:spcAft>
                <a:spcPts val="0"/>
              </a:spcAft>
              <a:buNone/>
              <a:defRPr b="0" i="0" sz="971" u="none" cap="none" strike="noStrike">
                <a:solidFill>
                  <a:schemeClr val="dk1"/>
                </a:solidFill>
                <a:latin typeface="Calibri"/>
                <a:ea typeface="Calibri"/>
                <a:cs typeface="Calibri"/>
                <a:sym typeface="Calibri"/>
              </a:defRPr>
            </a:lvl8pPr>
            <a:lvl9pPr indent="0" lvl="8" marL="11206" marR="0" rtl="0" algn="r">
              <a:lnSpc>
                <a:spcPct val="100000"/>
              </a:lnSpc>
              <a:spcBef>
                <a:spcPts val="0"/>
              </a:spcBef>
              <a:spcAft>
                <a:spcPts val="0"/>
              </a:spcAft>
              <a:buNone/>
              <a:defRPr b="0" i="0" sz="971" u="none" cap="none" strike="noStrike">
                <a:solidFill>
                  <a:schemeClr val="dk1"/>
                </a:solidFill>
                <a:latin typeface="Calibri"/>
                <a:ea typeface="Calibri"/>
                <a:cs typeface="Calibri"/>
                <a:sym typeface="Calibri"/>
              </a:defRPr>
            </a:lvl9pPr>
          </a:lstStyle>
          <a:p>
            <a:pPr indent="0" lvl="0" marL="11206" rtl="0" algn="r">
              <a:spcBef>
                <a:spcPts val="0"/>
              </a:spcBef>
              <a:spcAft>
                <a:spcPts val="0"/>
              </a:spcAft>
              <a:buNone/>
            </a:pPr>
            <a:r>
              <a:rPr lang="en-GB"/>
              <a:t>1-</a:t>
            </a:r>
            <a:fld id="{00000000-1234-1234-1234-123412341234}" type="slidenum">
              <a:rPr lang="en-GB"/>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9" name="Shape 159"/>
        <p:cNvGrpSpPr/>
        <p:nvPr/>
      </p:nvGrpSpPr>
      <p:grpSpPr>
        <a:xfrm>
          <a:off x="0" y="0"/>
          <a:ext cx="0" cy="0"/>
          <a:chOff x="0" y="0"/>
          <a:chExt cx="0" cy="0"/>
        </a:xfrm>
      </p:grpSpPr>
      <p:sp>
        <p:nvSpPr>
          <p:cNvPr id="160" name="Google Shape;160;p30"/>
          <p:cNvSpPr txBox="1"/>
          <p:nvPr>
            <p:ph type="ctrTitle"/>
          </p:nvPr>
        </p:nvSpPr>
        <p:spPr>
          <a:xfrm>
            <a:off x="311708" y="744575"/>
            <a:ext cx="8520600" cy="2052600"/>
          </a:xfrm>
          <a:prstGeom prst="rect">
            <a:avLst/>
          </a:prstGeom>
        </p:spPr>
        <p:txBody>
          <a:bodyPr anchorCtr="0" anchor="b" bIns="45700" lIns="91425" spcFirstLastPara="1" rIns="91425" wrap="square" tIns="45700">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61" name="Google Shape;161;p30"/>
          <p:cNvSpPr txBox="1"/>
          <p:nvPr>
            <p:ph idx="1" type="subTitle"/>
          </p:nvPr>
        </p:nvSpPr>
        <p:spPr>
          <a:xfrm>
            <a:off x="311700" y="2834125"/>
            <a:ext cx="8520600" cy="792600"/>
          </a:xfrm>
          <a:prstGeom prst="rect">
            <a:avLst/>
          </a:prstGeom>
        </p:spPr>
        <p:txBody>
          <a:bodyPr anchorCtr="0" anchor="t" bIns="45700" lIns="91425" spcFirstLastPara="1" rIns="91425" wrap="square" tIns="45700">
            <a:noAutofit/>
          </a:bodyPr>
          <a:lstStyle>
            <a:lvl1pPr lvl="0" rtl="0" algn="ctr">
              <a:lnSpc>
                <a:spcPct val="100000"/>
              </a:lnSpc>
              <a:spcBef>
                <a:spcPts val="750"/>
              </a:spcBef>
              <a:spcAft>
                <a:spcPts val="0"/>
              </a:spcAft>
              <a:buSzPts val="2800"/>
              <a:buNone/>
              <a:defRPr sz="2800"/>
            </a:lvl1pPr>
            <a:lvl2pPr lvl="1" rtl="0" algn="ctr">
              <a:lnSpc>
                <a:spcPct val="100000"/>
              </a:lnSpc>
              <a:spcBef>
                <a:spcPts val="375"/>
              </a:spcBef>
              <a:spcAft>
                <a:spcPts val="0"/>
              </a:spcAft>
              <a:buSzPts val="2800"/>
              <a:buNone/>
              <a:defRPr sz="2800"/>
            </a:lvl2pPr>
            <a:lvl3pPr lvl="2" rtl="0" algn="ctr">
              <a:lnSpc>
                <a:spcPct val="100000"/>
              </a:lnSpc>
              <a:spcBef>
                <a:spcPts val="375"/>
              </a:spcBef>
              <a:spcAft>
                <a:spcPts val="0"/>
              </a:spcAft>
              <a:buSzPts val="2800"/>
              <a:buNone/>
              <a:defRPr sz="2800"/>
            </a:lvl3pPr>
            <a:lvl4pPr lvl="3" rtl="0" algn="ctr">
              <a:lnSpc>
                <a:spcPct val="100000"/>
              </a:lnSpc>
              <a:spcBef>
                <a:spcPts val="375"/>
              </a:spcBef>
              <a:spcAft>
                <a:spcPts val="0"/>
              </a:spcAft>
              <a:buSzPts val="2800"/>
              <a:buNone/>
              <a:defRPr sz="2800"/>
            </a:lvl4pPr>
            <a:lvl5pPr lvl="4" rtl="0" algn="ctr">
              <a:lnSpc>
                <a:spcPct val="100000"/>
              </a:lnSpc>
              <a:spcBef>
                <a:spcPts val="375"/>
              </a:spcBef>
              <a:spcAft>
                <a:spcPts val="0"/>
              </a:spcAft>
              <a:buSzPts val="2800"/>
              <a:buNone/>
              <a:defRPr sz="2800"/>
            </a:lvl5pPr>
            <a:lvl6pPr lvl="5" rtl="0" algn="ctr">
              <a:lnSpc>
                <a:spcPct val="100000"/>
              </a:lnSpc>
              <a:spcBef>
                <a:spcPts val="375"/>
              </a:spcBef>
              <a:spcAft>
                <a:spcPts val="0"/>
              </a:spcAft>
              <a:buSzPts val="2800"/>
              <a:buNone/>
              <a:defRPr sz="2800"/>
            </a:lvl6pPr>
            <a:lvl7pPr lvl="6" rtl="0" algn="ctr">
              <a:lnSpc>
                <a:spcPct val="100000"/>
              </a:lnSpc>
              <a:spcBef>
                <a:spcPts val="375"/>
              </a:spcBef>
              <a:spcAft>
                <a:spcPts val="0"/>
              </a:spcAft>
              <a:buSzPts val="2800"/>
              <a:buNone/>
              <a:defRPr sz="2800"/>
            </a:lvl7pPr>
            <a:lvl8pPr lvl="7" rtl="0" algn="ctr">
              <a:lnSpc>
                <a:spcPct val="100000"/>
              </a:lnSpc>
              <a:spcBef>
                <a:spcPts val="375"/>
              </a:spcBef>
              <a:spcAft>
                <a:spcPts val="0"/>
              </a:spcAft>
              <a:buSzPts val="2800"/>
              <a:buNone/>
              <a:defRPr sz="2800"/>
            </a:lvl8pPr>
            <a:lvl9pPr lvl="8" rtl="0" algn="ctr">
              <a:lnSpc>
                <a:spcPct val="100000"/>
              </a:lnSpc>
              <a:spcBef>
                <a:spcPts val="375"/>
              </a:spcBef>
              <a:spcAft>
                <a:spcPts val="0"/>
              </a:spcAft>
              <a:buSzPts val="2800"/>
              <a:buNone/>
              <a:defRPr sz="2800"/>
            </a:lvl9pPr>
          </a:lstStyle>
          <a:p/>
        </p:txBody>
      </p:sp>
      <p:sp>
        <p:nvSpPr>
          <p:cNvPr id="162" name="Google Shape;162;p30"/>
          <p:cNvSpPr txBox="1"/>
          <p:nvPr>
            <p:ph idx="12" type="sldNum"/>
          </p:nvPr>
        </p:nvSpPr>
        <p:spPr>
          <a:xfrm>
            <a:off x="8472458" y="4663217"/>
            <a:ext cx="548700" cy="393600"/>
          </a:xfrm>
          <a:prstGeom prst="rect">
            <a:avLst/>
          </a:prstGeom>
        </p:spPr>
        <p:txBody>
          <a:bodyPr anchorCtr="0" anchor="ctr" bIns="45700" lIns="91425" spcFirstLastPara="1" rIns="91425" wrap="square" tIns="457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6" Type="http://schemas.openxmlformats.org/officeDocument/2006/relationships/slideLayout" Target="../slideLayouts/slideLayout17.xml"/><Relationship Id="rId18" Type="http://schemas.openxmlformats.org/officeDocument/2006/relationships/theme" Target="../theme/theme3.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3300"/>
              <a:buFont typeface="Times New Roman"/>
              <a:buNone/>
              <a:defRPr b="0" i="0" sz="3300" u="none" cap="none" strike="noStrike">
                <a:solidFill>
                  <a:schemeClr val="dk1"/>
                </a:solidFill>
                <a:latin typeface="Times New Roman"/>
                <a:ea typeface="Times New Roman"/>
                <a:cs typeface="Times New Roman"/>
                <a:sym typeface="Times New Roman"/>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45700" lIns="91425" spcFirstLastPara="1" rIns="91425" wrap="square" tIns="45700">
            <a:no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Palatino Linotype"/>
                <a:ea typeface="Palatino Linotype"/>
                <a:cs typeface="Palatino Linotype"/>
                <a:sym typeface="Palatino Linotype"/>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Palatino Linotype"/>
                <a:ea typeface="Palatino Linotype"/>
                <a:cs typeface="Palatino Linotype"/>
                <a:sym typeface="Palatino Linotype"/>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Palatino Linotype"/>
                <a:ea typeface="Palatino Linotype"/>
                <a:cs typeface="Palatino Linotype"/>
                <a:sym typeface="Palatino Linotype"/>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9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9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alatino Linotype"/>
                <a:ea typeface="Palatino Linotype"/>
                <a:cs typeface="Palatino Linotype"/>
                <a:sym typeface="Palatino Linotype"/>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alatino Linotype"/>
                <a:ea typeface="Palatino Linotype"/>
                <a:cs typeface="Palatino Linotype"/>
                <a:sym typeface="Palatino Linotype"/>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alatino Linotype"/>
                <a:ea typeface="Palatino Linotype"/>
                <a:cs typeface="Palatino Linotype"/>
                <a:sym typeface="Palatino Linotype"/>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alatino Linotype"/>
                <a:ea typeface="Palatino Linotype"/>
                <a:cs typeface="Palatino Linotype"/>
                <a:sym typeface="Palatino Linotype"/>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alatino Linotype"/>
                <a:ea typeface="Palatino Linotype"/>
                <a:cs typeface="Palatino Linotype"/>
                <a:sym typeface="Palatino Linotype"/>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alatino Linotype"/>
                <a:ea typeface="Palatino Linotype"/>
                <a:cs typeface="Palatino Linotype"/>
                <a:sym typeface="Palatino Linotype"/>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alatino Linotype"/>
                <a:ea typeface="Palatino Linotype"/>
                <a:cs typeface="Palatino Linotype"/>
                <a:sym typeface="Palatino Linotype"/>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alatino Linotype"/>
                <a:ea typeface="Palatino Linotype"/>
                <a:cs typeface="Palatino Linotype"/>
                <a:sym typeface="Palatino Linotype"/>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alatino Linotype"/>
                <a:ea typeface="Palatino Linotype"/>
                <a:cs typeface="Palatino Linotype"/>
                <a:sym typeface="Palatino Linotype"/>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D7D31"/>
        </a:solidFill>
      </p:bgPr>
    </p:bg>
    <p:spTree>
      <p:nvGrpSpPr>
        <p:cNvPr id="168" name="Shape 168"/>
        <p:cNvGrpSpPr/>
        <p:nvPr/>
      </p:nvGrpSpPr>
      <p:grpSpPr>
        <a:xfrm>
          <a:off x="0" y="0"/>
          <a:ext cx="0" cy="0"/>
          <a:chOff x="0" y="0"/>
          <a:chExt cx="0" cy="0"/>
        </a:xfrm>
      </p:grpSpPr>
      <p:pic>
        <p:nvPicPr>
          <p:cNvPr id="169" name="Google Shape;169;p31"/>
          <p:cNvPicPr preferRelativeResize="0"/>
          <p:nvPr>
            <p:ph idx="2" type="pic"/>
          </p:nvPr>
        </p:nvPicPr>
        <p:blipFill rotWithShape="1">
          <a:blip r:embed="rId3">
            <a:alphaModFix/>
          </a:blip>
          <a:srcRect b="0" l="2865" r="2865" t="0"/>
          <a:stretch/>
        </p:blipFill>
        <p:spPr>
          <a:xfrm>
            <a:off x="1" y="0"/>
            <a:ext cx="7274700" cy="5143500"/>
          </a:xfrm>
          <a:prstGeom prst="rect">
            <a:avLst/>
          </a:prstGeom>
          <a:solidFill>
            <a:srgbClr val="818286"/>
          </a:solidFill>
          <a:ln>
            <a:noFill/>
          </a:ln>
        </p:spPr>
      </p:pic>
      <p:sp>
        <p:nvSpPr>
          <p:cNvPr id="170" name="Google Shape;170;p31"/>
          <p:cNvSpPr/>
          <p:nvPr/>
        </p:nvSpPr>
        <p:spPr>
          <a:xfrm>
            <a:off x="-736" y="-4187"/>
            <a:ext cx="7276171" cy="5151863"/>
          </a:xfrm>
          <a:custGeom>
            <a:rect b="b" l="l" r="r" t="t"/>
            <a:pathLst>
              <a:path extrusionOk="0" h="13738302" w="19403122">
                <a:moveTo>
                  <a:pt x="0" y="1"/>
                </a:moveTo>
                <a:lnTo>
                  <a:pt x="19403122" y="0"/>
                </a:lnTo>
                <a:lnTo>
                  <a:pt x="13782907" y="13738302"/>
                </a:lnTo>
                <a:lnTo>
                  <a:pt x="0" y="13738302"/>
                </a:lnTo>
                <a:lnTo>
                  <a:pt x="0" y="1"/>
                </a:lnTo>
                <a:close/>
              </a:path>
            </a:pathLst>
          </a:custGeom>
          <a:solidFill>
            <a:srgbClr val="818286">
              <a:alpha val="7294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350" u="none" cap="none" strike="noStrike">
              <a:solidFill>
                <a:srgbClr val="FFFFFF"/>
              </a:solidFill>
              <a:latin typeface="Arial"/>
              <a:ea typeface="Arial"/>
              <a:cs typeface="Arial"/>
              <a:sym typeface="Arial"/>
            </a:endParaRPr>
          </a:p>
        </p:txBody>
      </p:sp>
      <p:sp>
        <p:nvSpPr>
          <p:cNvPr id="171" name="Google Shape;171;p31"/>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solidFill>
                  <a:srgbClr val="888888"/>
                </a:solidFill>
                <a:latin typeface="Palatino Linotype"/>
                <a:ea typeface="Palatino Linotype"/>
                <a:cs typeface="Palatino Linotype"/>
                <a:sym typeface="Palatino Linotype"/>
              </a:rPr>
              <a:t>‹#›</a:t>
            </a:fld>
            <a:endParaRPr>
              <a:solidFill>
                <a:srgbClr val="888888"/>
              </a:solidFill>
              <a:latin typeface="Palatino Linotype"/>
              <a:ea typeface="Palatino Linotype"/>
              <a:cs typeface="Palatino Linotype"/>
              <a:sym typeface="Palatino Linotype"/>
            </a:endParaRPr>
          </a:p>
        </p:txBody>
      </p:sp>
      <p:sp>
        <p:nvSpPr>
          <p:cNvPr id="172" name="Google Shape;172;p31"/>
          <p:cNvSpPr txBox="1"/>
          <p:nvPr/>
        </p:nvSpPr>
        <p:spPr>
          <a:xfrm>
            <a:off x="-207150" y="639800"/>
            <a:ext cx="6665100" cy="3433200"/>
          </a:xfrm>
          <a:prstGeom prst="rect">
            <a:avLst/>
          </a:prstGeom>
          <a:noFill/>
          <a:ln>
            <a:noFill/>
          </a:ln>
        </p:spPr>
        <p:txBody>
          <a:bodyPr anchorCtr="0" anchor="ctr" bIns="0" lIns="0" spcFirstLastPara="1" rIns="0" wrap="square" tIns="13325">
            <a:noAutofit/>
          </a:bodyPr>
          <a:lstStyle/>
          <a:p>
            <a:pPr indent="444500" lvl="0" marL="927100" marR="0" rtl="0" algn="ctr">
              <a:lnSpc>
                <a:spcPct val="100000"/>
              </a:lnSpc>
              <a:spcBef>
                <a:spcPts val="0"/>
              </a:spcBef>
              <a:spcAft>
                <a:spcPts val="0"/>
              </a:spcAft>
              <a:buClr>
                <a:schemeClr val="lt1"/>
              </a:buClr>
              <a:buSzPts val="5400"/>
              <a:buFont typeface="Arial"/>
              <a:buNone/>
            </a:pPr>
            <a:r>
              <a:rPr b="1" lang="en-GB" sz="7300">
                <a:solidFill>
                  <a:srgbClr val="FF9900"/>
                </a:solidFill>
                <a:latin typeface="Caveat"/>
                <a:ea typeface="Caveat"/>
                <a:cs typeface="Caveat"/>
                <a:sym typeface="Caveat"/>
              </a:rPr>
              <a:t>Real Life Use Case of Regression</a:t>
            </a:r>
            <a:endParaRPr b="1" sz="7300">
              <a:solidFill>
                <a:srgbClr val="FF9900"/>
              </a:solidFill>
              <a:latin typeface="Caveat"/>
              <a:ea typeface="Caveat"/>
              <a:cs typeface="Caveat"/>
              <a:sym typeface="Cave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40"/>
          <p:cNvSpPr/>
          <p:nvPr/>
        </p:nvSpPr>
        <p:spPr>
          <a:xfrm>
            <a:off x="0" y="0"/>
            <a:ext cx="8881500" cy="9168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Obtaining the predictions</a:t>
            </a:r>
            <a:endParaRPr b="1" sz="3400">
              <a:solidFill>
                <a:schemeClr val="lt1"/>
              </a:solidFill>
              <a:latin typeface="Caveat"/>
              <a:ea typeface="Caveat"/>
              <a:cs typeface="Caveat"/>
              <a:sym typeface="Caveat"/>
            </a:endParaRPr>
          </a:p>
        </p:txBody>
      </p:sp>
      <p:sp>
        <p:nvSpPr>
          <p:cNvPr id="252" name="Google Shape;252;p40"/>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
        <p:nvSpPr>
          <p:cNvPr id="253" name="Google Shape;253;p40"/>
          <p:cNvSpPr txBox="1"/>
          <p:nvPr/>
        </p:nvSpPr>
        <p:spPr>
          <a:xfrm>
            <a:off x="225125" y="1100225"/>
            <a:ext cx="8343300" cy="3417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latin typeface="Palatino Linotype"/>
                <a:ea typeface="Palatino Linotype"/>
                <a:cs typeface="Palatino Linotype"/>
                <a:sym typeface="Palatino Linotype"/>
              </a:rPr>
              <a:t>Let us obtain the prediction on the hold out data.</a:t>
            </a:r>
            <a:endParaRPr>
              <a:latin typeface="Palatino Linotype"/>
              <a:ea typeface="Palatino Linotype"/>
              <a:cs typeface="Palatino Linotype"/>
              <a:sym typeface="Palatino Linotype"/>
            </a:endParaRPr>
          </a:p>
          <a:p>
            <a:pPr indent="0" lvl="0" marL="0" rtl="0" algn="l">
              <a:spcBef>
                <a:spcPts val="0"/>
              </a:spcBef>
              <a:spcAft>
                <a:spcPts val="0"/>
              </a:spcAft>
              <a:buNone/>
            </a:pPr>
            <a:r>
              <a:t/>
            </a:r>
            <a:endParaRPr>
              <a:latin typeface="Palatino Linotype"/>
              <a:ea typeface="Palatino Linotype"/>
              <a:cs typeface="Palatino Linotype"/>
              <a:sym typeface="Palatino Linotype"/>
            </a:endParaRPr>
          </a:p>
          <a:p>
            <a:pPr indent="0" lvl="0" marL="0" rtl="0" algn="l">
              <a:spcBef>
                <a:spcPts val="0"/>
              </a:spcBef>
              <a:spcAft>
                <a:spcPts val="0"/>
              </a:spcAft>
              <a:buNone/>
            </a:pPr>
            <a:r>
              <a:rPr lang="en-GB">
                <a:latin typeface="Palatino Linotype"/>
                <a:ea typeface="Palatino Linotype"/>
                <a:cs typeface="Palatino Linotype"/>
                <a:sym typeface="Palatino Linotype"/>
              </a:rPr>
              <a:t>But remember that these predictions will be scaled predictions and we need to use inverse transform of the MINMAXSCALER to get the right predictions.</a:t>
            </a:r>
            <a:endParaRPr>
              <a:latin typeface="Palatino Linotype"/>
              <a:ea typeface="Palatino Linotype"/>
              <a:cs typeface="Palatino Linotype"/>
              <a:sym typeface="Palatino Linotyp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41"/>
          <p:cNvSpPr/>
          <p:nvPr/>
        </p:nvSpPr>
        <p:spPr>
          <a:xfrm>
            <a:off x="0" y="0"/>
            <a:ext cx="8881500" cy="9168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Measuring the performance of the model</a:t>
            </a:r>
            <a:endParaRPr b="1" sz="3400">
              <a:solidFill>
                <a:schemeClr val="lt1"/>
              </a:solidFill>
              <a:latin typeface="Caveat"/>
              <a:ea typeface="Caveat"/>
              <a:cs typeface="Caveat"/>
              <a:sym typeface="Caveat"/>
            </a:endParaRPr>
          </a:p>
        </p:txBody>
      </p:sp>
      <p:sp>
        <p:nvSpPr>
          <p:cNvPr id="261" name="Google Shape;261;p41"/>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
        <p:nvSpPr>
          <p:cNvPr id="262" name="Google Shape;262;p41"/>
          <p:cNvSpPr txBox="1"/>
          <p:nvPr/>
        </p:nvSpPr>
        <p:spPr>
          <a:xfrm>
            <a:off x="206800" y="1072700"/>
            <a:ext cx="8343300" cy="347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600">
                <a:latin typeface="Palatino Linotype"/>
                <a:ea typeface="Palatino Linotype"/>
                <a:cs typeface="Palatino Linotype"/>
                <a:sym typeface="Palatino Linotype"/>
              </a:rPr>
              <a:t>Let us now plot the training, testing data points with the predictions and let us see how close could we get.</a:t>
            </a:r>
            <a:endParaRPr sz="1600">
              <a:latin typeface="Palatino Linotype"/>
              <a:ea typeface="Palatino Linotype"/>
              <a:cs typeface="Palatino Linotype"/>
              <a:sym typeface="Palatino Linotype"/>
            </a:endParaRPr>
          </a:p>
          <a:p>
            <a:pPr indent="0" lvl="0" marL="0" rtl="0" algn="l">
              <a:spcBef>
                <a:spcPts val="0"/>
              </a:spcBef>
              <a:spcAft>
                <a:spcPts val="0"/>
              </a:spcAft>
              <a:buNone/>
            </a:pPr>
            <a:r>
              <a:t/>
            </a:r>
            <a:endParaRPr sz="1600">
              <a:latin typeface="Palatino Linotype"/>
              <a:ea typeface="Palatino Linotype"/>
              <a:cs typeface="Palatino Linotype"/>
              <a:sym typeface="Palatino Linotype"/>
            </a:endParaRPr>
          </a:p>
          <a:p>
            <a:pPr indent="0" lvl="0" marL="0" rtl="0" algn="l">
              <a:spcBef>
                <a:spcPts val="0"/>
              </a:spcBef>
              <a:spcAft>
                <a:spcPts val="0"/>
              </a:spcAft>
              <a:buNone/>
            </a:pPr>
            <a:r>
              <a:rPr lang="en-GB" sz="1600">
                <a:latin typeface="Palatino Linotype"/>
                <a:ea typeface="Palatino Linotype"/>
                <a:cs typeface="Palatino Linotype"/>
                <a:sym typeface="Palatino Linotype"/>
              </a:rPr>
              <a:t>From this step, you can go back and </a:t>
            </a:r>
            <a:r>
              <a:rPr lang="en-GB" sz="1600">
                <a:latin typeface="Palatino Linotype"/>
                <a:ea typeface="Palatino Linotype"/>
                <a:cs typeface="Palatino Linotype"/>
                <a:sym typeface="Palatino Linotype"/>
              </a:rPr>
              <a:t>forth</a:t>
            </a:r>
            <a:r>
              <a:rPr lang="en-GB" sz="1600">
                <a:latin typeface="Palatino Linotype"/>
                <a:ea typeface="Palatino Linotype"/>
                <a:cs typeface="Palatino Linotype"/>
                <a:sym typeface="Palatino Linotype"/>
              </a:rPr>
              <a:t> between changing the model </a:t>
            </a:r>
            <a:r>
              <a:rPr lang="en-GB" sz="1600">
                <a:latin typeface="Palatino Linotype"/>
                <a:ea typeface="Palatino Linotype"/>
                <a:cs typeface="Palatino Linotype"/>
                <a:sym typeface="Palatino Linotype"/>
              </a:rPr>
              <a:t>configurations</a:t>
            </a:r>
            <a:r>
              <a:rPr lang="en-GB" sz="1600">
                <a:latin typeface="Palatino Linotype"/>
                <a:ea typeface="Palatino Linotype"/>
                <a:cs typeface="Palatino Linotype"/>
                <a:sym typeface="Palatino Linotype"/>
              </a:rPr>
              <a:t> and checking the model performance to kind of optimize the mode.</a:t>
            </a:r>
            <a:endParaRPr sz="1600">
              <a:latin typeface="Palatino Linotype"/>
              <a:ea typeface="Palatino Linotype"/>
              <a:cs typeface="Palatino Linotype"/>
              <a:sym typeface="Palatino Linotyp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42"/>
          <p:cNvSpPr/>
          <p:nvPr/>
        </p:nvSpPr>
        <p:spPr>
          <a:xfrm>
            <a:off x="0" y="0"/>
            <a:ext cx="8881500" cy="9168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Some other real world tasks in Regression</a:t>
            </a:r>
            <a:endParaRPr b="1" sz="3400">
              <a:solidFill>
                <a:schemeClr val="lt1"/>
              </a:solidFill>
              <a:latin typeface="Caveat"/>
              <a:ea typeface="Caveat"/>
              <a:cs typeface="Caveat"/>
              <a:sym typeface="Caveat"/>
            </a:endParaRPr>
          </a:p>
        </p:txBody>
      </p:sp>
      <p:sp>
        <p:nvSpPr>
          <p:cNvPr id="270" name="Google Shape;270;p42"/>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
        <p:nvSpPr>
          <p:cNvPr id="271" name="Google Shape;271;p42"/>
          <p:cNvSpPr txBox="1"/>
          <p:nvPr/>
        </p:nvSpPr>
        <p:spPr>
          <a:xfrm>
            <a:off x="225550" y="1047075"/>
            <a:ext cx="8046000" cy="33615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SzPts val="1700"/>
              <a:buFont typeface="Palatino Linotype"/>
              <a:buChar char="●"/>
            </a:pPr>
            <a:r>
              <a:rPr lang="en-GB" sz="1700">
                <a:latin typeface="Palatino Linotype"/>
                <a:ea typeface="Palatino Linotype"/>
                <a:cs typeface="Palatino Linotype"/>
                <a:sym typeface="Palatino Linotype"/>
              </a:rPr>
              <a:t>House Price Prediction</a:t>
            </a:r>
            <a:endParaRPr sz="1700">
              <a:latin typeface="Palatino Linotype"/>
              <a:ea typeface="Palatino Linotype"/>
              <a:cs typeface="Palatino Linotype"/>
              <a:sym typeface="Palatino Linotype"/>
            </a:endParaRPr>
          </a:p>
          <a:p>
            <a:pPr indent="-336550" lvl="0" marL="457200" rtl="0" algn="l">
              <a:spcBef>
                <a:spcPts val="0"/>
              </a:spcBef>
              <a:spcAft>
                <a:spcPts val="0"/>
              </a:spcAft>
              <a:buSzPts val="1700"/>
              <a:buFont typeface="Palatino Linotype"/>
              <a:buChar char="●"/>
            </a:pPr>
            <a:r>
              <a:rPr lang="en-GB" sz="1700">
                <a:latin typeface="Palatino Linotype"/>
                <a:ea typeface="Palatino Linotype"/>
                <a:cs typeface="Palatino Linotype"/>
                <a:sym typeface="Palatino Linotype"/>
              </a:rPr>
              <a:t>Predicting Electricity consumption</a:t>
            </a:r>
            <a:endParaRPr sz="1700">
              <a:latin typeface="Palatino Linotype"/>
              <a:ea typeface="Palatino Linotype"/>
              <a:cs typeface="Palatino Linotype"/>
              <a:sym typeface="Palatino Linotype"/>
            </a:endParaRPr>
          </a:p>
          <a:p>
            <a:pPr indent="-336550" lvl="0" marL="457200" rtl="0" algn="l">
              <a:spcBef>
                <a:spcPts val="0"/>
              </a:spcBef>
              <a:spcAft>
                <a:spcPts val="0"/>
              </a:spcAft>
              <a:buSzPts val="1700"/>
              <a:buFont typeface="Palatino Linotype"/>
              <a:buChar char="●"/>
            </a:pPr>
            <a:r>
              <a:rPr lang="en-GB" sz="1700">
                <a:latin typeface="Palatino Linotype"/>
                <a:ea typeface="Palatino Linotype"/>
                <a:cs typeface="Palatino Linotype"/>
                <a:sym typeface="Palatino Linotype"/>
              </a:rPr>
              <a:t>Forecasting Sales</a:t>
            </a:r>
            <a:endParaRPr sz="1700">
              <a:latin typeface="Palatino Linotype"/>
              <a:ea typeface="Palatino Linotype"/>
              <a:cs typeface="Palatino Linotype"/>
              <a:sym typeface="Palatino Linotype"/>
            </a:endParaRPr>
          </a:p>
          <a:p>
            <a:pPr indent="-336550" lvl="0" marL="457200" rtl="0" algn="l">
              <a:spcBef>
                <a:spcPts val="0"/>
              </a:spcBef>
              <a:spcAft>
                <a:spcPts val="0"/>
              </a:spcAft>
              <a:buSzPts val="1700"/>
              <a:buFont typeface="Palatino Linotype"/>
              <a:buChar char="●"/>
            </a:pPr>
            <a:r>
              <a:rPr lang="en-GB" sz="1700">
                <a:latin typeface="Palatino Linotype"/>
                <a:ea typeface="Palatino Linotype"/>
                <a:cs typeface="Palatino Linotype"/>
                <a:sym typeface="Palatino Linotype"/>
              </a:rPr>
              <a:t>Predicting Profit.</a:t>
            </a:r>
            <a:endParaRPr sz="1700">
              <a:latin typeface="Palatino Linotype"/>
              <a:ea typeface="Palatino Linotype"/>
              <a:cs typeface="Palatino Linotype"/>
              <a:sym typeface="Palatino Linotype"/>
            </a:endParaRPr>
          </a:p>
          <a:p>
            <a:pPr indent="-336550" lvl="0" marL="457200" rtl="0" algn="l">
              <a:spcBef>
                <a:spcPts val="0"/>
              </a:spcBef>
              <a:spcAft>
                <a:spcPts val="0"/>
              </a:spcAft>
              <a:buSzPts val="1700"/>
              <a:buFont typeface="Palatino Linotype"/>
              <a:buChar char="●"/>
            </a:pPr>
            <a:r>
              <a:rPr lang="en-GB" sz="1700">
                <a:latin typeface="Palatino Linotype"/>
                <a:ea typeface="Palatino Linotype"/>
                <a:cs typeface="Palatino Linotype"/>
                <a:sym typeface="Palatino Linotype"/>
              </a:rPr>
              <a:t>Prediction of Energy Consumption.</a:t>
            </a:r>
            <a:endParaRPr sz="1700">
              <a:latin typeface="Palatino Linotype"/>
              <a:ea typeface="Palatino Linotype"/>
              <a:cs typeface="Palatino Linotype"/>
              <a:sym typeface="Palatino Linotype"/>
            </a:endParaRPr>
          </a:p>
          <a:p>
            <a:pPr indent="-336550" lvl="0" marL="457200" rtl="0" algn="l">
              <a:spcBef>
                <a:spcPts val="0"/>
              </a:spcBef>
              <a:spcAft>
                <a:spcPts val="0"/>
              </a:spcAft>
              <a:buSzPts val="1700"/>
              <a:buFont typeface="Palatino Linotype"/>
              <a:buChar char="●"/>
            </a:pPr>
            <a:r>
              <a:rPr lang="en-GB" sz="1700">
                <a:latin typeface="Palatino Linotype"/>
                <a:ea typeface="Palatino Linotype"/>
                <a:cs typeface="Palatino Linotype"/>
                <a:sym typeface="Palatino Linotype"/>
              </a:rPr>
              <a:t>and many more...</a:t>
            </a:r>
            <a:endParaRPr sz="1700">
              <a:latin typeface="Palatino Linotype"/>
              <a:ea typeface="Palatino Linotype"/>
              <a:cs typeface="Palatino Linotype"/>
              <a:sym typeface="Palatino Linotyp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43"/>
          <p:cNvSpPr/>
          <p:nvPr/>
        </p:nvSpPr>
        <p:spPr>
          <a:xfrm>
            <a:off x="0" y="1873700"/>
            <a:ext cx="8881500" cy="9168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Thank you</a:t>
            </a:r>
            <a:endParaRPr b="1" sz="3400">
              <a:solidFill>
                <a:schemeClr val="lt1"/>
              </a:solidFill>
              <a:latin typeface="Caveat"/>
              <a:ea typeface="Caveat"/>
              <a:cs typeface="Caveat"/>
              <a:sym typeface="Caveat"/>
            </a:endParaRPr>
          </a:p>
        </p:txBody>
      </p:sp>
      <p:sp>
        <p:nvSpPr>
          <p:cNvPr id="279" name="Google Shape;279;p43"/>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32"/>
          <p:cNvSpPr/>
          <p:nvPr/>
        </p:nvSpPr>
        <p:spPr>
          <a:xfrm>
            <a:off x="0" y="0"/>
            <a:ext cx="8881500" cy="9168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AGENDA OF THE VIDEO</a:t>
            </a:r>
            <a:endParaRPr b="1" i="0" sz="3400" u="none" cap="none" strike="noStrike">
              <a:solidFill>
                <a:schemeClr val="lt1"/>
              </a:solidFill>
              <a:latin typeface="Caveat"/>
              <a:ea typeface="Caveat"/>
              <a:cs typeface="Caveat"/>
              <a:sym typeface="Caveat"/>
            </a:endParaRPr>
          </a:p>
        </p:txBody>
      </p:sp>
      <p:sp>
        <p:nvSpPr>
          <p:cNvPr id="180" name="Google Shape;180;p32"/>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
        <p:nvSpPr>
          <p:cNvPr id="181" name="Google Shape;181;p32"/>
          <p:cNvSpPr/>
          <p:nvPr/>
        </p:nvSpPr>
        <p:spPr>
          <a:xfrm flipH="1">
            <a:off x="74375" y="977150"/>
            <a:ext cx="8619000" cy="3671100"/>
          </a:xfrm>
          <a:prstGeom prst="rect">
            <a:avLst/>
          </a:prstGeom>
          <a:noFill/>
          <a:ln>
            <a:noFill/>
          </a:ln>
        </p:spPr>
        <p:txBody>
          <a:bodyPr anchorCtr="0" anchor="t" bIns="45700" lIns="91425" spcFirstLastPara="1" rIns="91425" wrap="square" tIns="45700">
            <a:noAutofit/>
          </a:bodyPr>
          <a:lstStyle/>
          <a:p>
            <a:pPr indent="0" lvl="0" marL="0" marR="0" rtl="0" algn="l">
              <a:lnSpc>
                <a:spcPct val="110000"/>
              </a:lnSpc>
              <a:spcBef>
                <a:spcPts val="0"/>
              </a:spcBef>
              <a:spcAft>
                <a:spcPts val="0"/>
              </a:spcAft>
              <a:buNone/>
            </a:pPr>
            <a:r>
              <a:rPr lang="en-GB" sz="1600">
                <a:latin typeface="Comfortaa"/>
                <a:ea typeface="Comfortaa"/>
                <a:cs typeface="Comfortaa"/>
                <a:sym typeface="Comfortaa"/>
              </a:rPr>
              <a:t>Hello Guys, In this video, what we are going to be doing is continuing with one of our last discussion on “Regression Models in Tensorflow”, we are going to be taking up a real world problem and will try to solve that using Regression Methods in tensorflow. In particular, we will be doing:</a:t>
            </a:r>
            <a:endParaRPr sz="1600">
              <a:latin typeface="Comfortaa"/>
              <a:ea typeface="Comfortaa"/>
              <a:cs typeface="Comfortaa"/>
              <a:sym typeface="Comfortaa"/>
            </a:endParaRPr>
          </a:p>
          <a:p>
            <a:pPr indent="-330200" lvl="0" marL="457200" marR="0" rtl="0" algn="l">
              <a:lnSpc>
                <a:spcPct val="110000"/>
              </a:lnSpc>
              <a:spcBef>
                <a:spcPts val="0"/>
              </a:spcBef>
              <a:spcAft>
                <a:spcPts val="0"/>
              </a:spcAft>
              <a:buSzPts val="1600"/>
              <a:buFont typeface="Comfortaa"/>
              <a:buChar char="●"/>
            </a:pPr>
            <a:r>
              <a:rPr lang="en-GB" sz="1600">
                <a:latin typeface="Comfortaa"/>
                <a:ea typeface="Comfortaa"/>
                <a:cs typeface="Comfortaa"/>
                <a:sym typeface="Comfortaa"/>
              </a:rPr>
              <a:t>Acquiring</a:t>
            </a:r>
            <a:r>
              <a:rPr lang="en-GB" sz="1600">
                <a:latin typeface="Comfortaa"/>
                <a:ea typeface="Comfortaa"/>
                <a:cs typeface="Comfortaa"/>
                <a:sym typeface="Comfortaa"/>
              </a:rPr>
              <a:t> the data.</a:t>
            </a:r>
            <a:endParaRPr sz="1600">
              <a:latin typeface="Comfortaa"/>
              <a:ea typeface="Comfortaa"/>
              <a:cs typeface="Comfortaa"/>
              <a:sym typeface="Comfortaa"/>
            </a:endParaRPr>
          </a:p>
          <a:p>
            <a:pPr indent="-330200" lvl="0" marL="457200" marR="0" rtl="0" algn="l">
              <a:lnSpc>
                <a:spcPct val="110000"/>
              </a:lnSpc>
              <a:spcBef>
                <a:spcPts val="0"/>
              </a:spcBef>
              <a:spcAft>
                <a:spcPts val="0"/>
              </a:spcAft>
              <a:buSzPts val="1600"/>
              <a:buFont typeface="Comfortaa"/>
              <a:buChar char="●"/>
            </a:pPr>
            <a:r>
              <a:rPr lang="en-GB" sz="1600">
                <a:latin typeface="Comfortaa"/>
                <a:ea typeface="Comfortaa"/>
                <a:cs typeface="Comfortaa"/>
                <a:sym typeface="Comfortaa"/>
              </a:rPr>
              <a:t>Exploring the data.</a:t>
            </a:r>
            <a:endParaRPr sz="1600">
              <a:latin typeface="Comfortaa"/>
              <a:ea typeface="Comfortaa"/>
              <a:cs typeface="Comfortaa"/>
              <a:sym typeface="Comfortaa"/>
            </a:endParaRPr>
          </a:p>
          <a:p>
            <a:pPr indent="-330200" lvl="0" marL="457200" marR="0" rtl="0" algn="l">
              <a:lnSpc>
                <a:spcPct val="110000"/>
              </a:lnSpc>
              <a:spcBef>
                <a:spcPts val="0"/>
              </a:spcBef>
              <a:spcAft>
                <a:spcPts val="0"/>
              </a:spcAft>
              <a:buSzPts val="1600"/>
              <a:buFont typeface="Comfortaa"/>
              <a:buChar char="●"/>
            </a:pPr>
            <a:r>
              <a:rPr lang="en-GB" sz="1600">
                <a:latin typeface="Comfortaa"/>
                <a:ea typeface="Comfortaa"/>
                <a:cs typeface="Comfortaa"/>
                <a:sym typeface="Comfortaa"/>
              </a:rPr>
              <a:t>Scaling the data.</a:t>
            </a:r>
            <a:endParaRPr sz="1600">
              <a:latin typeface="Comfortaa"/>
              <a:ea typeface="Comfortaa"/>
              <a:cs typeface="Comfortaa"/>
              <a:sym typeface="Comfortaa"/>
            </a:endParaRPr>
          </a:p>
          <a:p>
            <a:pPr indent="-330200" lvl="0" marL="457200" marR="0" rtl="0" algn="l">
              <a:lnSpc>
                <a:spcPct val="110000"/>
              </a:lnSpc>
              <a:spcBef>
                <a:spcPts val="0"/>
              </a:spcBef>
              <a:spcAft>
                <a:spcPts val="0"/>
              </a:spcAft>
              <a:buSzPts val="1600"/>
              <a:buFont typeface="Comfortaa"/>
              <a:buChar char="●"/>
            </a:pPr>
            <a:r>
              <a:rPr lang="en-GB" sz="1600">
                <a:latin typeface="Comfortaa"/>
                <a:ea typeface="Comfortaa"/>
                <a:cs typeface="Comfortaa"/>
                <a:sym typeface="Comfortaa"/>
              </a:rPr>
              <a:t>Making Features.</a:t>
            </a:r>
            <a:endParaRPr sz="1600">
              <a:latin typeface="Comfortaa"/>
              <a:ea typeface="Comfortaa"/>
              <a:cs typeface="Comfortaa"/>
              <a:sym typeface="Comfortaa"/>
            </a:endParaRPr>
          </a:p>
          <a:p>
            <a:pPr indent="-330200" lvl="0" marL="457200" marR="0" rtl="0" algn="l">
              <a:lnSpc>
                <a:spcPct val="110000"/>
              </a:lnSpc>
              <a:spcBef>
                <a:spcPts val="0"/>
              </a:spcBef>
              <a:spcAft>
                <a:spcPts val="0"/>
              </a:spcAft>
              <a:buSzPts val="1600"/>
              <a:buFont typeface="Comfortaa"/>
              <a:buChar char="●"/>
            </a:pPr>
            <a:r>
              <a:rPr lang="en-GB" sz="1600">
                <a:latin typeface="Comfortaa"/>
                <a:ea typeface="Comfortaa"/>
                <a:cs typeface="Comfortaa"/>
                <a:sym typeface="Comfortaa"/>
              </a:rPr>
              <a:t>Making the Sequential Model architecture for Regression.</a:t>
            </a:r>
            <a:endParaRPr sz="1600">
              <a:latin typeface="Comfortaa"/>
              <a:ea typeface="Comfortaa"/>
              <a:cs typeface="Comfortaa"/>
              <a:sym typeface="Comfortaa"/>
            </a:endParaRPr>
          </a:p>
          <a:p>
            <a:pPr indent="-330200" lvl="0" marL="457200" marR="0" rtl="0" algn="l">
              <a:lnSpc>
                <a:spcPct val="110000"/>
              </a:lnSpc>
              <a:spcBef>
                <a:spcPts val="0"/>
              </a:spcBef>
              <a:spcAft>
                <a:spcPts val="0"/>
              </a:spcAft>
              <a:buSzPts val="1600"/>
              <a:buFont typeface="Comfortaa"/>
              <a:buChar char="●"/>
            </a:pPr>
            <a:r>
              <a:rPr lang="en-GB" sz="1600">
                <a:latin typeface="Comfortaa"/>
                <a:ea typeface="Comfortaa"/>
                <a:cs typeface="Comfortaa"/>
                <a:sym typeface="Comfortaa"/>
              </a:rPr>
              <a:t>Training the model.</a:t>
            </a:r>
            <a:endParaRPr sz="1600">
              <a:latin typeface="Comfortaa"/>
              <a:ea typeface="Comfortaa"/>
              <a:cs typeface="Comfortaa"/>
              <a:sym typeface="Comfortaa"/>
            </a:endParaRPr>
          </a:p>
          <a:p>
            <a:pPr indent="-330200" lvl="0" marL="457200" marR="0" rtl="0" algn="l">
              <a:lnSpc>
                <a:spcPct val="110000"/>
              </a:lnSpc>
              <a:spcBef>
                <a:spcPts val="0"/>
              </a:spcBef>
              <a:spcAft>
                <a:spcPts val="0"/>
              </a:spcAft>
              <a:buSzPts val="1600"/>
              <a:buFont typeface="Comfortaa"/>
              <a:buChar char="●"/>
            </a:pPr>
            <a:r>
              <a:rPr lang="en-GB" sz="1600">
                <a:latin typeface="Comfortaa"/>
                <a:ea typeface="Comfortaa"/>
                <a:cs typeface="Comfortaa"/>
                <a:sym typeface="Comfortaa"/>
              </a:rPr>
              <a:t>Obtaining the Predictions from the model.</a:t>
            </a:r>
            <a:endParaRPr sz="1600">
              <a:latin typeface="Comfortaa"/>
              <a:ea typeface="Comfortaa"/>
              <a:cs typeface="Comfortaa"/>
              <a:sym typeface="Comfortaa"/>
            </a:endParaRPr>
          </a:p>
          <a:p>
            <a:pPr indent="-330200" lvl="0" marL="457200" marR="0" rtl="0" algn="l">
              <a:lnSpc>
                <a:spcPct val="110000"/>
              </a:lnSpc>
              <a:spcBef>
                <a:spcPts val="0"/>
              </a:spcBef>
              <a:spcAft>
                <a:spcPts val="0"/>
              </a:spcAft>
              <a:buSzPts val="1600"/>
              <a:buFont typeface="Comfortaa"/>
              <a:buChar char="●"/>
            </a:pPr>
            <a:r>
              <a:rPr lang="en-GB" sz="1600">
                <a:latin typeface="Comfortaa"/>
                <a:ea typeface="Comfortaa"/>
                <a:cs typeface="Comfortaa"/>
                <a:sym typeface="Comfortaa"/>
              </a:rPr>
              <a:t>Measuring the performance of the model.</a:t>
            </a:r>
            <a:endParaRPr sz="1600">
              <a:latin typeface="Comfortaa"/>
              <a:ea typeface="Comfortaa"/>
              <a:cs typeface="Comfortaa"/>
              <a:sym typeface="Comfortaa"/>
            </a:endParaRPr>
          </a:p>
          <a:p>
            <a:pPr indent="-330200" lvl="0" marL="457200" marR="0" rtl="0" algn="l">
              <a:lnSpc>
                <a:spcPct val="110000"/>
              </a:lnSpc>
              <a:spcBef>
                <a:spcPts val="0"/>
              </a:spcBef>
              <a:spcAft>
                <a:spcPts val="0"/>
              </a:spcAft>
              <a:buSzPts val="1600"/>
              <a:buFont typeface="Comfortaa"/>
              <a:buChar char="●"/>
            </a:pPr>
            <a:r>
              <a:rPr lang="en-GB" sz="1600">
                <a:latin typeface="Comfortaa"/>
                <a:ea typeface="Comfortaa"/>
                <a:cs typeface="Comfortaa"/>
                <a:sym typeface="Comfortaa"/>
              </a:rPr>
              <a:t>Some other real world problems of regression.</a:t>
            </a:r>
            <a:endParaRPr sz="1600">
              <a:latin typeface="Comfortaa"/>
              <a:ea typeface="Comfortaa"/>
              <a:cs typeface="Comfortaa"/>
              <a:sym typeface="Comforta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3"/>
          <p:cNvSpPr/>
          <p:nvPr/>
        </p:nvSpPr>
        <p:spPr>
          <a:xfrm>
            <a:off x="0" y="0"/>
            <a:ext cx="8881500" cy="9168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Acquiring the data</a:t>
            </a:r>
            <a:endParaRPr b="1" i="0" sz="3400" u="none" cap="none" strike="noStrike">
              <a:solidFill>
                <a:schemeClr val="lt1"/>
              </a:solidFill>
              <a:latin typeface="Caveat"/>
              <a:ea typeface="Caveat"/>
              <a:cs typeface="Caveat"/>
              <a:sym typeface="Caveat"/>
            </a:endParaRPr>
          </a:p>
        </p:txBody>
      </p:sp>
      <p:sp>
        <p:nvSpPr>
          <p:cNvPr id="189" name="Google Shape;189;p33"/>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
        <p:nvSpPr>
          <p:cNvPr id="190" name="Google Shape;190;p33"/>
          <p:cNvSpPr txBox="1"/>
          <p:nvPr/>
        </p:nvSpPr>
        <p:spPr>
          <a:xfrm>
            <a:off x="207175" y="1184850"/>
            <a:ext cx="8514300" cy="323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latin typeface="Palatino Linotype"/>
                <a:ea typeface="Palatino Linotype"/>
                <a:cs typeface="Palatino Linotype"/>
                <a:sym typeface="Palatino Linotype"/>
              </a:rPr>
              <a:t>To acquire the data, we will be using the FREE yahoo API. This API gives us </a:t>
            </a:r>
            <a:r>
              <a:rPr lang="en-GB" sz="1600">
                <a:latin typeface="Palatino Linotype"/>
                <a:ea typeface="Palatino Linotype"/>
                <a:cs typeface="Palatino Linotype"/>
                <a:sym typeface="Palatino Linotype"/>
              </a:rPr>
              <a:t>access</a:t>
            </a:r>
            <a:r>
              <a:rPr lang="en-GB" sz="1600">
                <a:latin typeface="Palatino Linotype"/>
                <a:ea typeface="Palatino Linotype"/>
                <a:cs typeface="Palatino Linotype"/>
                <a:sym typeface="Palatino Linotype"/>
              </a:rPr>
              <a:t> to all of the stock data for all the companies registered in stock exchange. Particularly, it is going to return OpenTime, CloseTime, OpenPrice, ClosePrice, Volume traded.</a:t>
            </a:r>
            <a:endParaRPr sz="1600">
              <a:latin typeface="Palatino Linotype"/>
              <a:ea typeface="Palatino Linotype"/>
              <a:cs typeface="Palatino Linotype"/>
              <a:sym typeface="Palatino Linotype"/>
            </a:endParaRPr>
          </a:p>
          <a:p>
            <a:pPr indent="0" lvl="0" marL="0" rtl="0" algn="l">
              <a:spcBef>
                <a:spcPts val="0"/>
              </a:spcBef>
              <a:spcAft>
                <a:spcPts val="0"/>
              </a:spcAft>
              <a:buNone/>
            </a:pPr>
            <a:r>
              <a:t/>
            </a:r>
            <a:endParaRPr sz="1600">
              <a:latin typeface="Palatino Linotype"/>
              <a:ea typeface="Palatino Linotype"/>
              <a:cs typeface="Palatino Linotype"/>
              <a:sym typeface="Palatino Linotype"/>
            </a:endParaRPr>
          </a:p>
          <a:p>
            <a:pPr indent="0" lvl="0" marL="0" rtl="0" algn="l">
              <a:spcBef>
                <a:spcPts val="0"/>
              </a:spcBef>
              <a:spcAft>
                <a:spcPts val="0"/>
              </a:spcAft>
              <a:buNone/>
            </a:pPr>
            <a:r>
              <a:rPr lang="en-GB" sz="1600">
                <a:latin typeface="Palatino Linotype"/>
                <a:ea typeface="Palatino Linotype"/>
                <a:cs typeface="Palatino Linotype"/>
                <a:sym typeface="Palatino Linotype"/>
              </a:rPr>
              <a:t>To get this data, we will be using </a:t>
            </a:r>
            <a:r>
              <a:rPr i="1" lang="en-GB" sz="1600">
                <a:latin typeface="Palatino Linotype"/>
                <a:ea typeface="Palatino Linotype"/>
                <a:cs typeface="Palatino Linotype"/>
                <a:sym typeface="Palatino Linotype"/>
              </a:rPr>
              <a:t>pandas_datareader.</a:t>
            </a:r>
            <a:endParaRPr i="1" sz="1600">
              <a:latin typeface="Palatino Linotype"/>
              <a:ea typeface="Palatino Linotype"/>
              <a:cs typeface="Palatino Linotype"/>
              <a:sym typeface="Palatino Linotype"/>
            </a:endParaRPr>
          </a:p>
          <a:p>
            <a:pPr indent="0" lvl="0" marL="0" rtl="0" algn="l">
              <a:spcBef>
                <a:spcPts val="0"/>
              </a:spcBef>
              <a:spcAft>
                <a:spcPts val="0"/>
              </a:spcAft>
              <a:buNone/>
            </a:pPr>
            <a:r>
              <a:t/>
            </a:r>
            <a:endParaRPr sz="1600">
              <a:latin typeface="Palatino Linotype"/>
              <a:ea typeface="Palatino Linotype"/>
              <a:cs typeface="Palatino Linotype"/>
              <a:sym typeface="Palatino Linotyp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4"/>
          <p:cNvSpPr/>
          <p:nvPr/>
        </p:nvSpPr>
        <p:spPr>
          <a:xfrm>
            <a:off x="0" y="0"/>
            <a:ext cx="8881500" cy="9168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Exploring the data</a:t>
            </a:r>
            <a:endParaRPr b="1" i="0" sz="3400" u="none" cap="none" strike="noStrike">
              <a:solidFill>
                <a:schemeClr val="lt1"/>
              </a:solidFill>
              <a:latin typeface="Caveat"/>
              <a:ea typeface="Caveat"/>
              <a:cs typeface="Caveat"/>
              <a:sym typeface="Caveat"/>
            </a:endParaRPr>
          </a:p>
        </p:txBody>
      </p:sp>
      <p:sp>
        <p:nvSpPr>
          <p:cNvPr id="198" name="Google Shape;198;p34"/>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
        <p:nvSpPr>
          <p:cNvPr id="199" name="Google Shape;199;p34"/>
          <p:cNvSpPr txBox="1"/>
          <p:nvPr/>
        </p:nvSpPr>
        <p:spPr>
          <a:xfrm>
            <a:off x="206800" y="1127725"/>
            <a:ext cx="8554200" cy="332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latin typeface="Palatino Linotype"/>
                <a:ea typeface="Palatino Linotype"/>
                <a:cs typeface="Palatino Linotype"/>
                <a:sym typeface="Palatino Linotype"/>
              </a:rPr>
              <a:t>Now, that we have a data for a company for its </a:t>
            </a:r>
            <a:r>
              <a:rPr lang="en-GB" sz="1600">
                <a:solidFill>
                  <a:schemeClr val="dk1"/>
                </a:solidFill>
                <a:latin typeface="Palatino Linotype"/>
                <a:ea typeface="Palatino Linotype"/>
                <a:cs typeface="Palatino Linotype"/>
                <a:sym typeface="Palatino Linotype"/>
              </a:rPr>
              <a:t>OpenTime, CloseTime, OpenPrice, ClosePrice, Volume traded, we can have a quick look at this data and see how does the closing price changed throughout the time. </a:t>
            </a:r>
            <a:endParaRPr sz="1600">
              <a:solidFill>
                <a:schemeClr val="dk1"/>
              </a:solidFill>
              <a:latin typeface="Palatino Linotype"/>
              <a:ea typeface="Palatino Linotype"/>
              <a:cs typeface="Palatino Linotype"/>
              <a:sym typeface="Palatino Linotype"/>
            </a:endParaRPr>
          </a:p>
          <a:p>
            <a:pPr indent="0" lvl="0" marL="0" rtl="0" algn="l">
              <a:spcBef>
                <a:spcPts val="0"/>
              </a:spcBef>
              <a:spcAft>
                <a:spcPts val="0"/>
              </a:spcAft>
              <a:buNone/>
            </a:pPr>
            <a:r>
              <a:t/>
            </a:r>
            <a:endParaRPr sz="1600">
              <a:solidFill>
                <a:schemeClr val="dk1"/>
              </a:solidFill>
              <a:latin typeface="Palatino Linotype"/>
              <a:ea typeface="Palatino Linotype"/>
              <a:cs typeface="Palatino Linotype"/>
              <a:sym typeface="Palatino Linotype"/>
            </a:endParaRPr>
          </a:p>
          <a:p>
            <a:pPr indent="0" lvl="0" marL="0" rtl="0" algn="l">
              <a:spcBef>
                <a:spcPts val="0"/>
              </a:spcBef>
              <a:spcAft>
                <a:spcPts val="0"/>
              </a:spcAft>
              <a:buNone/>
            </a:pPr>
            <a:r>
              <a:rPr lang="en-GB" sz="1600">
                <a:solidFill>
                  <a:schemeClr val="dk1"/>
                </a:solidFill>
                <a:latin typeface="Palatino Linotype"/>
                <a:ea typeface="Palatino Linotype"/>
                <a:cs typeface="Palatino Linotype"/>
                <a:sym typeface="Palatino Linotype"/>
              </a:rPr>
              <a:t>Let’s do this really quick. We can use matplotlib for exploring the data visually. </a:t>
            </a:r>
            <a:endParaRPr>
              <a:latin typeface="Palatino Linotype"/>
              <a:ea typeface="Palatino Linotype"/>
              <a:cs typeface="Palatino Linotype"/>
              <a:sym typeface="Palatino Linotyp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5"/>
          <p:cNvSpPr/>
          <p:nvPr/>
        </p:nvSpPr>
        <p:spPr>
          <a:xfrm>
            <a:off x="0" y="0"/>
            <a:ext cx="8881500" cy="9168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Scaling the data</a:t>
            </a:r>
            <a:endParaRPr b="1" i="0" sz="3400" u="none" cap="none" strike="noStrike">
              <a:solidFill>
                <a:schemeClr val="lt1"/>
              </a:solidFill>
              <a:latin typeface="Caveat"/>
              <a:ea typeface="Caveat"/>
              <a:cs typeface="Caveat"/>
              <a:sym typeface="Caveat"/>
            </a:endParaRPr>
          </a:p>
        </p:txBody>
      </p:sp>
      <p:sp>
        <p:nvSpPr>
          <p:cNvPr id="207" name="Google Shape;207;p35"/>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
        <p:nvSpPr>
          <p:cNvPr id="208" name="Google Shape;208;p35"/>
          <p:cNvSpPr txBox="1"/>
          <p:nvPr/>
        </p:nvSpPr>
        <p:spPr>
          <a:xfrm>
            <a:off x="142875" y="1093000"/>
            <a:ext cx="8431800" cy="327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Palatino Linotype"/>
                <a:ea typeface="Palatino Linotype"/>
                <a:cs typeface="Palatino Linotype"/>
                <a:sym typeface="Palatino Linotype"/>
              </a:rPr>
              <a:t>Scaling is very important in ML and it becomes even more important in neural networks. The reason that it becomes really important is because in neural networks, the number of weights that it learns is huge and sometimes because of unscaled data, it might happen that the neural network might get distracted because of these points and it might stray away from the optimum point.</a:t>
            </a:r>
            <a:endParaRPr>
              <a:latin typeface="Palatino Linotype"/>
              <a:ea typeface="Palatino Linotype"/>
              <a:cs typeface="Palatino Linotype"/>
              <a:sym typeface="Palatino Linotype"/>
            </a:endParaRPr>
          </a:p>
          <a:p>
            <a:pPr indent="0" lvl="0" marL="0" rtl="0" algn="l">
              <a:spcBef>
                <a:spcPts val="0"/>
              </a:spcBef>
              <a:spcAft>
                <a:spcPts val="0"/>
              </a:spcAft>
              <a:buNone/>
            </a:pPr>
            <a:r>
              <a:t/>
            </a:r>
            <a:endParaRPr>
              <a:latin typeface="Palatino Linotype"/>
              <a:ea typeface="Palatino Linotype"/>
              <a:cs typeface="Palatino Linotype"/>
              <a:sym typeface="Palatino Linotype"/>
            </a:endParaRPr>
          </a:p>
          <a:p>
            <a:pPr indent="0" lvl="0" marL="0" rtl="0" algn="l">
              <a:spcBef>
                <a:spcPts val="0"/>
              </a:spcBef>
              <a:spcAft>
                <a:spcPts val="0"/>
              </a:spcAft>
              <a:buNone/>
            </a:pPr>
            <a:r>
              <a:rPr lang="en-GB">
                <a:latin typeface="Palatino Linotype"/>
                <a:ea typeface="Palatino Linotype"/>
                <a:cs typeface="Palatino Linotype"/>
                <a:sym typeface="Palatino Linotype"/>
              </a:rPr>
              <a:t>Hence, it is always advisable that in neural networks, the data points needs to be scaled before it should be fed into the model.</a:t>
            </a:r>
            <a:endParaRPr>
              <a:latin typeface="Palatino Linotype"/>
              <a:ea typeface="Palatino Linotype"/>
              <a:cs typeface="Palatino Linotype"/>
              <a:sym typeface="Palatino Linotype"/>
            </a:endParaRPr>
          </a:p>
          <a:p>
            <a:pPr indent="0" lvl="0" marL="0" rtl="0" algn="l">
              <a:spcBef>
                <a:spcPts val="0"/>
              </a:spcBef>
              <a:spcAft>
                <a:spcPts val="0"/>
              </a:spcAft>
              <a:buNone/>
            </a:pPr>
            <a:r>
              <a:t/>
            </a:r>
            <a:endParaRPr>
              <a:latin typeface="Palatino Linotype"/>
              <a:ea typeface="Palatino Linotype"/>
              <a:cs typeface="Palatino Linotype"/>
              <a:sym typeface="Palatino Linotype"/>
            </a:endParaRPr>
          </a:p>
          <a:p>
            <a:pPr indent="0" lvl="0" marL="0" rtl="0" algn="l">
              <a:spcBef>
                <a:spcPts val="0"/>
              </a:spcBef>
              <a:spcAft>
                <a:spcPts val="0"/>
              </a:spcAft>
              <a:buNone/>
            </a:pPr>
            <a:r>
              <a:rPr lang="en-GB">
                <a:latin typeface="Palatino Linotype"/>
                <a:ea typeface="Palatino Linotype"/>
                <a:cs typeface="Palatino Linotype"/>
                <a:sym typeface="Palatino Linotype"/>
              </a:rPr>
              <a:t>We will be using MINMAXSCALER from sklearn to accomplish this task. </a:t>
            </a:r>
            <a:endParaRPr>
              <a:latin typeface="Palatino Linotype"/>
              <a:ea typeface="Palatino Linotype"/>
              <a:cs typeface="Palatino Linotype"/>
              <a:sym typeface="Palatino Linotyp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36"/>
          <p:cNvSpPr/>
          <p:nvPr/>
        </p:nvSpPr>
        <p:spPr>
          <a:xfrm>
            <a:off x="0" y="0"/>
            <a:ext cx="8881500" cy="9168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Making Features</a:t>
            </a:r>
            <a:endParaRPr b="1" i="0" sz="3400" u="none" cap="none" strike="noStrike">
              <a:solidFill>
                <a:schemeClr val="lt1"/>
              </a:solidFill>
              <a:latin typeface="Caveat"/>
              <a:ea typeface="Caveat"/>
              <a:cs typeface="Caveat"/>
              <a:sym typeface="Caveat"/>
            </a:endParaRPr>
          </a:p>
        </p:txBody>
      </p:sp>
      <p:sp>
        <p:nvSpPr>
          <p:cNvPr id="216" name="Google Shape;216;p36"/>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
        <p:nvSpPr>
          <p:cNvPr id="217" name="Google Shape;217;p36"/>
          <p:cNvSpPr txBox="1"/>
          <p:nvPr/>
        </p:nvSpPr>
        <p:spPr>
          <a:xfrm>
            <a:off x="142875" y="1093000"/>
            <a:ext cx="8670600" cy="339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Palatino Linotype"/>
                <a:ea typeface="Palatino Linotype"/>
                <a:cs typeface="Palatino Linotype"/>
                <a:sym typeface="Palatino Linotype"/>
              </a:rPr>
              <a:t>How are we going to predict the closing price?</a:t>
            </a:r>
            <a:endParaRPr>
              <a:latin typeface="Palatino Linotype"/>
              <a:ea typeface="Palatino Linotype"/>
              <a:cs typeface="Palatino Linotype"/>
              <a:sym typeface="Palatino Linotype"/>
            </a:endParaRPr>
          </a:p>
          <a:p>
            <a:pPr indent="0" lvl="0" marL="0" rtl="0" algn="l">
              <a:spcBef>
                <a:spcPts val="0"/>
              </a:spcBef>
              <a:spcAft>
                <a:spcPts val="0"/>
              </a:spcAft>
              <a:buNone/>
            </a:pPr>
            <a:r>
              <a:t/>
            </a:r>
            <a:endParaRPr>
              <a:latin typeface="Palatino Linotype"/>
              <a:ea typeface="Palatino Linotype"/>
              <a:cs typeface="Palatino Linotype"/>
              <a:sym typeface="Palatino Linotype"/>
            </a:endParaRPr>
          </a:p>
          <a:p>
            <a:pPr indent="0" lvl="0" marL="0" rtl="0" algn="l">
              <a:spcBef>
                <a:spcPts val="0"/>
              </a:spcBef>
              <a:spcAft>
                <a:spcPts val="0"/>
              </a:spcAft>
              <a:buNone/>
            </a:pPr>
            <a:r>
              <a:rPr lang="en-GB">
                <a:latin typeface="Palatino Linotype"/>
                <a:ea typeface="Palatino Linotype"/>
                <a:cs typeface="Palatino Linotype"/>
                <a:sym typeface="Palatino Linotype"/>
              </a:rPr>
              <a:t>To do that, we will use Regression. </a:t>
            </a:r>
            <a:endParaRPr>
              <a:latin typeface="Palatino Linotype"/>
              <a:ea typeface="Palatino Linotype"/>
              <a:cs typeface="Palatino Linotype"/>
              <a:sym typeface="Palatino Linotype"/>
            </a:endParaRPr>
          </a:p>
          <a:p>
            <a:pPr indent="0" lvl="0" marL="0" rtl="0" algn="l">
              <a:spcBef>
                <a:spcPts val="0"/>
              </a:spcBef>
              <a:spcAft>
                <a:spcPts val="0"/>
              </a:spcAft>
              <a:buNone/>
            </a:pPr>
            <a:r>
              <a:t/>
            </a:r>
            <a:endParaRPr>
              <a:latin typeface="Palatino Linotype"/>
              <a:ea typeface="Palatino Linotype"/>
              <a:cs typeface="Palatino Linotype"/>
              <a:sym typeface="Palatino Linotype"/>
            </a:endParaRPr>
          </a:p>
          <a:p>
            <a:pPr indent="0" lvl="0" marL="0" rtl="0" algn="l">
              <a:spcBef>
                <a:spcPts val="0"/>
              </a:spcBef>
              <a:spcAft>
                <a:spcPts val="0"/>
              </a:spcAft>
              <a:buNone/>
            </a:pPr>
            <a:r>
              <a:rPr lang="en-GB">
                <a:latin typeface="Palatino Linotype"/>
                <a:ea typeface="Palatino Linotype"/>
                <a:cs typeface="Palatino Linotype"/>
                <a:sym typeface="Palatino Linotype"/>
              </a:rPr>
              <a:t>But, Regression needs some features. We cannot use dates in the feature set and also using opening price doesn’t make any sense. </a:t>
            </a:r>
            <a:endParaRPr>
              <a:latin typeface="Palatino Linotype"/>
              <a:ea typeface="Palatino Linotype"/>
              <a:cs typeface="Palatino Linotype"/>
              <a:sym typeface="Palatino Linotype"/>
            </a:endParaRPr>
          </a:p>
          <a:p>
            <a:pPr indent="0" lvl="0" marL="0" rtl="0" algn="l">
              <a:spcBef>
                <a:spcPts val="0"/>
              </a:spcBef>
              <a:spcAft>
                <a:spcPts val="0"/>
              </a:spcAft>
              <a:buNone/>
            </a:pPr>
            <a:r>
              <a:t/>
            </a:r>
            <a:endParaRPr>
              <a:latin typeface="Palatino Linotype"/>
              <a:ea typeface="Palatino Linotype"/>
              <a:cs typeface="Palatino Linotype"/>
              <a:sym typeface="Palatino Linotype"/>
            </a:endParaRPr>
          </a:p>
          <a:p>
            <a:pPr indent="0" lvl="0" marL="0" rtl="0" algn="l">
              <a:spcBef>
                <a:spcPts val="0"/>
              </a:spcBef>
              <a:spcAft>
                <a:spcPts val="0"/>
              </a:spcAft>
              <a:buNone/>
            </a:pPr>
            <a:r>
              <a:rPr lang="en-GB">
                <a:latin typeface="Palatino Linotype"/>
                <a:ea typeface="Palatino Linotype"/>
                <a:cs typeface="Palatino Linotype"/>
                <a:sym typeface="Palatino Linotype"/>
              </a:rPr>
              <a:t>Since, the closing price is a time series data, we can predict today’s price based on some past prices. How many? </a:t>
            </a:r>
            <a:endParaRPr>
              <a:latin typeface="Palatino Linotype"/>
              <a:ea typeface="Palatino Linotype"/>
              <a:cs typeface="Palatino Linotype"/>
              <a:sym typeface="Palatino Linotype"/>
            </a:endParaRPr>
          </a:p>
          <a:p>
            <a:pPr indent="0" lvl="0" marL="0" rtl="0" algn="l">
              <a:spcBef>
                <a:spcPts val="0"/>
              </a:spcBef>
              <a:spcAft>
                <a:spcPts val="0"/>
              </a:spcAft>
              <a:buNone/>
            </a:pPr>
            <a:r>
              <a:t/>
            </a:r>
            <a:endParaRPr>
              <a:latin typeface="Palatino Linotype"/>
              <a:ea typeface="Palatino Linotype"/>
              <a:cs typeface="Palatino Linotype"/>
              <a:sym typeface="Palatino Linotype"/>
            </a:endParaRPr>
          </a:p>
          <a:p>
            <a:pPr indent="0" lvl="0" marL="0" rtl="0" algn="l">
              <a:spcBef>
                <a:spcPts val="0"/>
              </a:spcBef>
              <a:spcAft>
                <a:spcPts val="0"/>
              </a:spcAft>
              <a:buNone/>
            </a:pPr>
            <a:r>
              <a:rPr lang="en-GB">
                <a:latin typeface="Palatino Linotype"/>
                <a:ea typeface="Palatino Linotype"/>
                <a:cs typeface="Palatino Linotype"/>
                <a:sym typeface="Palatino Linotype"/>
              </a:rPr>
              <a:t>Let say 60. </a:t>
            </a:r>
            <a:endParaRPr>
              <a:latin typeface="Palatino Linotype"/>
              <a:ea typeface="Palatino Linotype"/>
              <a:cs typeface="Palatino Linotype"/>
              <a:sym typeface="Palatino Linotype"/>
            </a:endParaRPr>
          </a:p>
          <a:p>
            <a:pPr indent="0" lvl="0" marL="0" rtl="0" algn="l">
              <a:spcBef>
                <a:spcPts val="0"/>
              </a:spcBef>
              <a:spcAft>
                <a:spcPts val="0"/>
              </a:spcAft>
              <a:buNone/>
            </a:pPr>
            <a:r>
              <a:t/>
            </a:r>
            <a:endParaRPr>
              <a:latin typeface="Palatino Linotype"/>
              <a:ea typeface="Palatino Linotype"/>
              <a:cs typeface="Palatino Linotype"/>
              <a:sym typeface="Palatino Linotype"/>
            </a:endParaRPr>
          </a:p>
          <a:p>
            <a:pPr indent="0" lvl="0" marL="0" rtl="0" algn="l">
              <a:spcBef>
                <a:spcPts val="0"/>
              </a:spcBef>
              <a:spcAft>
                <a:spcPts val="0"/>
              </a:spcAft>
              <a:buNone/>
            </a:pPr>
            <a:r>
              <a:rPr lang="en-GB">
                <a:latin typeface="Palatino Linotype"/>
                <a:ea typeface="Palatino Linotype"/>
                <a:cs typeface="Palatino Linotype"/>
                <a:sym typeface="Palatino Linotype"/>
              </a:rPr>
              <a:t>So, we will have a data which will have 60 features and one variable to predict. </a:t>
            </a:r>
            <a:endParaRPr>
              <a:latin typeface="Palatino Linotype"/>
              <a:ea typeface="Palatino Linotype"/>
              <a:cs typeface="Palatino Linotype"/>
              <a:sym typeface="Palatino Linotyp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37"/>
          <p:cNvSpPr/>
          <p:nvPr/>
        </p:nvSpPr>
        <p:spPr>
          <a:xfrm>
            <a:off x="0" y="0"/>
            <a:ext cx="8881500" cy="9168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Making Splits of training and testing</a:t>
            </a:r>
            <a:endParaRPr b="1" i="0" sz="3400" u="none" cap="none" strike="noStrike">
              <a:solidFill>
                <a:schemeClr val="lt1"/>
              </a:solidFill>
              <a:latin typeface="Caveat"/>
              <a:ea typeface="Caveat"/>
              <a:cs typeface="Caveat"/>
              <a:sym typeface="Caveat"/>
            </a:endParaRPr>
          </a:p>
        </p:txBody>
      </p:sp>
      <p:sp>
        <p:nvSpPr>
          <p:cNvPr id="225" name="Google Shape;225;p37"/>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
        <p:nvSpPr>
          <p:cNvPr id="226" name="Google Shape;226;p37"/>
          <p:cNvSpPr txBox="1"/>
          <p:nvPr/>
        </p:nvSpPr>
        <p:spPr>
          <a:xfrm>
            <a:off x="142875" y="1093000"/>
            <a:ext cx="8670600" cy="339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900">
                <a:latin typeface="Palatino Linotype"/>
                <a:ea typeface="Palatino Linotype"/>
                <a:cs typeface="Palatino Linotype"/>
                <a:sym typeface="Palatino Linotype"/>
              </a:rPr>
              <a:t>To check the performance of the model, we will use a seperate hold out dataset for testing.</a:t>
            </a:r>
            <a:endParaRPr sz="1900">
              <a:latin typeface="Palatino Linotype"/>
              <a:ea typeface="Palatino Linotype"/>
              <a:cs typeface="Palatino Linotype"/>
              <a:sym typeface="Palatino Linotype"/>
            </a:endParaRPr>
          </a:p>
          <a:p>
            <a:pPr indent="0" lvl="0" marL="0" rtl="0" algn="l">
              <a:spcBef>
                <a:spcPts val="0"/>
              </a:spcBef>
              <a:spcAft>
                <a:spcPts val="0"/>
              </a:spcAft>
              <a:buNone/>
            </a:pPr>
            <a:r>
              <a:t/>
            </a:r>
            <a:endParaRPr sz="1900">
              <a:latin typeface="Palatino Linotype"/>
              <a:ea typeface="Palatino Linotype"/>
              <a:cs typeface="Palatino Linotype"/>
              <a:sym typeface="Palatino Linotype"/>
            </a:endParaRPr>
          </a:p>
          <a:p>
            <a:pPr indent="0" lvl="0" marL="0" rtl="0" algn="l">
              <a:spcBef>
                <a:spcPts val="0"/>
              </a:spcBef>
              <a:spcAft>
                <a:spcPts val="0"/>
              </a:spcAft>
              <a:buNone/>
            </a:pPr>
            <a:r>
              <a:rPr lang="en-GB" sz="1900">
                <a:latin typeface="Palatino Linotype"/>
                <a:ea typeface="Palatino Linotype"/>
                <a:cs typeface="Palatino Linotype"/>
                <a:sym typeface="Palatino Linotype"/>
              </a:rPr>
              <a:t>We are going to be using 20% of the total samples for testing.</a:t>
            </a:r>
            <a:endParaRPr sz="1900">
              <a:latin typeface="Palatino Linotype"/>
              <a:ea typeface="Palatino Linotype"/>
              <a:cs typeface="Palatino Linotype"/>
              <a:sym typeface="Palatino Linotyp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38"/>
          <p:cNvSpPr/>
          <p:nvPr/>
        </p:nvSpPr>
        <p:spPr>
          <a:xfrm>
            <a:off x="0" y="0"/>
            <a:ext cx="8881500" cy="9168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Making the Sequential Model Architecture</a:t>
            </a:r>
            <a:endParaRPr b="1" i="0" sz="3400" u="none" cap="none" strike="noStrike">
              <a:solidFill>
                <a:schemeClr val="lt1"/>
              </a:solidFill>
              <a:latin typeface="Caveat"/>
              <a:ea typeface="Caveat"/>
              <a:cs typeface="Caveat"/>
              <a:sym typeface="Caveat"/>
            </a:endParaRPr>
          </a:p>
        </p:txBody>
      </p:sp>
      <p:sp>
        <p:nvSpPr>
          <p:cNvPr id="234" name="Google Shape;234;p38"/>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
        <p:nvSpPr>
          <p:cNvPr id="235" name="Google Shape;235;p38"/>
          <p:cNvSpPr txBox="1"/>
          <p:nvPr/>
        </p:nvSpPr>
        <p:spPr>
          <a:xfrm>
            <a:off x="207175" y="1093000"/>
            <a:ext cx="8477700" cy="3517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700">
                <a:latin typeface="Palatino Linotype"/>
                <a:ea typeface="Palatino Linotype"/>
                <a:cs typeface="Palatino Linotype"/>
                <a:sym typeface="Palatino Linotype"/>
              </a:rPr>
              <a:t>Building the Tensorflow model architecture.</a:t>
            </a:r>
            <a:endParaRPr sz="1700">
              <a:latin typeface="Palatino Linotype"/>
              <a:ea typeface="Palatino Linotype"/>
              <a:cs typeface="Palatino Linotype"/>
              <a:sym typeface="Palatino Linotype"/>
            </a:endParaRPr>
          </a:p>
          <a:p>
            <a:pPr indent="0" lvl="0" marL="2286000" rtl="0" algn="l">
              <a:spcBef>
                <a:spcPts val="0"/>
              </a:spcBef>
              <a:spcAft>
                <a:spcPts val="0"/>
              </a:spcAft>
              <a:buNone/>
            </a:pPr>
            <a:r>
              <a:t/>
            </a:r>
            <a:endParaRPr sz="1700">
              <a:latin typeface="Palatino Linotype"/>
              <a:ea typeface="Palatino Linotype"/>
              <a:cs typeface="Palatino Linotype"/>
              <a:sym typeface="Palatino Linotype"/>
            </a:endParaRPr>
          </a:p>
          <a:p>
            <a:pPr indent="0" lvl="0" marL="2286000" rtl="0" algn="l">
              <a:spcBef>
                <a:spcPts val="0"/>
              </a:spcBef>
              <a:spcAft>
                <a:spcPts val="0"/>
              </a:spcAft>
              <a:buNone/>
            </a:pPr>
            <a:r>
              <a:rPr lang="en-GB" sz="1700">
                <a:latin typeface="Palatino Linotype"/>
                <a:ea typeface="Palatino Linotype"/>
                <a:cs typeface="Palatino Linotype"/>
                <a:sym typeface="Palatino Linotype"/>
              </a:rPr>
              <a:t>Model = Sequential()</a:t>
            </a:r>
            <a:endParaRPr sz="1700">
              <a:latin typeface="Palatino Linotype"/>
              <a:ea typeface="Palatino Linotype"/>
              <a:cs typeface="Palatino Linotype"/>
              <a:sym typeface="Palatino Linotype"/>
            </a:endParaRPr>
          </a:p>
          <a:p>
            <a:pPr indent="0" lvl="0" marL="2286000" rtl="0" algn="l">
              <a:spcBef>
                <a:spcPts val="0"/>
              </a:spcBef>
              <a:spcAft>
                <a:spcPts val="0"/>
              </a:spcAft>
              <a:buNone/>
            </a:pPr>
            <a:r>
              <a:t/>
            </a:r>
            <a:endParaRPr sz="1700">
              <a:latin typeface="Palatino Linotype"/>
              <a:ea typeface="Palatino Linotype"/>
              <a:cs typeface="Palatino Linotype"/>
              <a:sym typeface="Palatino Linotype"/>
            </a:endParaRPr>
          </a:p>
          <a:p>
            <a:pPr indent="0" lvl="0" marL="2286000" rtl="0" algn="l">
              <a:spcBef>
                <a:spcPts val="0"/>
              </a:spcBef>
              <a:spcAft>
                <a:spcPts val="0"/>
              </a:spcAft>
              <a:buNone/>
            </a:pPr>
            <a:r>
              <a:rPr lang="en-GB" sz="1700">
                <a:latin typeface="Palatino Linotype"/>
                <a:ea typeface="Palatino Linotype"/>
                <a:cs typeface="Palatino Linotype"/>
                <a:sym typeface="Palatino Linotype"/>
              </a:rPr>
              <a:t>model.add( Dense() )</a:t>
            </a:r>
            <a:endParaRPr sz="1700">
              <a:latin typeface="Palatino Linotype"/>
              <a:ea typeface="Palatino Linotype"/>
              <a:cs typeface="Palatino Linotype"/>
              <a:sym typeface="Palatino Linotype"/>
            </a:endParaRPr>
          </a:p>
          <a:p>
            <a:pPr indent="0" lvl="0" marL="2286000" rtl="0" algn="l">
              <a:spcBef>
                <a:spcPts val="0"/>
              </a:spcBef>
              <a:spcAft>
                <a:spcPts val="0"/>
              </a:spcAft>
              <a:buNone/>
            </a:pPr>
            <a:r>
              <a:rPr lang="en-GB" sz="1700">
                <a:solidFill>
                  <a:schemeClr val="dk1"/>
                </a:solidFill>
                <a:latin typeface="Palatino Linotype"/>
                <a:ea typeface="Palatino Linotype"/>
                <a:cs typeface="Palatino Linotype"/>
                <a:sym typeface="Palatino Linotype"/>
              </a:rPr>
              <a:t>model.add( Dense() )</a:t>
            </a:r>
            <a:endParaRPr sz="1700">
              <a:solidFill>
                <a:schemeClr val="dk1"/>
              </a:solidFill>
              <a:latin typeface="Palatino Linotype"/>
              <a:ea typeface="Palatino Linotype"/>
              <a:cs typeface="Palatino Linotype"/>
              <a:sym typeface="Palatino Linotype"/>
            </a:endParaRPr>
          </a:p>
          <a:p>
            <a:pPr indent="0" lvl="0" marL="2286000" rtl="0" algn="l">
              <a:spcBef>
                <a:spcPts val="0"/>
              </a:spcBef>
              <a:spcAft>
                <a:spcPts val="0"/>
              </a:spcAft>
              <a:buNone/>
            </a:pPr>
            <a:r>
              <a:rPr lang="en-GB" sz="1700">
                <a:solidFill>
                  <a:schemeClr val="dk1"/>
                </a:solidFill>
                <a:latin typeface="Palatino Linotype"/>
                <a:ea typeface="Palatino Linotype"/>
                <a:cs typeface="Palatino Linotype"/>
                <a:sym typeface="Palatino Linotype"/>
              </a:rPr>
              <a:t>model.add( Dense() )</a:t>
            </a:r>
            <a:endParaRPr sz="1700">
              <a:solidFill>
                <a:schemeClr val="dk1"/>
              </a:solidFill>
              <a:latin typeface="Palatino Linotype"/>
              <a:ea typeface="Palatino Linotype"/>
              <a:cs typeface="Palatino Linotype"/>
              <a:sym typeface="Palatino Linotype"/>
            </a:endParaRPr>
          </a:p>
          <a:p>
            <a:pPr indent="0" lvl="0" marL="2286000" rtl="0" algn="l">
              <a:spcBef>
                <a:spcPts val="0"/>
              </a:spcBef>
              <a:spcAft>
                <a:spcPts val="0"/>
              </a:spcAft>
              <a:buNone/>
            </a:pPr>
            <a:r>
              <a:t/>
            </a:r>
            <a:endParaRPr sz="1700">
              <a:solidFill>
                <a:schemeClr val="dk1"/>
              </a:solidFill>
              <a:latin typeface="Palatino Linotype"/>
              <a:ea typeface="Palatino Linotype"/>
              <a:cs typeface="Palatino Linotype"/>
              <a:sym typeface="Palatino Linotype"/>
            </a:endParaRPr>
          </a:p>
          <a:p>
            <a:pPr indent="0" lvl="0" marL="0" rtl="0" algn="l">
              <a:spcBef>
                <a:spcPts val="0"/>
              </a:spcBef>
              <a:spcAft>
                <a:spcPts val="0"/>
              </a:spcAft>
              <a:buClr>
                <a:schemeClr val="dk1"/>
              </a:buClr>
              <a:buSzPts val="1100"/>
              <a:buFont typeface="Arial"/>
              <a:buNone/>
            </a:pPr>
            <a:r>
              <a:rPr lang="en-GB" sz="1700">
                <a:solidFill>
                  <a:schemeClr val="dk1"/>
                </a:solidFill>
                <a:latin typeface="Palatino Linotype"/>
                <a:ea typeface="Palatino Linotype"/>
                <a:cs typeface="Palatino Linotype"/>
                <a:sym typeface="Palatino Linotype"/>
              </a:rPr>
              <a:t>Specify, the necessary arguments to these functions and then compile the model by calling the function .compile of the model.</a:t>
            </a:r>
            <a:endParaRPr sz="1700">
              <a:solidFill>
                <a:schemeClr val="dk1"/>
              </a:solidFill>
              <a:latin typeface="Palatino Linotype"/>
              <a:ea typeface="Palatino Linotype"/>
              <a:cs typeface="Palatino Linotype"/>
              <a:sym typeface="Palatino Linotyp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39"/>
          <p:cNvSpPr/>
          <p:nvPr/>
        </p:nvSpPr>
        <p:spPr>
          <a:xfrm>
            <a:off x="0" y="0"/>
            <a:ext cx="8881500" cy="9168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Training the model</a:t>
            </a:r>
            <a:endParaRPr b="1" i="0" sz="3400" u="none" cap="none" strike="noStrike">
              <a:solidFill>
                <a:schemeClr val="lt1"/>
              </a:solidFill>
              <a:latin typeface="Caveat"/>
              <a:ea typeface="Caveat"/>
              <a:cs typeface="Caveat"/>
              <a:sym typeface="Caveat"/>
            </a:endParaRPr>
          </a:p>
        </p:txBody>
      </p:sp>
      <p:sp>
        <p:nvSpPr>
          <p:cNvPr id="243" name="Google Shape;243;p39"/>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
        <p:nvSpPr>
          <p:cNvPr id="244" name="Google Shape;244;p39"/>
          <p:cNvSpPr txBox="1"/>
          <p:nvPr/>
        </p:nvSpPr>
        <p:spPr>
          <a:xfrm>
            <a:off x="253100" y="1239950"/>
            <a:ext cx="7899000" cy="317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900">
                <a:latin typeface="Palatino Linotype"/>
                <a:ea typeface="Palatino Linotype"/>
                <a:cs typeface="Palatino Linotype"/>
                <a:sym typeface="Palatino Linotype"/>
              </a:rPr>
              <a:t>Let’s train the model by passing training dataset and calling the .train function of the model</a:t>
            </a:r>
            <a:endParaRPr sz="1900">
              <a:latin typeface="Palatino Linotype"/>
              <a:ea typeface="Palatino Linotype"/>
              <a:cs typeface="Palatino Linotype"/>
              <a:sym typeface="Palatino Linotype"/>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