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593" r:id="rId2"/>
    <p:sldId id="594" r:id="rId3"/>
    <p:sldId id="595" r:id="rId4"/>
    <p:sldId id="603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4" r:id="rId13"/>
    <p:sldId id="611" r:id="rId14"/>
    <p:sldId id="605" r:id="rId15"/>
    <p:sldId id="606" r:id="rId16"/>
    <p:sldId id="607" r:id="rId17"/>
    <p:sldId id="608" r:id="rId18"/>
    <p:sldId id="609" r:id="rId19"/>
    <p:sldId id="610" r:id="rId20"/>
    <p:sldId id="612" r:id="rId21"/>
    <p:sldId id="613" r:id="rId22"/>
    <p:sldId id="614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627" r:id="rId36"/>
    <p:sldId id="628" r:id="rId3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1D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7" autoAdjust="0"/>
    <p:restoredTop sz="89579" autoAdjust="0"/>
  </p:normalViewPr>
  <p:slideViewPr>
    <p:cSldViewPr snapToGrid="0" showGuides="1">
      <p:cViewPr>
        <p:scale>
          <a:sx n="70" d="100"/>
          <a:sy n="70" d="100"/>
        </p:scale>
        <p:origin x="3496" y="1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82DA-45BE-AF43-9F37-0BD04449536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AF6FB-80B2-314D-BC0E-E5EFCE7C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643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39724-E685-499E-BB6E-431A39EA1BBD}" type="datetimeFigureOut">
              <a:rPr lang="es-VE" smtClean="0"/>
              <a:t>25/3/21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16BB8-5F0B-4AE8-B7C4-0765A498136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4157854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B16BB8-5F0B-4AE8-B7C4-0765A4981364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498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ángulo rectángulo 6"/>
          <p:cNvSpPr/>
          <p:nvPr userDrawn="1"/>
        </p:nvSpPr>
        <p:spPr>
          <a:xfrm flipH="1">
            <a:off x="5239657" y="3585029"/>
            <a:ext cx="3211818" cy="203200"/>
          </a:xfrm>
          <a:prstGeom prst="rtTriangle">
            <a:avLst/>
          </a:prstGeom>
          <a:gradFill>
            <a:gsLst>
              <a:gs pos="0">
                <a:srgbClr val="F7941D"/>
              </a:gs>
              <a:gs pos="50000">
                <a:srgbClr val="F7941D"/>
              </a:gs>
              <a:gs pos="100000">
                <a:srgbClr val="F7941D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Triángulo rectángulo 7"/>
          <p:cNvSpPr/>
          <p:nvPr userDrawn="1"/>
        </p:nvSpPr>
        <p:spPr>
          <a:xfrm flipH="1">
            <a:off x="3671047" y="1"/>
            <a:ext cx="8520952" cy="6858000"/>
          </a:xfrm>
          <a:prstGeom prst="rtTriangle">
            <a:avLst/>
          </a:prstGeom>
          <a:solidFill>
            <a:srgbClr val="F7941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5229024" y="3788229"/>
            <a:ext cx="6962976" cy="1254418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sz="3600" b="1" dirty="0">
              <a:solidFill>
                <a:srgbClr val="F794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echa izquierda 9"/>
          <p:cNvSpPr/>
          <p:nvPr userDrawn="1"/>
        </p:nvSpPr>
        <p:spPr>
          <a:xfrm>
            <a:off x="4540101" y="4690941"/>
            <a:ext cx="7651899" cy="1361515"/>
          </a:xfrm>
          <a:prstGeom prst="leftArrow">
            <a:avLst/>
          </a:prstGeom>
          <a:solidFill>
            <a:srgbClr val="818286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VE" sz="1300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0"/>
          </p:nvPr>
        </p:nvSpPr>
        <p:spPr>
          <a:xfrm>
            <a:off x="5310087" y="3847462"/>
            <a:ext cx="6800850" cy="914400"/>
          </a:xfrm>
        </p:spPr>
        <p:txBody>
          <a:bodyPr/>
          <a:lstStyle>
            <a:lvl1pPr marL="0" indent="0">
              <a:buNone/>
              <a:defRPr b="1">
                <a:solidFill>
                  <a:srgbClr val="F7941D"/>
                </a:solidFill>
              </a:defRPr>
            </a:lvl1pPr>
            <a:lvl2pPr marL="457200" indent="-457200">
              <a:buNone/>
              <a:defRPr i="1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VE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229225" y="4990163"/>
            <a:ext cx="6962774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VE" dirty="0"/>
          </a:p>
        </p:txBody>
      </p:sp>
      <p:pic>
        <p:nvPicPr>
          <p:cNvPr id="13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" y="4242816"/>
            <a:ext cx="4548514" cy="1722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356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5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V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lecha izquierda 9"/>
          <p:cNvSpPr/>
          <p:nvPr userDrawn="1"/>
        </p:nvSpPr>
        <p:spPr>
          <a:xfrm>
            <a:off x="1219200" y="190986"/>
            <a:ext cx="10972800" cy="1061063"/>
          </a:xfrm>
          <a:prstGeom prst="leftArrow">
            <a:avLst/>
          </a:prstGeom>
          <a:solidFill>
            <a:srgbClr val="F7941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VE" sz="13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343" y="393801"/>
            <a:ext cx="10848977" cy="655430"/>
          </a:xfrm>
        </p:spPr>
        <p:txBody>
          <a:bodyPr>
            <a:noAutofit/>
          </a:bodyPr>
          <a:lstStyle>
            <a:lvl1pPr algn="ctr">
              <a:defRPr sz="3600" b="1" i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VE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838200" y="7571546"/>
            <a:ext cx="12192000" cy="377687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4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0" y="393801"/>
            <a:ext cx="1601186" cy="606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90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9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3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4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B8CB-8B72-460F-B4E4-6A15EEC341A1}" type="slidenum">
              <a:rPr lang="es-V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8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4" Type="http://schemas.openxmlformats.org/officeDocument/2006/relationships/slide" Target="slide21.xml"/><Relationship Id="rId5" Type="http://schemas.openxmlformats.org/officeDocument/2006/relationships/slide" Target="slide24.xml"/><Relationship Id="rId6" Type="http://schemas.openxmlformats.org/officeDocument/2006/relationships/slide" Target="slide27.xml"/><Relationship Id="rId7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072163" y="4018613"/>
            <a:ext cx="7119837" cy="9144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/>
              <a:t>Oracle PL/SQL </a:t>
            </a:r>
            <a:r>
              <a:rPr lang="en-US" sz="4000" dirty="0" smtClean="0"/>
              <a:t>19c</a:t>
            </a:r>
            <a:endParaRPr lang="en-US" sz="4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5229226" y="4933013"/>
            <a:ext cx="6962774" cy="914400"/>
          </a:xfrm>
        </p:spPr>
        <p:txBody>
          <a:bodyPr anchor="ctr">
            <a:normAutofit/>
          </a:bodyPr>
          <a:lstStyle/>
          <a:p>
            <a:r>
              <a:rPr lang="es-VE" sz="4000" i="1" dirty="0" smtClean="0"/>
              <a:t>Advanced PL/SQL</a:t>
            </a:r>
            <a:endParaRPr lang="es-VE" sz="4000" i="1" dirty="0"/>
          </a:p>
        </p:txBody>
      </p:sp>
    </p:spTree>
    <p:extLst>
      <p:ext uri="{BB962C8B-B14F-4D97-AF65-F5344CB8AC3E}">
        <p14:creationId xmlns:p14="http://schemas.microsoft.com/office/powerpoint/2010/main" val="13579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Either connect via </a:t>
            </a:r>
            <a:r>
              <a:rPr lang="en-US" dirty="0" err="1" smtClean="0"/>
              <a:t>sqlplus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r>
              <a:rPr lang="en-US" dirty="0" smtClean="0"/>
              <a:t>/hr@fenagodb1</a:t>
            </a:r>
          </a:p>
          <a:p>
            <a:r>
              <a:rPr lang="en-US" dirty="0" smtClean="0"/>
              <a:t>Or use SQL Dev fenagodb1_hr connection string</a:t>
            </a:r>
          </a:p>
          <a:p>
            <a:r>
              <a:rPr lang="en-US" dirty="0" smtClean="0"/>
              <a:t>DECLARE</a:t>
            </a:r>
            <a:endParaRPr lang="en-US" dirty="0"/>
          </a:p>
          <a:p>
            <a:pPr lvl="1"/>
            <a:r>
              <a:rPr lang="en-US" dirty="0" smtClean="0"/>
              <a:t>CURSOR </a:t>
            </a:r>
            <a:r>
              <a:rPr lang="en-US" dirty="0" err="1" smtClean="0"/>
              <a:t>high_salaries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IS 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last_name,salary</a:t>
            </a:r>
            <a:r>
              <a:rPr lang="en-US" dirty="0"/>
              <a:t> FROM employees where salary &gt; 4000;</a:t>
            </a:r>
          </a:p>
          <a:p>
            <a:pPr lvl="1"/>
            <a:r>
              <a:rPr lang="en-US" dirty="0" err="1" smtClean="0"/>
              <a:t>v_empid</a:t>
            </a:r>
            <a:r>
              <a:rPr lang="en-US" dirty="0" smtClean="0"/>
              <a:t> </a:t>
            </a:r>
            <a:r>
              <a:rPr lang="en-US" dirty="0" err="1" smtClean="0"/>
              <a:t>emplpoyees.employee_id%TYPE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v_lastname</a:t>
            </a:r>
            <a:r>
              <a:rPr lang="en-US" dirty="0" smtClean="0"/>
              <a:t> </a:t>
            </a:r>
            <a:r>
              <a:rPr lang="en-US" dirty="0" err="1" smtClean="0"/>
              <a:t>employees.last_name%TYPE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v_salary</a:t>
            </a:r>
            <a:r>
              <a:rPr lang="en-US" dirty="0" smtClean="0"/>
              <a:t> </a:t>
            </a:r>
            <a:r>
              <a:rPr lang="en-US" dirty="0" err="1" smtClean="0"/>
              <a:t>employees.salary%TYPE</a:t>
            </a:r>
            <a:r>
              <a:rPr lang="en-US" dirty="0"/>
              <a:t>;</a:t>
            </a:r>
          </a:p>
          <a:p>
            <a:r>
              <a:rPr lang="en-US" dirty="0"/>
              <a:t>BEGIN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/>
              <a:t>high_salaries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LOOP</a:t>
            </a:r>
            <a:endParaRPr lang="en-US" dirty="0"/>
          </a:p>
          <a:p>
            <a:pPr lvl="2"/>
            <a:r>
              <a:rPr lang="en-US" dirty="0" smtClean="0"/>
              <a:t>FETCH </a:t>
            </a:r>
            <a:r>
              <a:rPr lang="en-US" dirty="0" err="1"/>
              <a:t>high_salaries</a:t>
            </a:r>
            <a:r>
              <a:rPr lang="en-US" dirty="0"/>
              <a:t> INTO </a:t>
            </a:r>
            <a:r>
              <a:rPr lang="en-US" dirty="0" err="1" smtClean="0"/>
              <a:t>v_empid,v_lastname,v_salary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EXIT </a:t>
            </a:r>
            <a:r>
              <a:rPr lang="en-US" dirty="0"/>
              <a:t>when </a:t>
            </a:r>
            <a:r>
              <a:rPr lang="en-US" dirty="0" err="1" smtClean="0"/>
              <a:t>high_salaries%NOTFOUND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DBMS_OUTPUT.PUT_LINE(</a:t>
            </a:r>
            <a:r>
              <a:rPr lang="en-US" dirty="0" err="1" smtClean="0"/>
              <a:t>v_empid</a:t>
            </a:r>
            <a:r>
              <a:rPr lang="en-US" dirty="0" smtClean="0"/>
              <a:t> </a:t>
            </a:r>
            <a:r>
              <a:rPr lang="en-US" dirty="0"/>
              <a:t>||' '||</a:t>
            </a:r>
            <a:r>
              <a:rPr lang="en-US" dirty="0" err="1"/>
              <a:t>v_lastname</a:t>
            </a:r>
            <a:r>
              <a:rPr lang="en-US" dirty="0"/>
              <a:t>||' '|| </a:t>
            </a:r>
            <a:r>
              <a:rPr lang="en-US" dirty="0" err="1"/>
              <a:t>v_salary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END </a:t>
            </a:r>
            <a:r>
              <a:rPr lang="en-US" dirty="0"/>
              <a:t>LOOP;</a:t>
            </a:r>
          </a:p>
          <a:p>
            <a:pPr lvl="1"/>
            <a:r>
              <a:rPr lang="en-US" dirty="0" smtClean="0"/>
              <a:t>CLOSE </a:t>
            </a:r>
            <a:r>
              <a:rPr lang="en-US" dirty="0" err="1"/>
              <a:t>high_salaries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8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server output on</a:t>
            </a:r>
          </a:p>
          <a:p>
            <a:r>
              <a:rPr lang="en-US" dirty="0" smtClean="0"/>
              <a:t>DECLARE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incentive   </a:t>
            </a:r>
            <a:r>
              <a:rPr lang="en-US" dirty="0"/>
              <a:t>NUMBER(8,2);</a:t>
            </a:r>
          </a:p>
          <a:p>
            <a:pPr lvl="1"/>
            <a:r>
              <a:rPr lang="en-US" dirty="0" smtClean="0"/>
              <a:t>BEGIN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SELECT </a:t>
            </a:r>
            <a:r>
              <a:rPr lang="en-US" dirty="0"/>
              <a:t>salary * 0.12 INTO incentive</a:t>
            </a:r>
          </a:p>
          <a:p>
            <a:r>
              <a:rPr lang="en-US" dirty="0"/>
              <a:t>  </a:t>
            </a:r>
            <a:r>
              <a:rPr lang="en-US" dirty="0" smtClean="0"/>
              <a:t>		FROM </a:t>
            </a:r>
            <a:r>
              <a:rPr lang="en-US" dirty="0"/>
              <a:t>employees</a:t>
            </a:r>
          </a:p>
          <a:p>
            <a:r>
              <a:rPr lang="en-US" dirty="0"/>
              <a:t>  </a:t>
            </a:r>
            <a:r>
              <a:rPr lang="en-US" dirty="0" smtClean="0"/>
              <a:t>		WHERE </a:t>
            </a:r>
            <a:r>
              <a:rPr lang="en-US" dirty="0" err="1"/>
              <a:t>employee_id</a:t>
            </a:r>
            <a:r>
              <a:rPr lang="en-US" dirty="0"/>
              <a:t> = 110;</a:t>
            </a:r>
          </a:p>
          <a:p>
            <a:pPr lvl="1"/>
            <a:r>
              <a:rPr lang="en-US" dirty="0" smtClean="0"/>
              <a:t>DBMS_OUTPUT.PUT_LINE</a:t>
            </a:r>
            <a:r>
              <a:rPr lang="en-US" dirty="0"/>
              <a:t>('Incentive  = ' || TO_CHAR(incentive));</a:t>
            </a:r>
          </a:p>
          <a:p>
            <a:pPr lvl="1"/>
            <a:r>
              <a:rPr lang="en-US" dirty="0" smtClean="0"/>
              <a:t>END</a:t>
            </a:r>
            <a:r>
              <a:rPr lang="en-US" dirty="0"/>
              <a:t>;</a:t>
            </a:r>
          </a:p>
          <a:p>
            <a:r>
              <a:rPr lang="en-US" dirty="0" smtClean="0"/>
              <a:t>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0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DECLARE</a:t>
            </a:r>
          </a:p>
          <a:p>
            <a:r>
              <a:rPr lang="en-US" dirty="0"/>
              <a:t>   CURSOR c1 IS</a:t>
            </a:r>
          </a:p>
          <a:p>
            <a:r>
              <a:rPr lang="en-US" dirty="0"/>
              <a:t>      SELECT </a:t>
            </a:r>
            <a:r>
              <a:rPr lang="en-US" dirty="0" err="1"/>
              <a:t>account_id</a:t>
            </a:r>
            <a:r>
              <a:rPr lang="en-US" dirty="0"/>
              <a:t>, </a:t>
            </a:r>
            <a:r>
              <a:rPr lang="en-US" dirty="0" err="1"/>
              <a:t>oper_type</a:t>
            </a:r>
            <a:r>
              <a:rPr lang="en-US" dirty="0"/>
              <a:t>, </a:t>
            </a:r>
            <a:r>
              <a:rPr lang="en-US" dirty="0" err="1"/>
              <a:t>new_value</a:t>
            </a:r>
            <a:r>
              <a:rPr lang="en-US" dirty="0"/>
              <a:t> FROM action</a:t>
            </a:r>
          </a:p>
          <a:p>
            <a:r>
              <a:rPr lang="en-US" dirty="0"/>
              <a:t>      ORDER BY </a:t>
            </a:r>
            <a:r>
              <a:rPr lang="en-US" dirty="0" err="1"/>
              <a:t>time_tag</a:t>
            </a:r>
            <a:endParaRPr lang="en-US" dirty="0"/>
          </a:p>
          <a:p>
            <a:r>
              <a:rPr lang="en-US" dirty="0"/>
              <a:t>      FOR UPDATE OF status;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FOR acct IN c1 LOOP  -- process each row one at a time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</a:t>
            </a:r>
            <a:r>
              <a:rPr lang="en-US" dirty="0" err="1"/>
              <a:t>acct.oper_type</a:t>
            </a:r>
            <a:r>
              <a:rPr lang="en-US" dirty="0"/>
              <a:t> := upper(</a:t>
            </a:r>
            <a:r>
              <a:rPr lang="en-US" dirty="0" err="1"/>
              <a:t>acct.oper_type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/*----------------------------------------*/</a:t>
            </a:r>
          </a:p>
          <a:p>
            <a:r>
              <a:rPr lang="en-US" dirty="0"/>
              <a:t>   /* Process an UPDATE.  If the account to  */</a:t>
            </a:r>
          </a:p>
          <a:p>
            <a:r>
              <a:rPr lang="en-US" dirty="0"/>
              <a:t>   /* be updated doesn't exist, create a new */</a:t>
            </a:r>
          </a:p>
          <a:p>
            <a:r>
              <a:rPr lang="en-US" dirty="0"/>
              <a:t>   /* account.                               */</a:t>
            </a:r>
          </a:p>
          <a:p>
            <a:r>
              <a:rPr lang="en-US" dirty="0"/>
              <a:t>   /*----------------------------------------*/</a:t>
            </a:r>
          </a:p>
          <a:p>
            <a:r>
              <a:rPr lang="en-US" dirty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4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/>
              <a:t>acct.oper_type</a:t>
            </a:r>
            <a:r>
              <a:rPr lang="en-US" dirty="0"/>
              <a:t> = 'U' THEN</a:t>
            </a:r>
          </a:p>
          <a:p>
            <a:r>
              <a:rPr lang="en-US" dirty="0"/>
              <a:t>      UPDATE accounts SET </a:t>
            </a:r>
            <a:r>
              <a:rPr lang="en-US" dirty="0" err="1"/>
              <a:t>bal</a:t>
            </a:r>
            <a:r>
              <a:rPr lang="en-US" dirty="0"/>
              <a:t> = </a:t>
            </a:r>
            <a:r>
              <a:rPr lang="en-US" dirty="0" err="1"/>
              <a:t>acct.new_value</a:t>
            </a:r>
            <a:endParaRPr lang="en-US" dirty="0"/>
          </a:p>
          <a:p>
            <a:r>
              <a:rPr lang="en-US" dirty="0"/>
              <a:t>         WHERE </a:t>
            </a:r>
            <a:r>
              <a:rPr lang="en-US" dirty="0" err="1"/>
              <a:t>account_id</a:t>
            </a:r>
            <a:r>
              <a:rPr lang="en-US" dirty="0"/>
              <a:t> = </a:t>
            </a:r>
            <a:r>
              <a:rPr lang="en-US" dirty="0" err="1"/>
              <a:t>acct.account_id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6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92500"/>
          </a:bodyPr>
          <a:lstStyle/>
          <a:p>
            <a:r>
              <a:rPr lang="en-US" dirty="0"/>
              <a:t> IF SQL%NOTFOUND THEN  -- account didn't exist. Create it.</a:t>
            </a:r>
          </a:p>
          <a:p>
            <a:r>
              <a:rPr lang="en-US" dirty="0"/>
              <a:t>         INSERT INTO accounts</a:t>
            </a:r>
          </a:p>
          <a:p>
            <a:r>
              <a:rPr lang="en-US" dirty="0"/>
              <a:t>            VALUES (</a:t>
            </a:r>
            <a:r>
              <a:rPr lang="en-US" dirty="0" err="1"/>
              <a:t>acct.account_id</a:t>
            </a:r>
            <a:r>
              <a:rPr lang="en-US" dirty="0"/>
              <a:t>, </a:t>
            </a:r>
            <a:r>
              <a:rPr lang="en-US" dirty="0" err="1"/>
              <a:t>acct.new_value</a:t>
            </a:r>
            <a:r>
              <a:rPr lang="en-US" dirty="0"/>
              <a:t>);</a:t>
            </a:r>
          </a:p>
          <a:p>
            <a:r>
              <a:rPr lang="en-US" dirty="0"/>
              <a:t>         UPDATE action SET status =</a:t>
            </a:r>
          </a:p>
          <a:p>
            <a:r>
              <a:rPr lang="en-US" dirty="0"/>
              <a:t>            'Update: ID not found. Value inserted.'</a:t>
            </a:r>
          </a:p>
          <a:p>
            <a:r>
              <a:rPr lang="en-US" dirty="0"/>
              <a:t>            WHERE CURRENT OF c1;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         UPDATE action SET status = 'Update: Success.'</a:t>
            </a:r>
          </a:p>
          <a:p>
            <a:r>
              <a:rPr lang="en-US" dirty="0"/>
              <a:t>            WHERE CURRENT OF c1;</a:t>
            </a:r>
          </a:p>
          <a:p>
            <a:r>
              <a:rPr lang="en-US" dirty="0"/>
              <a:t>      END IF;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7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 /*--------------------------------------------*/</a:t>
            </a:r>
          </a:p>
          <a:p>
            <a:r>
              <a:rPr lang="en-US" dirty="0"/>
              <a:t>   /* Process an INSERT.  If the account already */</a:t>
            </a:r>
          </a:p>
          <a:p>
            <a:r>
              <a:rPr lang="en-US" dirty="0"/>
              <a:t>   /* exists, do an update of the account        */</a:t>
            </a:r>
          </a:p>
          <a:p>
            <a:r>
              <a:rPr lang="en-US" dirty="0"/>
              <a:t>   /* instead.                                   */</a:t>
            </a:r>
          </a:p>
          <a:p>
            <a:r>
              <a:rPr lang="en-US" dirty="0"/>
              <a:t>   /*--------------------------------------------*/</a:t>
            </a:r>
          </a:p>
          <a:p>
            <a:r>
              <a:rPr lang="en-US" dirty="0"/>
              <a:t>   ELSIF </a:t>
            </a:r>
            <a:r>
              <a:rPr lang="en-US" dirty="0" err="1"/>
              <a:t>acct.oper_type</a:t>
            </a:r>
            <a:r>
              <a:rPr lang="en-US" dirty="0"/>
              <a:t> = 'I' THEN</a:t>
            </a:r>
          </a:p>
          <a:p>
            <a:r>
              <a:rPr lang="en-US" dirty="0"/>
              <a:t>      BEGIN</a:t>
            </a:r>
          </a:p>
          <a:p>
            <a:r>
              <a:rPr lang="en-US" dirty="0"/>
              <a:t>         INSERT INTO accounts</a:t>
            </a:r>
          </a:p>
          <a:p>
            <a:r>
              <a:rPr lang="en-US" dirty="0"/>
              <a:t>            VALUES (</a:t>
            </a:r>
            <a:r>
              <a:rPr lang="en-US" dirty="0" err="1"/>
              <a:t>acct.account_id</a:t>
            </a:r>
            <a:r>
              <a:rPr lang="en-US" dirty="0"/>
              <a:t>, </a:t>
            </a:r>
            <a:r>
              <a:rPr lang="en-US" dirty="0" err="1"/>
              <a:t>acct.new_value</a:t>
            </a:r>
            <a:r>
              <a:rPr lang="en-US" dirty="0"/>
              <a:t>);</a:t>
            </a:r>
          </a:p>
          <a:p>
            <a:r>
              <a:rPr lang="en-US" dirty="0"/>
              <a:t>         UPDATE action set status = 'Insert: Success.'</a:t>
            </a:r>
          </a:p>
          <a:p>
            <a:r>
              <a:rPr lang="en-US" dirty="0"/>
              <a:t>            WHERE CURRENT OF c1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7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/>
          </a:bodyPr>
          <a:lstStyle/>
          <a:p>
            <a:r>
              <a:rPr lang="en-US" dirty="0" smtClean="0"/>
              <a:t>EXCEPTION</a:t>
            </a:r>
          </a:p>
          <a:p>
            <a:r>
              <a:rPr lang="en-US" dirty="0" smtClean="0"/>
              <a:t>            WHEN DUP_VAL_ON_INDEX THEN   -- account already exists</a:t>
            </a:r>
          </a:p>
          <a:p>
            <a:r>
              <a:rPr lang="en-US" dirty="0" smtClean="0"/>
              <a:t>               UPDATE accounts SET </a:t>
            </a:r>
            <a:r>
              <a:rPr lang="en-US" dirty="0" err="1" smtClean="0"/>
              <a:t>bal</a:t>
            </a:r>
            <a:r>
              <a:rPr lang="en-US" dirty="0" smtClean="0"/>
              <a:t> = </a:t>
            </a:r>
            <a:r>
              <a:rPr lang="en-US" dirty="0" err="1" smtClean="0"/>
              <a:t>acct.new_value</a:t>
            </a:r>
            <a:endParaRPr lang="en-US" dirty="0" smtClean="0"/>
          </a:p>
          <a:p>
            <a:r>
              <a:rPr lang="en-US" dirty="0" smtClean="0"/>
              <a:t>                  WHERE </a:t>
            </a:r>
            <a:r>
              <a:rPr lang="en-US" dirty="0" err="1" smtClean="0"/>
              <a:t>account_id</a:t>
            </a:r>
            <a:r>
              <a:rPr lang="en-US" dirty="0" smtClean="0"/>
              <a:t> = </a:t>
            </a:r>
            <a:r>
              <a:rPr lang="en-US" dirty="0" err="1" smtClean="0"/>
              <a:t>acct.account_id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UPDATE action SET status =</a:t>
            </a:r>
          </a:p>
          <a:p>
            <a:r>
              <a:rPr lang="en-US" dirty="0" smtClean="0"/>
              <a:t>                  'Insert: Acct exists. Updated instead.'</a:t>
            </a:r>
          </a:p>
          <a:p>
            <a:r>
              <a:rPr lang="en-US" dirty="0" smtClean="0"/>
              <a:t>                  WHERE CURRENT OF c1;</a:t>
            </a:r>
          </a:p>
          <a:p>
            <a:r>
              <a:rPr lang="en-US" dirty="0" smtClean="0"/>
              <a:t>       END;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3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/>
          </a:bodyPr>
          <a:lstStyle/>
          <a:p>
            <a:r>
              <a:rPr lang="en-US" dirty="0"/>
              <a:t> /*--------------------------------------------*/</a:t>
            </a:r>
          </a:p>
          <a:p>
            <a:r>
              <a:rPr lang="en-US" dirty="0"/>
              <a:t>   /* Process a DELETE.  If the account doesn't  */</a:t>
            </a:r>
          </a:p>
          <a:p>
            <a:r>
              <a:rPr lang="en-US" dirty="0"/>
              <a:t>   /* exist, set the status field to say that    */</a:t>
            </a:r>
          </a:p>
          <a:p>
            <a:r>
              <a:rPr lang="en-US" dirty="0"/>
              <a:t>   /* the account wasn't found.                  */</a:t>
            </a:r>
          </a:p>
          <a:p>
            <a:r>
              <a:rPr lang="en-US" dirty="0"/>
              <a:t>   /*--------------------------------------------*/</a:t>
            </a:r>
          </a:p>
          <a:p>
            <a:r>
              <a:rPr lang="en-US" dirty="0"/>
              <a:t>   ELSIF </a:t>
            </a:r>
            <a:r>
              <a:rPr lang="en-US" dirty="0" err="1"/>
              <a:t>acct.oper_type</a:t>
            </a:r>
            <a:r>
              <a:rPr lang="en-US" dirty="0"/>
              <a:t> = 'D' THEN</a:t>
            </a:r>
          </a:p>
          <a:p>
            <a:r>
              <a:rPr lang="en-US" dirty="0"/>
              <a:t>      DELETE FROM accounts</a:t>
            </a:r>
          </a:p>
          <a:p>
            <a:r>
              <a:rPr lang="en-US" dirty="0"/>
              <a:t>         WHERE </a:t>
            </a:r>
            <a:r>
              <a:rPr lang="en-US" dirty="0" err="1"/>
              <a:t>account_id</a:t>
            </a:r>
            <a:r>
              <a:rPr lang="en-US" dirty="0"/>
              <a:t> = </a:t>
            </a:r>
            <a:r>
              <a:rPr lang="en-US" dirty="0" err="1"/>
              <a:t>acct.account_id</a:t>
            </a:r>
            <a:r>
              <a:rPr lang="en-US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7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/>
          </a:bodyPr>
          <a:lstStyle/>
          <a:p>
            <a:r>
              <a:rPr lang="en-US" dirty="0"/>
              <a:t> IF SQL%NOTFOUND THEN   -- account didn't exist.</a:t>
            </a:r>
          </a:p>
          <a:p>
            <a:r>
              <a:rPr lang="en-US" dirty="0"/>
              <a:t>         UPDATE action SET status = 'Delete: ID not found.'</a:t>
            </a:r>
          </a:p>
          <a:p>
            <a:r>
              <a:rPr lang="en-US" dirty="0"/>
              <a:t>            WHERE CURRENT OF c1;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         UPDATE action SET status = 'Delete: Success.'</a:t>
            </a:r>
          </a:p>
          <a:p>
            <a:r>
              <a:rPr lang="en-US" dirty="0"/>
              <a:t>            WHERE CURRENT OF c1;</a:t>
            </a:r>
          </a:p>
          <a:p>
            <a:r>
              <a:rPr lang="en-US" dirty="0"/>
              <a:t>      END IF;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8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 /*--------------------------------------------*/</a:t>
            </a:r>
          </a:p>
          <a:p>
            <a:r>
              <a:rPr lang="en-US" dirty="0"/>
              <a:t>   /* The requested operation is invalid.        */</a:t>
            </a:r>
          </a:p>
          <a:p>
            <a:r>
              <a:rPr lang="en-US" dirty="0"/>
              <a:t>   /*--------------------------------------------*/</a:t>
            </a:r>
          </a:p>
          <a:p>
            <a:r>
              <a:rPr lang="en-US" dirty="0"/>
              <a:t>   ELSE  -- </a:t>
            </a:r>
            <a:r>
              <a:rPr lang="en-US" dirty="0" err="1"/>
              <a:t>oper_type</a:t>
            </a:r>
            <a:r>
              <a:rPr lang="en-US" dirty="0"/>
              <a:t> is invalid</a:t>
            </a:r>
          </a:p>
          <a:p>
            <a:r>
              <a:rPr lang="en-US" dirty="0"/>
              <a:t>      UPDATE action SET status =</a:t>
            </a:r>
          </a:p>
          <a:p>
            <a:r>
              <a:rPr lang="en-US" dirty="0"/>
              <a:t>         'Invalid operation. No action taken.'</a:t>
            </a:r>
          </a:p>
          <a:p>
            <a:r>
              <a:rPr lang="en-US" dirty="0"/>
              <a:t>         WHERE CURRENT OF c1;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END IF;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END LOOP;</a:t>
            </a:r>
          </a:p>
          <a:p>
            <a:r>
              <a:rPr lang="en-US" dirty="0"/>
              <a:t>   COMMIT;</a:t>
            </a:r>
          </a:p>
          <a:p>
            <a:r>
              <a:rPr lang="en-US" dirty="0"/>
              <a:t>END;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6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Exception Lab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PL Script Lab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Trigger Lab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Cursor Lab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Simple Output Lab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     DROP TABLE </a:t>
            </a:r>
            <a:r>
              <a:rPr lang="en-US" dirty="0" err="1"/>
              <a:t>emp_temp</a:t>
            </a:r>
            <a:r>
              <a:rPr lang="en-US" dirty="0"/>
              <a:t>;</a:t>
            </a:r>
          </a:p>
          <a:p>
            <a:r>
              <a:rPr lang="en-US" dirty="0"/>
              <a:t>     CREATE TABLE </a:t>
            </a:r>
            <a:r>
              <a:rPr lang="en-US" dirty="0" err="1"/>
              <a:t>emp_temp</a:t>
            </a:r>
            <a:r>
              <a:rPr lang="en-US" dirty="0"/>
              <a:t> AS</a:t>
            </a:r>
          </a:p>
          <a:p>
            <a:r>
              <a:rPr lang="en-US" dirty="0"/>
              <a:t>  		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last_name,email</a:t>
            </a:r>
            <a:r>
              <a:rPr lang="en-US" dirty="0"/>
              <a:t> </a:t>
            </a:r>
          </a:p>
          <a:p>
            <a:r>
              <a:rPr lang="en-US" dirty="0"/>
              <a:t>  		FROM employees;</a:t>
            </a:r>
          </a:p>
          <a:p>
            <a:endParaRPr lang="en-US" dirty="0"/>
          </a:p>
          <a:p>
            <a:r>
              <a:rPr lang="en-US" dirty="0"/>
              <a:t>     BEGIN</a:t>
            </a:r>
          </a:p>
          <a:p>
            <a:r>
              <a:rPr lang="en-US" dirty="0"/>
              <a:t>    		UPDATE </a:t>
            </a:r>
            <a:r>
              <a:rPr lang="en-US" dirty="0" err="1"/>
              <a:t>emp_temp</a:t>
            </a:r>
            <a:endParaRPr lang="en-US" dirty="0"/>
          </a:p>
          <a:p>
            <a:r>
              <a:rPr lang="en-US" dirty="0"/>
              <a:t>    		SET    email = 'not available'</a:t>
            </a:r>
          </a:p>
          <a:p>
            <a:r>
              <a:rPr lang="en-US" dirty="0"/>
              <a:t>   		 WHERE  </a:t>
            </a:r>
            <a:r>
              <a:rPr lang="en-US" dirty="0" err="1"/>
              <a:t>first_name</a:t>
            </a:r>
            <a:r>
              <a:rPr lang="en-US" dirty="0"/>
              <a:t> LIKE 'B%';</a:t>
            </a:r>
          </a:p>
          <a:p>
            <a:r>
              <a:rPr lang="en-US" dirty="0"/>
              <a:t>     </a:t>
            </a:r>
            <a:r>
              <a:rPr lang="en-US" dirty="0" err="1"/>
              <a:t>dbms_output.Put_line</a:t>
            </a:r>
            <a:r>
              <a:rPr lang="en-US" dirty="0"/>
              <a:t>('Number of record updated: '</a:t>
            </a:r>
          </a:p>
          <a:p>
            <a:r>
              <a:rPr lang="en-US" dirty="0"/>
              <a:t>                         ||</a:t>
            </a:r>
            <a:r>
              <a:rPr lang="en-US" dirty="0" err="1"/>
              <a:t>To_char</a:t>
            </a:r>
            <a:r>
              <a:rPr lang="en-US" dirty="0"/>
              <a:t>(</a:t>
            </a:r>
            <a:r>
              <a:rPr lang="en-US" dirty="0" err="1"/>
              <a:t>SQL%rowcount</a:t>
            </a:r>
            <a:r>
              <a:rPr lang="en-US" dirty="0"/>
              <a:t>));</a:t>
            </a:r>
          </a:p>
          <a:p>
            <a:r>
              <a:rPr lang="en-US" dirty="0"/>
              <a:t>     END;</a:t>
            </a:r>
          </a:p>
          <a:p>
            <a:r>
              <a:rPr lang="en-US" dirty="0"/>
              <a:t>     /		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Rowcount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simple_cursor</a:t>
            </a:r>
            <a:endParaRPr lang="en-US" dirty="0"/>
          </a:p>
          <a:p>
            <a:pPr lvl="1"/>
            <a:r>
              <a:rPr lang="en-US" dirty="0"/>
              <a:t>(salary number,</a:t>
            </a:r>
          </a:p>
          <a:p>
            <a:pPr lvl="1"/>
            <a:r>
              <a:rPr lang="en-US" dirty="0" err="1"/>
              <a:t>empno</a:t>
            </a:r>
            <a:r>
              <a:rPr lang="en-US" dirty="0"/>
              <a:t> number,</a:t>
            </a:r>
          </a:p>
          <a:p>
            <a:pPr lvl="1"/>
            <a:r>
              <a:rPr lang="en-US" dirty="0" err="1"/>
              <a:t>ename</a:t>
            </a:r>
            <a:r>
              <a:rPr lang="en-US" dirty="0"/>
              <a:t> varchar2(25));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Cursor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</a:t>
            </a:r>
          </a:p>
          <a:p>
            <a:r>
              <a:rPr lang="en-US" dirty="0"/>
              <a:t>   		CURSOR c1 is</a:t>
            </a:r>
          </a:p>
          <a:p>
            <a:r>
              <a:rPr lang="en-US" dirty="0"/>
              <a:t>      			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employee_id</a:t>
            </a:r>
            <a:r>
              <a:rPr lang="en-US" dirty="0"/>
              <a:t>, salary FROM employees</a:t>
            </a:r>
          </a:p>
          <a:p>
            <a:r>
              <a:rPr lang="en-US" dirty="0"/>
              <a:t>         			ORDER BY </a:t>
            </a:r>
            <a:r>
              <a:rPr lang="en-US" dirty="0" err="1"/>
              <a:t>sal</a:t>
            </a:r>
            <a:r>
              <a:rPr lang="en-US" dirty="0"/>
              <a:t> DESC;   -- start with highest paid employee;</a:t>
            </a:r>
          </a:p>
          <a:p>
            <a:r>
              <a:rPr lang="en-US" dirty="0"/>
              <a:t>   		</a:t>
            </a:r>
            <a:r>
              <a:rPr lang="en-US" dirty="0" err="1"/>
              <a:t>my_ename</a:t>
            </a:r>
            <a:r>
              <a:rPr lang="en-US" dirty="0"/>
              <a:t> VARCHAR2(10);</a:t>
            </a:r>
          </a:p>
          <a:p>
            <a:r>
              <a:rPr lang="en-US" dirty="0"/>
              <a:t>   		</a:t>
            </a:r>
            <a:r>
              <a:rPr lang="en-US" dirty="0" err="1"/>
              <a:t>my_empno</a:t>
            </a:r>
            <a:r>
              <a:rPr lang="en-US" dirty="0"/>
              <a:t> NUMBER(4);</a:t>
            </a:r>
          </a:p>
          <a:p>
            <a:r>
              <a:rPr lang="en-US" dirty="0"/>
              <a:t>   		</a:t>
            </a:r>
            <a:r>
              <a:rPr lang="en-US" dirty="0" err="1"/>
              <a:t>my_sal</a:t>
            </a:r>
            <a:r>
              <a:rPr lang="en-US" dirty="0"/>
              <a:t>   NUMBER(7,2);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Cursor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98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BEGIN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OPEN </a:t>
            </a:r>
            <a:r>
              <a:rPr lang="en-US" dirty="0"/>
              <a:t>c1;</a:t>
            </a:r>
          </a:p>
          <a:p>
            <a:r>
              <a:rPr lang="en-US" dirty="0"/>
              <a:t>   </a:t>
            </a:r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IN 1..5 LOOP</a:t>
            </a:r>
          </a:p>
          <a:p>
            <a:r>
              <a:rPr lang="en-US" dirty="0"/>
              <a:t>      	</a:t>
            </a:r>
            <a:r>
              <a:rPr lang="en-US" dirty="0" smtClean="0"/>
              <a:t>FETCH </a:t>
            </a:r>
            <a:r>
              <a:rPr lang="en-US" dirty="0"/>
              <a:t>c1 INTO </a:t>
            </a:r>
            <a:r>
              <a:rPr lang="en-US" dirty="0" err="1"/>
              <a:t>my_ename</a:t>
            </a:r>
            <a:r>
              <a:rPr lang="en-US" dirty="0"/>
              <a:t>, </a:t>
            </a:r>
            <a:r>
              <a:rPr lang="en-US" dirty="0" err="1"/>
              <a:t>my_empno</a:t>
            </a:r>
            <a:r>
              <a:rPr lang="en-US" dirty="0"/>
              <a:t>, </a:t>
            </a:r>
            <a:r>
              <a:rPr lang="en-US" dirty="0" err="1"/>
              <a:t>my_sal</a:t>
            </a:r>
            <a:r>
              <a:rPr lang="en-US" dirty="0"/>
              <a:t>;</a:t>
            </a:r>
          </a:p>
          <a:p>
            <a:r>
              <a:rPr lang="en-US" dirty="0"/>
              <a:t>      	</a:t>
            </a:r>
            <a:r>
              <a:rPr lang="en-US" dirty="0" smtClean="0"/>
              <a:t>EXIT </a:t>
            </a:r>
            <a:r>
              <a:rPr lang="en-US" dirty="0"/>
              <a:t>WHEN c1%NOTFOUND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/>
              <a:t>/* in case the number requested */</a:t>
            </a:r>
          </a:p>
          <a:p>
            <a:r>
              <a:rPr lang="en-US" dirty="0"/>
              <a:t>   </a:t>
            </a:r>
            <a:r>
              <a:rPr lang="en-US" dirty="0" smtClean="0"/>
              <a:t>/* </a:t>
            </a:r>
            <a:r>
              <a:rPr lang="en-US" dirty="0"/>
              <a:t>is more than the total       */</a:t>
            </a:r>
          </a:p>
          <a:p>
            <a:r>
              <a:rPr lang="en-US" dirty="0"/>
              <a:t>    </a:t>
            </a:r>
            <a:r>
              <a:rPr lang="en-US" dirty="0" smtClean="0"/>
              <a:t>/* </a:t>
            </a:r>
            <a:r>
              <a:rPr lang="en-US" dirty="0"/>
              <a:t>number of employees          */</a:t>
            </a:r>
          </a:p>
          <a:p>
            <a:r>
              <a:rPr lang="en-US" dirty="0"/>
              <a:t>      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 smtClean="0"/>
              <a:t>simple_cursor</a:t>
            </a:r>
            <a:endParaRPr lang="en-US" dirty="0" smtClean="0"/>
          </a:p>
          <a:p>
            <a:r>
              <a:rPr lang="en-US" dirty="0" smtClean="0"/>
              <a:t> 	VALUES </a:t>
            </a:r>
            <a:r>
              <a:rPr lang="en-US" dirty="0"/>
              <a:t>(</a:t>
            </a:r>
            <a:r>
              <a:rPr lang="en-US" dirty="0" err="1"/>
              <a:t>my_sal</a:t>
            </a:r>
            <a:r>
              <a:rPr lang="en-US" dirty="0"/>
              <a:t>, </a:t>
            </a:r>
            <a:r>
              <a:rPr lang="en-US" dirty="0" err="1"/>
              <a:t>my_empno</a:t>
            </a:r>
            <a:r>
              <a:rPr lang="en-US" dirty="0"/>
              <a:t>, </a:t>
            </a:r>
            <a:r>
              <a:rPr lang="en-US" dirty="0" err="1"/>
              <a:t>my_ename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smtClean="0"/>
              <a:t>COMMIT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smtClean="0"/>
              <a:t>END </a:t>
            </a:r>
            <a:r>
              <a:rPr lang="en-US" dirty="0"/>
              <a:t>LOOP;</a:t>
            </a:r>
          </a:p>
          <a:p>
            <a:r>
              <a:rPr lang="en-US" dirty="0"/>
              <a:t>   </a:t>
            </a:r>
            <a:r>
              <a:rPr lang="en-US" dirty="0" smtClean="0"/>
              <a:t>CLOSE </a:t>
            </a:r>
            <a:r>
              <a:rPr lang="en-US" dirty="0"/>
              <a:t>c1;</a:t>
            </a:r>
          </a:p>
          <a:p>
            <a:r>
              <a:rPr lang="en-US" dirty="0"/>
              <a:t>END;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Cursor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3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77500" lnSpcReduction="20000"/>
          </a:bodyPr>
          <a:lstStyle/>
          <a:p>
            <a:r>
              <a:rPr lang="mr-IN" dirty="0"/>
              <a:t>DECLARE</a:t>
            </a:r>
          </a:p>
          <a:p>
            <a:r>
              <a:rPr lang="mr-IN" dirty="0"/>
              <a:t>    CURSOR </a:t>
            </a:r>
            <a:r>
              <a:rPr lang="mr-IN" dirty="0" err="1"/>
              <a:t>emp_cur_detail</a:t>
            </a:r>
            <a:r>
              <a:rPr lang="mr-IN" dirty="0"/>
              <a:t> IS</a:t>
            </a:r>
          </a:p>
          <a:p>
            <a:r>
              <a:rPr lang="mr-IN" dirty="0"/>
              <a:t>      SELECT </a:t>
            </a:r>
            <a:r>
              <a:rPr lang="mr-IN" dirty="0" err="1"/>
              <a:t>department_name</a:t>
            </a:r>
            <a:r>
              <a:rPr lang="mr-IN" dirty="0"/>
              <a:t>,</a:t>
            </a:r>
          </a:p>
          <a:p>
            <a:r>
              <a:rPr lang="mr-IN" dirty="0"/>
              <a:t>             </a:t>
            </a:r>
            <a:r>
              <a:rPr lang="mr-IN" dirty="0" err="1"/>
              <a:t>d.department_id</a:t>
            </a:r>
            <a:r>
              <a:rPr lang="mr-IN" dirty="0"/>
              <a:t>,</a:t>
            </a:r>
          </a:p>
          <a:p>
            <a:r>
              <a:rPr lang="mr-IN" dirty="0"/>
              <a:t>             </a:t>
            </a:r>
            <a:r>
              <a:rPr lang="mr-IN" dirty="0" err="1"/>
              <a:t>first_name</a:t>
            </a:r>
            <a:r>
              <a:rPr lang="mr-IN" dirty="0"/>
              <a:t>,</a:t>
            </a:r>
          </a:p>
          <a:p>
            <a:r>
              <a:rPr lang="mr-IN" dirty="0"/>
              <a:t>             </a:t>
            </a:r>
            <a:r>
              <a:rPr lang="mr-IN" dirty="0" err="1"/>
              <a:t>last_name</a:t>
            </a:r>
            <a:r>
              <a:rPr lang="mr-IN" dirty="0"/>
              <a:t>,</a:t>
            </a:r>
          </a:p>
          <a:p>
            <a:r>
              <a:rPr lang="mr-IN" dirty="0"/>
              <a:t>             </a:t>
            </a:r>
            <a:r>
              <a:rPr lang="mr-IN" dirty="0" err="1"/>
              <a:t>job_id</a:t>
            </a:r>
            <a:r>
              <a:rPr lang="mr-IN" dirty="0"/>
              <a:t>,</a:t>
            </a:r>
          </a:p>
          <a:p>
            <a:r>
              <a:rPr lang="mr-IN" dirty="0"/>
              <a:t>             </a:t>
            </a:r>
            <a:r>
              <a:rPr lang="mr-IN" dirty="0" err="1"/>
              <a:t>salary</a:t>
            </a:r>
            <a:endParaRPr lang="mr-IN" dirty="0"/>
          </a:p>
          <a:p>
            <a:r>
              <a:rPr lang="mr-IN" dirty="0"/>
              <a:t>      FROM   </a:t>
            </a:r>
            <a:r>
              <a:rPr lang="mr-IN" dirty="0" err="1"/>
              <a:t>departments</a:t>
            </a:r>
            <a:r>
              <a:rPr lang="mr-IN" dirty="0"/>
              <a:t> </a:t>
            </a:r>
            <a:r>
              <a:rPr lang="mr-IN" dirty="0" err="1"/>
              <a:t>d</a:t>
            </a:r>
            <a:endParaRPr lang="mr-IN" dirty="0"/>
          </a:p>
          <a:p>
            <a:r>
              <a:rPr lang="mr-IN" dirty="0"/>
              <a:t>             </a:t>
            </a:r>
            <a:r>
              <a:rPr lang="mr-IN" dirty="0" err="1"/>
              <a:t>join</a:t>
            </a:r>
            <a:r>
              <a:rPr lang="mr-IN" dirty="0"/>
              <a:t> </a:t>
            </a:r>
            <a:r>
              <a:rPr lang="mr-IN" dirty="0" err="1"/>
              <a:t>employees</a:t>
            </a:r>
            <a:r>
              <a:rPr lang="mr-IN" dirty="0"/>
              <a:t> </a:t>
            </a:r>
            <a:r>
              <a:rPr lang="mr-IN" dirty="0" err="1"/>
              <a:t>e</a:t>
            </a:r>
            <a:endParaRPr lang="mr-IN" dirty="0"/>
          </a:p>
          <a:p>
            <a:r>
              <a:rPr lang="mr-IN" dirty="0"/>
              <a:t>               ON </a:t>
            </a:r>
            <a:r>
              <a:rPr lang="mr-IN" dirty="0" err="1"/>
              <a:t>e.department_id</a:t>
            </a:r>
            <a:r>
              <a:rPr lang="mr-IN" dirty="0"/>
              <a:t> = </a:t>
            </a:r>
            <a:r>
              <a:rPr lang="mr-IN" dirty="0" err="1"/>
              <a:t>d.department_id</a:t>
            </a:r>
            <a:endParaRPr lang="mr-IN" dirty="0"/>
          </a:p>
          <a:p>
            <a:r>
              <a:rPr lang="mr-IN" dirty="0"/>
              <a:t>      WHERE  </a:t>
            </a:r>
            <a:r>
              <a:rPr lang="mr-IN" dirty="0" err="1"/>
              <a:t>job_id</a:t>
            </a:r>
            <a:r>
              <a:rPr lang="mr-IN" dirty="0"/>
              <a:t> = 'ST_CLERK'</a:t>
            </a:r>
          </a:p>
          <a:p>
            <a:r>
              <a:rPr lang="mr-IN" dirty="0"/>
              <a:t>             AND </a:t>
            </a:r>
            <a:r>
              <a:rPr lang="mr-IN" dirty="0" err="1"/>
              <a:t>salary</a:t>
            </a:r>
            <a:r>
              <a:rPr lang="mr-IN" dirty="0"/>
              <a:t> &gt; 3200</a:t>
            </a:r>
            <a:r>
              <a:rPr lang="mr-IN" dirty="0" smtClean="0"/>
              <a:t>;</a:t>
            </a:r>
            <a:endParaRPr lang="mr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 Cursor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7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 lnSpcReduction="10000"/>
          </a:bodyPr>
          <a:lstStyle/>
          <a:p>
            <a:r>
              <a:rPr lang="mr-IN" dirty="0" smtClean="0"/>
              <a:t>BEGIN</a:t>
            </a:r>
            <a:endParaRPr lang="mr-IN" dirty="0"/>
          </a:p>
          <a:p>
            <a:r>
              <a:rPr lang="mr-IN" dirty="0"/>
              <a:t> </a:t>
            </a:r>
            <a:r>
              <a:rPr lang="mr-IN" dirty="0" smtClean="0"/>
              <a:t> </a:t>
            </a:r>
            <a:r>
              <a:rPr lang="mr-IN" dirty="0"/>
              <a:t>FOR </a:t>
            </a:r>
            <a:r>
              <a:rPr lang="mr-IN" dirty="0" err="1"/>
              <a:t>emp_rec</a:t>
            </a:r>
            <a:r>
              <a:rPr lang="mr-IN" dirty="0"/>
              <a:t> IN </a:t>
            </a:r>
            <a:r>
              <a:rPr lang="mr-IN" dirty="0" err="1"/>
              <a:t>emp_cur_detail</a:t>
            </a:r>
            <a:r>
              <a:rPr lang="mr-IN" dirty="0"/>
              <a:t> LOOP</a:t>
            </a:r>
          </a:p>
          <a:p>
            <a:r>
              <a:rPr lang="mr-IN" dirty="0"/>
              <a:t>        </a:t>
            </a:r>
            <a:r>
              <a:rPr lang="mr-IN" dirty="0" err="1"/>
              <a:t>dbms_output.Put_line</a:t>
            </a:r>
            <a:r>
              <a:rPr lang="mr-IN" dirty="0"/>
              <a:t>('</a:t>
            </a:r>
            <a:r>
              <a:rPr lang="mr-IN" dirty="0" err="1"/>
              <a:t>Name</a:t>
            </a:r>
            <a:r>
              <a:rPr lang="mr-IN" dirty="0"/>
              <a:t>: '</a:t>
            </a:r>
          </a:p>
          <a:p>
            <a:r>
              <a:rPr lang="mr-IN" dirty="0"/>
              <a:t>                             ||</a:t>
            </a:r>
            <a:r>
              <a:rPr lang="mr-IN" dirty="0" err="1" smtClean="0"/>
              <a:t>emp_rec.first_name</a:t>
            </a:r>
            <a:r>
              <a:rPr lang="mr-IN" dirty="0" smtClean="0"/>
              <a:t>||' </a:t>
            </a:r>
            <a:r>
              <a:rPr lang="mr-IN" dirty="0"/>
              <a:t>'</a:t>
            </a:r>
          </a:p>
          <a:p>
            <a:r>
              <a:rPr lang="mr-IN" dirty="0"/>
              <a:t>                             ||</a:t>
            </a:r>
            <a:r>
              <a:rPr lang="mr-IN" dirty="0" err="1"/>
              <a:t>emp_rec.last_name</a:t>
            </a:r>
            <a:endParaRPr lang="mr-IN" dirty="0"/>
          </a:p>
          <a:p>
            <a:r>
              <a:rPr lang="mr-IN" dirty="0"/>
              <a:t>                             ||</a:t>
            </a:r>
            <a:r>
              <a:rPr lang="mr-IN" dirty="0" err="1"/>
              <a:t>Chr</a:t>
            </a:r>
            <a:r>
              <a:rPr lang="mr-IN" dirty="0"/>
              <a:t>(9)</a:t>
            </a:r>
          </a:p>
          <a:p>
            <a:r>
              <a:rPr lang="mr-IN" dirty="0"/>
              <a:t>                             ||'</a:t>
            </a:r>
            <a:r>
              <a:rPr lang="mr-IN" dirty="0" err="1"/>
              <a:t>Department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: '</a:t>
            </a:r>
          </a:p>
          <a:p>
            <a:r>
              <a:rPr lang="mr-IN" dirty="0"/>
              <a:t>                             ||</a:t>
            </a:r>
            <a:r>
              <a:rPr lang="mr-IN" dirty="0" err="1"/>
              <a:t>emp_rec.department_name</a:t>
            </a:r>
            <a:endParaRPr lang="mr-IN" dirty="0"/>
          </a:p>
          <a:p>
            <a:r>
              <a:rPr lang="mr-IN" dirty="0"/>
              <a:t>                             ||</a:t>
            </a:r>
            <a:r>
              <a:rPr lang="mr-IN" dirty="0" err="1"/>
              <a:t>Chr</a:t>
            </a:r>
            <a:r>
              <a:rPr lang="mr-IN" dirty="0"/>
              <a:t>(9)</a:t>
            </a:r>
          </a:p>
          <a:p>
            <a:r>
              <a:rPr lang="mr-IN" dirty="0"/>
              <a:t>                             ||'</a:t>
            </a:r>
            <a:r>
              <a:rPr lang="mr-IN" dirty="0" err="1"/>
              <a:t>Department</a:t>
            </a:r>
            <a:r>
              <a:rPr lang="mr-IN" dirty="0"/>
              <a:t> ID: 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 Cursor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08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 lnSpcReduction="10000"/>
          </a:bodyPr>
          <a:lstStyle/>
          <a:p>
            <a:r>
              <a:rPr lang="mr-IN" dirty="0" smtClean="0"/>
              <a:t>||</a:t>
            </a:r>
            <a:r>
              <a:rPr lang="mr-IN" dirty="0" err="1"/>
              <a:t>emp_rec.department_id</a:t>
            </a:r>
            <a:endParaRPr lang="mr-IN" dirty="0"/>
          </a:p>
          <a:p>
            <a:r>
              <a:rPr lang="mr-IN" dirty="0"/>
              <a:t>                             ||</a:t>
            </a:r>
            <a:r>
              <a:rPr lang="mr-IN" dirty="0" err="1"/>
              <a:t>Chr</a:t>
            </a:r>
            <a:r>
              <a:rPr lang="mr-IN" dirty="0"/>
              <a:t>(9)</a:t>
            </a:r>
          </a:p>
          <a:p>
            <a:r>
              <a:rPr lang="mr-IN" dirty="0"/>
              <a:t>                             ||'</a:t>
            </a:r>
            <a:r>
              <a:rPr lang="mr-IN" dirty="0" err="1"/>
              <a:t>Job</a:t>
            </a:r>
            <a:r>
              <a:rPr lang="mr-IN" dirty="0"/>
              <a:t> ID: '</a:t>
            </a:r>
          </a:p>
          <a:p>
            <a:r>
              <a:rPr lang="mr-IN" dirty="0"/>
              <a:t>                             ||</a:t>
            </a:r>
            <a:r>
              <a:rPr lang="mr-IN" dirty="0" err="1"/>
              <a:t>emp_rec.job_id</a:t>
            </a:r>
            <a:endParaRPr lang="mr-IN" dirty="0"/>
          </a:p>
          <a:p>
            <a:r>
              <a:rPr lang="mr-IN" dirty="0"/>
              <a:t>                             ||</a:t>
            </a:r>
            <a:r>
              <a:rPr lang="mr-IN" dirty="0" err="1"/>
              <a:t>Chr</a:t>
            </a:r>
            <a:r>
              <a:rPr lang="mr-IN" dirty="0"/>
              <a:t>(9)</a:t>
            </a:r>
          </a:p>
          <a:p>
            <a:r>
              <a:rPr lang="mr-IN" dirty="0"/>
              <a:t>                             ||'</a:t>
            </a:r>
            <a:r>
              <a:rPr lang="mr-IN" dirty="0" err="1"/>
              <a:t>Salary</a:t>
            </a:r>
            <a:r>
              <a:rPr lang="mr-IN" dirty="0"/>
              <a:t>: '</a:t>
            </a:r>
          </a:p>
          <a:p>
            <a:r>
              <a:rPr lang="mr-IN" dirty="0"/>
              <a:t>                             ||</a:t>
            </a:r>
            <a:r>
              <a:rPr lang="mr-IN" dirty="0" err="1"/>
              <a:t>emp_rec.salary</a:t>
            </a:r>
            <a:r>
              <a:rPr lang="mr-IN" dirty="0"/>
              <a:t>);</a:t>
            </a:r>
          </a:p>
          <a:p>
            <a:r>
              <a:rPr lang="mr-IN" dirty="0"/>
              <a:t>    END LOOP;</a:t>
            </a:r>
          </a:p>
          <a:p>
            <a:r>
              <a:rPr lang="mr-IN" dirty="0"/>
              <a:t>END; </a:t>
            </a:r>
          </a:p>
          <a:p>
            <a:r>
              <a:rPr lang="mr-IN" dirty="0"/>
              <a:t>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 Cursor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/>
          </a:bodyPr>
          <a:lstStyle/>
          <a:p>
            <a:r>
              <a:rPr lang="en-US" dirty="0"/>
              <a:t>DROP TABLE </a:t>
            </a:r>
            <a:r>
              <a:rPr lang="en-US" dirty="0" err="1"/>
              <a:t>emp_temp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emp_temp</a:t>
            </a:r>
            <a:r>
              <a:rPr lang="en-US" dirty="0"/>
              <a:t> AS</a:t>
            </a:r>
          </a:p>
          <a:p>
            <a:r>
              <a:rPr lang="en-US" dirty="0"/>
              <a:t>  SELECT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r>
              <a:rPr lang="en-US" dirty="0"/>
              <a:t>		 </a:t>
            </a:r>
            <a:r>
              <a:rPr lang="en-US" dirty="0" err="1"/>
              <a:t>department_id</a:t>
            </a:r>
            <a:r>
              <a:rPr lang="en-US" dirty="0"/>
              <a:t>,</a:t>
            </a:r>
          </a:p>
          <a:p>
            <a:r>
              <a:rPr lang="en-US" dirty="0"/>
              <a:t>         salary</a:t>
            </a:r>
          </a:p>
          <a:p>
            <a:r>
              <a:rPr lang="en-US" dirty="0"/>
              <a:t>  FROM   employees;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Current Of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7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DECLARE</a:t>
            </a:r>
            <a:endParaRPr lang="en-US" dirty="0"/>
          </a:p>
          <a:p>
            <a:r>
              <a:rPr lang="en-US" dirty="0"/>
              <a:t>    CURSOR </a:t>
            </a:r>
            <a:r>
              <a:rPr lang="en-US" dirty="0" err="1"/>
              <a:t>employee_cur</a:t>
            </a:r>
            <a:r>
              <a:rPr lang="en-US" dirty="0"/>
              <a:t> IS</a:t>
            </a:r>
          </a:p>
          <a:p>
            <a:r>
              <a:rPr lang="en-US" dirty="0"/>
              <a:t>      SELECT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             salary</a:t>
            </a:r>
          </a:p>
          <a:p>
            <a:r>
              <a:rPr lang="en-US" dirty="0"/>
              <a:t>      FROM   </a:t>
            </a:r>
            <a:r>
              <a:rPr lang="en-US" dirty="0" err="1"/>
              <a:t>emp_temp</a:t>
            </a:r>
            <a:endParaRPr lang="en-US" dirty="0"/>
          </a:p>
          <a:p>
            <a:r>
              <a:rPr lang="en-US" dirty="0"/>
              <a:t>      WHERE  </a:t>
            </a:r>
            <a:r>
              <a:rPr lang="en-US" dirty="0" err="1"/>
              <a:t>department_id</a:t>
            </a:r>
            <a:r>
              <a:rPr lang="en-US" dirty="0"/>
              <a:t> = 50</a:t>
            </a:r>
          </a:p>
          <a:p>
            <a:r>
              <a:rPr lang="en-US" dirty="0"/>
              <a:t>      FOR UPDATE;</a:t>
            </a:r>
          </a:p>
          <a:p>
            <a:r>
              <a:rPr lang="en-US" dirty="0"/>
              <a:t>    </a:t>
            </a:r>
            <a:r>
              <a:rPr lang="en-US" dirty="0" err="1"/>
              <a:t>incr_sal</a:t>
            </a:r>
            <a:r>
              <a:rPr lang="en-US" dirty="0"/>
              <a:t> NUMBER;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FOR </a:t>
            </a:r>
            <a:r>
              <a:rPr lang="en-US" dirty="0" err="1"/>
              <a:t>employee_rec</a:t>
            </a:r>
            <a:r>
              <a:rPr lang="en-US" dirty="0"/>
              <a:t> IN </a:t>
            </a:r>
            <a:r>
              <a:rPr lang="en-US" dirty="0" err="1"/>
              <a:t>employee_cur</a:t>
            </a:r>
            <a:r>
              <a:rPr lang="en-US" dirty="0"/>
              <a:t> LOOP</a:t>
            </a:r>
          </a:p>
          <a:p>
            <a:r>
              <a:rPr lang="en-US" dirty="0"/>
              <a:t>        IF </a:t>
            </a:r>
            <a:r>
              <a:rPr lang="en-US" dirty="0" err="1"/>
              <a:t>employee_rec.salary</a:t>
            </a:r>
            <a:r>
              <a:rPr lang="en-US" dirty="0"/>
              <a:t> &lt; 15000 THEN</a:t>
            </a:r>
          </a:p>
          <a:p>
            <a:r>
              <a:rPr lang="en-US" dirty="0"/>
              <a:t>          </a:t>
            </a:r>
            <a:r>
              <a:rPr lang="en-US" dirty="0" err="1"/>
              <a:t>incr_sal</a:t>
            </a:r>
            <a:r>
              <a:rPr lang="en-US" dirty="0"/>
              <a:t> := .15;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</a:t>
            </a:r>
            <a:r>
              <a:rPr lang="en-US" dirty="0" err="1"/>
              <a:t>incr_sal</a:t>
            </a:r>
            <a:r>
              <a:rPr lang="en-US" dirty="0"/>
              <a:t> := .10;</a:t>
            </a:r>
          </a:p>
          <a:p>
            <a:r>
              <a:rPr lang="en-US" dirty="0"/>
              <a:t>        END IF;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Current Of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2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       UPDATE </a:t>
            </a:r>
            <a:r>
              <a:rPr lang="en-US" dirty="0" err="1"/>
              <a:t>emp_temp</a:t>
            </a:r>
            <a:endParaRPr lang="en-US" dirty="0"/>
          </a:p>
          <a:p>
            <a:r>
              <a:rPr lang="en-US" dirty="0"/>
              <a:t>        SET    salary = salary + salary * </a:t>
            </a:r>
            <a:r>
              <a:rPr lang="en-US" dirty="0" err="1"/>
              <a:t>incr_sal</a:t>
            </a:r>
            <a:endParaRPr lang="en-US" dirty="0"/>
          </a:p>
          <a:p>
            <a:r>
              <a:rPr lang="en-US" dirty="0"/>
              <a:t>        WHERE  CURRENT OF </a:t>
            </a:r>
            <a:r>
              <a:rPr lang="en-US" dirty="0" err="1"/>
              <a:t>employee_cur</a:t>
            </a:r>
            <a:r>
              <a:rPr lang="en-US" dirty="0"/>
              <a:t>;</a:t>
            </a:r>
          </a:p>
          <a:p>
            <a:r>
              <a:rPr lang="en-US" dirty="0"/>
              <a:t>    END LOOP;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Current Of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7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PL SQL Batch Processing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Rowcount Lab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Simple Cursor Lab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Explicit Cursor Lab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Where Current of Lab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Create Package Lab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or replace procedure </a:t>
            </a:r>
            <a:r>
              <a:rPr lang="en-US" dirty="0" err="1"/>
              <a:t>update_emp_sal</a:t>
            </a:r>
            <a:r>
              <a:rPr lang="en-US" dirty="0"/>
              <a:t> (</a:t>
            </a:r>
            <a:r>
              <a:rPr lang="en-US" dirty="0" err="1"/>
              <a:t>v_dept_id</a:t>
            </a:r>
            <a:r>
              <a:rPr lang="en-US" dirty="0"/>
              <a:t> number)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    CURSOR </a:t>
            </a:r>
            <a:r>
              <a:rPr lang="en-US" dirty="0" err="1"/>
              <a:t>employee_cur</a:t>
            </a:r>
            <a:r>
              <a:rPr lang="en-US" dirty="0"/>
              <a:t> IS</a:t>
            </a:r>
          </a:p>
          <a:p>
            <a:r>
              <a:rPr lang="en-US" dirty="0"/>
              <a:t>      SELECT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             salary</a:t>
            </a:r>
          </a:p>
          <a:p>
            <a:r>
              <a:rPr lang="en-US" dirty="0"/>
              <a:t>      FROM   </a:t>
            </a:r>
            <a:r>
              <a:rPr lang="en-US" dirty="0" err="1"/>
              <a:t>emp_temp</a:t>
            </a:r>
            <a:endParaRPr lang="en-US" dirty="0"/>
          </a:p>
          <a:p>
            <a:r>
              <a:rPr lang="en-US" dirty="0"/>
              <a:t>      WHERE  </a:t>
            </a:r>
            <a:r>
              <a:rPr lang="en-US" dirty="0" err="1"/>
              <a:t>department_id</a:t>
            </a:r>
            <a:r>
              <a:rPr lang="en-US" dirty="0"/>
              <a:t> = </a:t>
            </a:r>
            <a:r>
              <a:rPr lang="en-US" dirty="0" err="1"/>
              <a:t>v_dept_id</a:t>
            </a:r>
            <a:endParaRPr lang="en-US" dirty="0"/>
          </a:p>
          <a:p>
            <a:r>
              <a:rPr lang="en-US" dirty="0"/>
              <a:t>      FOR UPDATE;</a:t>
            </a:r>
          </a:p>
          <a:p>
            <a:r>
              <a:rPr lang="en-US" dirty="0"/>
              <a:t>    </a:t>
            </a:r>
            <a:r>
              <a:rPr lang="en-US" dirty="0" err="1"/>
              <a:t>incr_sal</a:t>
            </a:r>
            <a:r>
              <a:rPr lang="en-US" dirty="0"/>
              <a:t> NUMBER;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Current Of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6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BEGIN</a:t>
            </a: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employee_rec</a:t>
            </a:r>
            <a:r>
              <a:rPr lang="en-US" dirty="0"/>
              <a:t> IN </a:t>
            </a:r>
            <a:r>
              <a:rPr lang="en-US" dirty="0" err="1"/>
              <a:t>employee_cur</a:t>
            </a:r>
            <a:r>
              <a:rPr lang="en-US" dirty="0"/>
              <a:t> LOOP</a:t>
            </a:r>
          </a:p>
          <a:p>
            <a:r>
              <a:rPr lang="en-US" dirty="0"/>
              <a:t>        IF </a:t>
            </a:r>
            <a:r>
              <a:rPr lang="en-US" dirty="0" err="1"/>
              <a:t>employee_rec.salary</a:t>
            </a:r>
            <a:r>
              <a:rPr lang="en-US" dirty="0"/>
              <a:t> &lt; 15000 THEN</a:t>
            </a:r>
          </a:p>
          <a:p>
            <a:r>
              <a:rPr lang="en-US" dirty="0"/>
              <a:t>          </a:t>
            </a:r>
            <a:r>
              <a:rPr lang="en-US" dirty="0" err="1"/>
              <a:t>incr_sal</a:t>
            </a:r>
            <a:r>
              <a:rPr lang="en-US" dirty="0"/>
              <a:t> := .15;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</a:t>
            </a:r>
            <a:r>
              <a:rPr lang="en-US" dirty="0" err="1"/>
              <a:t>incr_sal</a:t>
            </a:r>
            <a:r>
              <a:rPr lang="en-US" dirty="0"/>
              <a:t> := .10;</a:t>
            </a:r>
          </a:p>
          <a:p>
            <a:r>
              <a:rPr lang="en-US" dirty="0"/>
              <a:t>        END IF;</a:t>
            </a:r>
          </a:p>
          <a:p>
            <a:endParaRPr lang="en-US" dirty="0"/>
          </a:p>
          <a:p>
            <a:r>
              <a:rPr lang="en-US" dirty="0"/>
              <a:t>        UPDATE </a:t>
            </a:r>
            <a:r>
              <a:rPr lang="en-US" dirty="0" err="1"/>
              <a:t>emp_temp</a:t>
            </a:r>
            <a:endParaRPr lang="en-US" dirty="0"/>
          </a:p>
          <a:p>
            <a:r>
              <a:rPr lang="en-US" dirty="0"/>
              <a:t>        SET    salary = salary + salary * </a:t>
            </a:r>
            <a:r>
              <a:rPr lang="en-US" dirty="0" err="1"/>
              <a:t>incr_sal</a:t>
            </a:r>
            <a:endParaRPr lang="en-US" dirty="0"/>
          </a:p>
          <a:p>
            <a:r>
              <a:rPr lang="en-US" dirty="0"/>
              <a:t>        WHERE  CURRENT OF </a:t>
            </a:r>
            <a:r>
              <a:rPr lang="en-US" dirty="0" err="1"/>
              <a:t>employee_cur</a:t>
            </a:r>
            <a:r>
              <a:rPr lang="en-US" dirty="0"/>
              <a:t>;</a:t>
            </a:r>
          </a:p>
          <a:p>
            <a:r>
              <a:rPr lang="en-US" dirty="0"/>
              <a:t>    END LOOP;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Current Of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25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/>
          </a:bodyPr>
          <a:lstStyle/>
          <a:p>
            <a:r>
              <a:rPr lang="en-US" dirty="0"/>
              <a:t>Exec </a:t>
            </a:r>
            <a:r>
              <a:rPr lang="en-US" dirty="0" err="1"/>
              <a:t>update_emp_sal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Current Of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2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/>
          </a:bodyPr>
          <a:lstStyle/>
          <a:p>
            <a:pPr latinLnBrk="1"/>
            <a:r>
              <a:rPr lang="en-US" dirty="0"/>
              <a:t>CREATE OR REPLACE PACKAGE </a:t>
            </a:r>
            <a:r>
              <a:rPr lang="en-US" dirty="0" err="1"/>
              <a:t>dfas_get_set</a:t>
            </a:r>
            <a:endParaRPr lang="en-US" dirty="0"/>
          </a:p>
          <a:p>
            <a:pPr latinLnBrk="1"/>
            <a:r>
              <a:rPr lang="en-US" dirty="0"/>
              <a:t>		IS</a:t>
            </a:r>
          </a:p>
          <a:p>
            <a:pPr latinLnBrk="1"/>
            <a:r>
              <a:rPr lang="en-US" dirty="0"/>
              <a:t>		PROCEDURE </a:t>
            </a:r>
            <a:r>
              <a:rPr lang="en-US" dirty="0" err="1" smtClean="0"/>
              <a:t>set_record</a:t>
            </a:r>
            <a:endParaRPr lang="en-US" dirty="0" smtClean="0"/>
          </a:p>
          <a:p>
            <a:pPr latinLnBrk="1"/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p_emp_rec</a:t>
            </a:r>
            <a:r>
              <a:rPr lang="en-US" dirty="0"/>
              <a:t> IN </a:t>
            </a:r>
            <a:r>
              <a:rPr lang="en-US" dirty="0" err="1"/>
              <a:t>emp%ROWTYPE</a:t>
            </a:r>
            <a:r>
              <a:rPr lang="en-US" dirty="0"/>
              <a:t>);</a:t>
            </a:r>
          </a:p>
          <a:p>
            <a:pPr latinLnBrk="1"/>
            <a:r>
              <a:rPr lang="en-US" dirty="0"/>
              <a:t>		FUNCTION get </a:t>
            </a:r>
            <a:r>
              <a:rPr lang="en-US" dirty="0" smtClean="0"/>
              <a:t>record</a:t>
            </a:r>
          </a:p>
          <a:p>
            <a:pPr latinLnBrk="1"/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p_emp</a:t>
            </a:r>
            <a:r>
              <a:rPr lang="en-US" dirty="0"/>
              <a:t> no IN NUMBER) RETURN </a:t>
            </a:r>
            <a:r>
              <a:rPr lang="en-US" dirty="0" err="1"/>
              <a:t>emp%ROWTYPE</a:t>
            </a:r>
            <a:r>
              <a:rPr lang="en-US" dirty="0"/>
              <a:t>;</a:t>
            </a:r>
          </a:p>
          <a:p>
            <a:pPr latinLnBrk="1"/>
            <a:r>
              <a:rPr lang="en-US" dirty="0"/>
              <a:t>	END </a:t>
            </a:r>
            <a:r>
              <a:rPr lang="en-US" dirty="0" err="1"/>
              <a:t>dfas_get_set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66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/>
          </a:bodyPr>
          <a:lstStyle/>
          <a:p>
            <a:r>
              <a:rPr lang="en-US" dirty="0"/>
              <a:t>CREATE OR REPLACE PACKAGE BODY </a:t>
            </a:r>
            <a:r>
              <a:rPr lang="en-US" dirty="0" err="1"/>
              <a:t>dfas_get_set</a:t>
            </a:r>
            <a:r>
              <a:rPr lang="en-US" dirty="0"/>
              <a:t>		IS		</a:t>
            </a:r>
            <a:endParaRPr lang="en-US" dirty="0" smtClean="0"/>
          </a:p>
          <a:p>
            <a:r>
              <a:rPr lang="en-US" dirty="0" smtClean="0"/>
              <a:t>PROCEDURE </a:t>
            </a:r>
            <a:r>
              <a:rPr lang="en-US" dirty="0" err="1"/>
              <a:t>set_record</a:t>
            </a:r>
            <a:r>
              <a:rPr lang="en-US" dirty="0"/>
              <a:t>(</a:t>
            </a:r>
            <a:r>
              <a:rPr lang="en-US" dirty="0" err="1"/>
              <a:t>p_emp_rec</a:t>
            </a:r>
            <a:r>
              <a:rPr lang="en-US" dirty="0"/>
              <a:t> IN </a:t>
            </a:r>
            <a:r>
              <a:rPr lang="en-US" dirty="0" err="1"/>
              <a:t>emp%ROWTYPE</a:t>
            </a:r>
            <a:r>
              <a:rPr lang="en-US" dirty="0" smtClean="0"/>
              <a:t>)</a:t>
            </a:r>
          </a:p>
          <a:p>
            <a:r>
              <a:rPr lang="en-US" dirty="0"/>
              <a:t>	IS	PRAGMA AUTONOMOUS_TRANSACTION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BEGIN</a:t>
            </a:r>
          </a:p>
          <a:p>
            <a:r>
              <a:rPr lang="en-US" dirty="0"/>
              <a:t>		INSERT INTO </a:t>
            </a:r>
            <a:r>
              <a:rPr lang="en-US" dirty="0" smtClean="0"/>
              <a:t>employees 			VALUES(</a:t>
            </a:r>
            <a:r>
              <a:rPr lang="en-US" dirty="0" err="1" smtClean="0"/>
              <a:t>p_emp_rec.emp_name,p_emp_rec.emp_no</a:t>
            </a:r>
            <a:r>
              <a:rPr lang="en-US" dirty="0"/>
              <a:t>; </a:t>
            </a:r>
            <a:r>
              <a:rPr lang="en-US" dirty="0" err="1"/>
              <a:t>p_emp_rec.salary,p_emp_rec.manager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COMMIT;</a:t>
            </a:r>
          </a:p>
          <a:p>
            <a:r>
              <a:rPr lang="en-US" dirty="0" smtClean="0"/>
              <a:t>END </a:t>
            </a:r>
            <a:r>
              <a:rPr lang="en-US" dirty="0" err="1"/>
              <a:t>set_record</a:t>
            </a:r>
            <a:r>
              <a:rPr lang="en-US" dirty="0" smtClean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23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/>
              <a:t>get_record</a:t>
            </a:r>
            <a:r>
              <a:rPr lang="en-US" dirty="0"/>
              <a:t>(</a:t>
            </a:r>
            <a:r>
              <a:rPr lang="en-US" dirty="0" err="1"/>
              <a:t>p_emp_no</a:t>
            </a:r>
            <a:r>
              <a:rPr lang="en-US" dirty="0"/>
              <a:t> IN NUMBER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/>
              <a:t>emp%ROWTYPE</a:t>
            </a:r>
            <a:r>
              <a:rPr lang="en-US" dirty="0"/>
              <a:t>	IS	</a:t>
            </a:r>
            <a:r>
              <a:rPr lang="en-US" dirty="0" err="1"/>
              <a:t>l_emp_rec</a:t>
            </a:r>
            <a:r>
              <a:rPr lang="en-US" dirty="0"/>
              <a:t> </a:t>
            </a:r>
            <a:r>
              <a:rPr lang="en-US" dirty="0" err="1"/>
              <a:t>emp%ROWTYPE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BEGIN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* INTO </a:t>
            </a:r>
            <a:r>
              <a:rPr lang="en-US" dirty="0" err="1" smtClean="0"/>
              <a:t>l_emp_rec</a:t>
            </a:r>
            <a:endParaRPr lang="en-US" dirty="0" smtClean="0"/>
          </a:p>
          <a:p>
            <a:pPr lvl="2"/>
            <a:r>
              <a:rPr lang="en-US" dirty="0" smtClean="0"/>
              <a:t>FROM </a:t>
            </a:r>
            <a:r>
              <a:rPr lang="en-US" dirty="0"/>
              <a:t>employees where </a:t>
            </a:r>
            <a:r>
              <a:rPr lang="en-US" dirty="0" err="1" smtClean="0"/>
              <a:t>emp_no</a:t>
            </a:r>
            <a:r>
              <a:rPr lang="en-US" dirty="0" smtClean="0"/>
              <a:t>=</a:t>
            </a:r>
            <a:r>
              <a:rPr lang="en-US" dirty="0" err="1" smtClean="0"/>
              <a:t>p_emp_no</a:t>
            </a:r>
            <a:endParaRPr lang="en-US" dirty="0"/>
          </a:p>
          <a:p>
            <a:pPr lvl="2"/>
            <a:r>
              <a:rPr lang="en-US" dirty="0" smtClean="0"/>
              <a:t>RETURN </a:t>
            </a:r>
            <a:r>
              <a:rPr lang="en-US" dirty="0" err="1"/>
              <a:t>l_emp_rec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END </a:t>
            </a:r>
            <a:r>
              <a:rPr lang="en-US" dirty="0" err="1"/>
              <a:t>get_record</a:t>
            </a:r>
            <a:r>
              <a:rPr lang="en-US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2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860697" cy="5353050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employee_id</a:t>
            </a:r>
            <a:r>
              <a:rPr lang="en-US" dirty="0"/>
              <a:t> from </a:t>
            </a:r>
            <a:r>
              <a:rPr lang="en-US" dirty="0" smtClean="0"/>
              <a:t>employees</a:t>
            </a:r>
          </a:p>
          <a:p>
            <a:r>
              <a:rPr lang="en-US" dirty="0" smtClean="0"/>
              <a:t>Select </a:t>
            </a:r>
            <a:r>
              <a:rPr lang="en-US" dirty="0"/>
              <a:t>any </a:t>
            </a:r>
            <a:r>
              <a:rPr lang="en-US" dirty="0" err="1" smtClean="0"/>
              <a:t>employee_id</a:t>
            </a:r>
            <a:endParaRPr lang="en-US" dirty="0" smtClean="0"/>
          </a:p>
          <a:p>
            <a:r>
              <a:rPr lang="en-US" dirty="0" smtClean="0"/>
              <a:t>Exec </a:t>
            </a:r>
            <a:r>
              <a:rPr lang="en-US" dirty="0" err="1"/>
              <a:t>dfas_get_set.set_record</a:t>
            </a:r>
            <a:r>
              <a:rPr lang="en-US" dirty="0"/>
              <a:t>(‘Use the </a:t>
            </a:r>
            <a:r>
              <a:rPr lang="en-US" dirty="0" err="1"/>
              <a:t>employee_id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8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lab may be performed using either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qlplus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r>
              <a:rPr lang="en-US" dirty="0" smtClean="0"/>
              <a:t>/hr@fenagodb1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SQL Developer </a:t>
            </a:r>
          </a:p>
          <a:p>
            <a:pPr lvl="2"/>
            <a:r>
              <a:rPr lang="en-US" dirty="0" smtClean="0"/>
              <a:t>fenagodb1_hr connection 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482745" cy="55359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high_sal</a:t>
            </a:r>
            <a:r>
              <a:rPr lang="en-US" dirty="0" smtClean="0"/>
              <a:t> as select * from </a:t>
            </a:r>
            <a:r>
              <a:rPr lang="en-US" dirty="0" err="1" smtClean="0"/>
              <a:t>hr.employees</a:t>
            </a:r>
            <a:r>
              <a:rPr lang="en-US" dirty="0" smtClean="0"/>
              <a:t> where 1 = 2;</a:t>
            </a:r>
          </a:p>
          <a:p>
            <a:r>
              <a:rPr lang="en-US" dirty="0" smtClean="0"/>
              <a:t>create </a:t>
            </a:r>
            <a:r>
              <a:rPr lang="en-US" dirty="0"/>
              <a:t>or replace procedure </a:t>
            </a:r>
            <a:r>
              <a:rPr lang="en-US" dirty="0" err="1" smtClean="0"/>
              <a:t>test_sal_proc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cursor </a:t>
            </a:r>
            <a:r>
              <a:rPr lang="en-US" dirty="0" err="1"/>
              <a:t>v_employees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is   </a:t>
            </a:r>
            <a:r>
              <a:rPr lang="en-US" dirty="0"/>
              <a:t>select </a:t>
            </a:r>
            <a:r>
              <a:rPr lang="en-US" dirty="0" err="1"/>
              <a:t>e.first_name,e.last_name,e.salary,e.employee_id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 from </a:t>
            </a:r>
            <a:r>
              <a:rPr lang="en-US" dirty="0"/>
              <a:t>employees e;       </a:t>
            </a:r>
            <a:endParaRPr lang="en-US" dirty="0" smtClean="0"/>
          </a:p>
          <a:p>
            <a:pPr lvl="2"/>
            <a:r>
              <a:rPr lang="en-US" dirty="0" err="1" smtClean="0"/>
              <a:t>high_sal</a:t>
            </a:r>
            <a:r>
              <a:rPr lang="en-US" dirty="0" smtClean="0"/>
              <a:t> </a:t>
            </a:r>
            <a:r>
              <a:rPr lang="en-US" dirty="0"/>
              <a:t>exception; </a:t>
            </a:r>
            <a:endParaRPr lang="en-US" dirty="0" smtClean="0"/>
          </a:p>
          <a:p>
            <a:pPr lvl="2"/>
            <a:r>
              <a:rPr lang="en-US" dirty="0" err="1" smtClean="0"/>
              <a:t>v_emp_rec</a:t>
            </a:r>
            <a:r>
              <a:rPr lang="en-US" dirty="0" smtClean="0"/>
              <a:t> </a:t>
            </a:r>
            <a:r>
              <a:rPr lang="en-US" dirty="0" err="1"/>
              <a:t>v_employees%rowtype</a:t>
            </a:r>
            <a:r>
              <a:rPr lang="en-US" dirty="0"/>
              <a:t>; </a:t>
            </a:r>
            <a:endParaRPr lang="en-US" dirty="0" smtClean="0"/>
          </a:p>
          <a:p>
            <a:pPr lvl="2"/>
            <a:r>
              <a:rPr lang="en-US" dirty="0" smtClean="0"/>
              <a:t>Begin</a:t>
            </a:r>
          </a:p>
          <a:p>
            <a:pPr lvl="2"/>
            <a:r>
              <a:rPr lang="en-US" dirty="0" smtClean="0"/>
              <a:t>  </a:t>
            </a:r>
            <a:r>
              <a:rPr lang="en-US" dirty="0"/>
              <a:t>for </a:t>
            </a:r>
            <a:r>
              <a:rPr lang="en-US" dirty="0" err="1"/>
              <a:t>v_emp_rec</a:t>
            </a:r>
            <a:r>
              <a:rPr lang="en-US" dirty="0"/>
              <a:t> in </a:t>
            </a:r>
            <a:r>
              <a:rPr lang="en-US" dirty="0" err="1"/>
              <a:t>v_employees</a:t>
            </a:r>
            <a:r>
              <a:rPr lang="en-US" dirty="0"/>
              <a:t> </a:t>
            </a:r>
            <a:r>
              <a:rPr lang="en-US" dirty="0" smtClean="0"/>
              <a:t>loop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begin   if </a:t>
            </a:r>
            <a:r>
              <a:rPr lang="en-US" dirty="0" err="1"/>
              <a:t>v_emp_rec.salary</a:t>
            </a:r>
            <a:r>
              <a:rPr lang="en-US" dirty="0"/>
              <a:t> &gt; </a:t>
            </a:r>
            <a:r>
              <a:rPr lang="en-US" dirty="0" smtClean="0"/>
              <a:t>8000</a:t>
            </a:r>
          </a:p>
          <a:p>
            <a:pPr lvl="3"/>
            <a:r>
              <a:rPr lang="en-US" dirty="0" smtClean="0"/>
              <a:t>  </a:t>
            </a:r>
            <a:r>
              <a:rPr lang="en-US" dirty="0"/>
              <a:t>then   RAISE HIGH_SAL;  </a:t>
            </a:r>
            <a:endParaRPr lang="en-US" dirty="0" smtClean="0"/>
          </a:p>
          <a:p>
            <a:pPr lvl="3"/>
            <a:r>
              <a:rPr lang="en-US" dirty="0" smtClean="0"/>
              <a:t>else    </a:t>
            </a:r>
            <a:r>
              <a:rPr lang="en-US" dirty="0" err="1"/>
              <a:t>dbms_output.put_line</a:t>
            </a:r>
            <a:r>
              <a:rPr lang="en-US" dirty="0"/>
              <a:t>('The employee is not the manager '||</a:t>
            </a:r>
            <a:r>
              <a:rPr lang="en-US" dirty="0" err="1"/>
              <a:t>v_emp_rec.last_name</a:t>
            </a:r>
            <a:r>
              <a:rPr lang="en-US" dirty="0"/>
              <a:t>);  end if; -- end loop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 exception    </a:t>
            </a:r>
            <a:r>
              <a:rPr lang="en-US" dirty="0"/>
              <a:t>WHEN HIGH_SAL </a:t>
            </a:r>
            <a:r>
              <a:rPr lang="en-US" dirty="0" smtClean="0"/>
              <a:t>THEN</a:t>
            </a:r>
          </a:p>
          <a:p>
            <a:pPr lvl="3"/>
            <a:r>
              <a:rPr lang="en-US" dirty="0" smtClean="0"/>
              <a:t>    </a:t>
            </a:r>
            <a:r>
              <a:rPr lang="en-US" dirty="0"/>
              <a:t>insert into </a:t>
            </a:r>
            <a:r>
              <a:rPr lang="en-US" dirty="0" err="1"/>
              <a:t>high_sal</a:t>
            </a:r>
            <a:r>
              <a:rPr lang="en-US" dirty="0"/>
              <a:t>   </a:t>
            </a:r>
            <a:r>
              <a:rPr lang="en-US" dirty="0" smtClean="0"/>
              <a:t>values </a:t>
            </a:r>
            <a:r>
              <a:rPr lang="en-US" dirty="0"/>
              <a:t>(</a:t>
            </a:r>
            <a:r>
              <a:rPr lang="en-US" dirty="0" err="1"/>
              <a:t>v_emp_rec.employee_id,v_emp_rec.last_name,v_emp_rec.salary</a:t>
            </a:r>
            <a:r>
              <a:rPr lang="en-US" dirty="0"/>
              <a:t>);     commit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  </a:t>
            </a:r>
            <a:r>
              <a:rPr lang="en-US" dirty="0"/>
              <a:t>end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  </a:t>
            </a:r>
            <a:r>
              <a:rPr lang="en-US" dirty="0"/>
              <a:t>end loop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  </a:t>
            </a:r>
            <a:r>
              <a:rPr lang="en-US" dirty="0"/>
              <a:t>end; </a:t>
            </a:r>
            <a:endParaRPr lang="en-US" dirty="0" smtClean="0"/>
          </a:p>
          <a:p>
            <a:pPr lvl="1"/>
            <a:r>
              <a:rPr lang="en-US" dirty="0" smtClean="0"/>
              <a:t>truncate </a:t>
            </a:r>
            <a:r>
              <a:rPr lang="en-US" dirty="0"/>
              <a:t>table </a:t>
            </a:r>
            <a:r>
              <a:rPr lang="en-US" dirty="0" err="1"/>
              <a:t>high_sal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exec </a:t>
            </a:r>
            <a:r>
              <a:rPr lang="en-US" dirty="0" err="1" smtClean="0"/>
              <a:t>test_sal_proc</a:t>
            </a:r>
            <a:endParaRPr lang="en-US" dirty="0" smtClean="0"/>
          </a:p>
          <a:p>
            <a:pPr lvl="1"/>
            <a:r>
              <a:rPr lang="en-US" dirty="0" smtClean="0"/>
              <a:t> select </a:t>
            </a:r>
            <a:r>
              <a:rPr lang="en-US" dirty="0"/>
              <a:t>* from </a:t>
            </a:r>
            <a:r>
              <a:rPr lang="en-US" dirty="0" err="1"/>
              <a:t>high_sal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select * from employees  where salary &gt; 8000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From the </a:t>
            </a:r>
            <a:r>
              <a:rPr lang="en-US" dirty="0" err="1" smtClean="0"/>
              <a:t>sql</a:t>
            </a:r>
            <a:r>
              <a:rPr lang="en-US" dirty="0" smtClean="0"/>
              <a:t> command line </a:t>
            </a:r>
          </a:p>
          <a:p>
            <a:r>
              <a:rPr lang="en-US" dirty="0" err="1" smtClean="0"/>
              <a:t>Sqlplus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r>
              <a:rPr lang="en-US" dirty="0" smtClean="0"/>
              <a:t>/hr@fenagodb1</a:t>
            </a:r>
          </a:p>
          <a:p>
            <a:r>
              <a:rPr lang="en-US" dirty="0" smtClean="0"/>
              <a:t>Or </a:t>
            </a:r>
            <a:r>
              <a:rPr lang="en-US" dirty="0"/>
              <a:t>using SQL Developer connection </a:t>
            </a:r>
            <a:r>
              <a:rPr lang="en-US" dirty="0" smtClean="0"/>
              <a:t>fenagodb1_hr</a:t>
            </a:r>
          </a:p>
          <a:p>
            <a:r>
              <a:rPr lang="en-US" dirty="0" smtClean="0"/>
              <a:t>set </a:t>
            </a:r>
            <a:r>
              <a:rPr lang="en-US" dirty="0" err="1"/>
              <a:t>serveroutput</a:t>
            </a:r>
            <a:r>
              <a:rPr lang="en-US" dirty="0"/>
              <a:t>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 </a:t>
            </a:r>
            <a:r>
              <a:rPr lang="en-US" dirty="0"/>
              <a:t>declare </a:t>
            </a:r>
            <a:endParaRPr lang="en-US" dirty="0" smtClean="0"/>
          </a:p>
          <a:p>
            <a:pPr lvl="1"/>
            <a:r>
              <a:rPr lang="en-US" dirty="0" smtClean="0"/>
              <a:t>cursor </a:t>
            </a:r>
            <a:r>
              <a:rPr lang="en-US" dirty="0" err="1"/>
              <a:t>v_employees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lvl="2"/>
            <a:r>
              <a:rPr lang="en-US" dirty="0" smtClean="0"/>
              <a:t>   </a:t>
            </a:r>
            <a:r>
              <a:rPr lang="en-US" dirty="0"/>
              <a:t>select </a:t>
            </a:r>
            <a:r>
              <a:rPr lang="en-US" dirty="0" err="1"/>
              <a:t>e.first_name,e.last_name,e.salary,d.department_name</a:t>
            </a:r>
            <a:r>
              <a:rPr lang="en-US" dirty="0"/>
              <a:t>   from employees e      join departments d      on (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begin</a:t>
            </a:r>
          </a:p>
          <a:p>
            <a:pPr lvl="1"/>
            <a:r>
              <a:rPr lang="en-US" dirty="0" smtClean="0"/>
              <a:t> 	for </a:t>
            </a:r>
            <a:r>
              <a:rPr lang="en-US" dirty="0" err="1"/>
              <a:t>v_emp_rec</a:t>
            </a:r>
            <a:r>
              <a:rPr lang="en-US" dirty="0"/>
              <a:t> in </a:t>
            </a:r>
            <a:r>
              <a:rPr lang="en-US" dirty="0" err="1"/>
              <a:t>v_employees</a:t>
            </a:r>
            <a:r>
              <a:rPr lang="en-US" dirty="0"/>
              <a:t> </a:t>
            </a:r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dirty="0" err="1"/>
              <a:t>v_emp_rec.department_name</a:t>
            </a:r>
            <a:r>
              <a:rPr lang="en-US" dirty="0"/>
              <a:t> like 'E%' </a:t>
            </a:r>
            <a:r>
              <a:rPr lang="en-US" dirty="0" smtClean="0"/>
              <a:t>then</a:t>
            </a:r>
          </a:p>
          <a:p>
            <a:pPr lvl="2"/>
            <a:r>
              <a:rPr lang="en-US" dirty="0" smtClean="0"/>
              <a:t>  </a:t>
            </a:r>
            <a:r>
              <a:rPr lang="en-US" dirty="0" err="1"/>
              <a:t>dbms_output.put_line</a:t>
            </a:r>
            <a:r>
              <a:rPr lang="en-US" dirty="0"/>
              <a:t>('The employee name is the manager' ||</a:t>
            </a:r>
            <a:r>
              <a:rPr lang="en-US" dirty="0" err="1"/>
              <a:t>v_emp_rec.last_name</a:t>
            </a:r>
            <a:r>
              <a:rPr lang="en-US" dirty="0"/>
              <a:t>); </a:t>
            </a:r>
            <a:endParaRPr lang="en-US" dirty="0" smtClean="0"/>
          </a:p>
          <a:p>
            <a:pPr lvl="2"/>
            <a:r>
              <a:rPr lang="en-US" dirty="0" smtClean="0"/>
              <a:t>  </a:t>
            </a:r>
            <a:r>
              <a:rPr lang="en-US" dirty="0"/>
              <a:t>else    </a:t>
            </a:r>
            <a:r>
              <a:rPr lang="en-US" dirty="0" err="1"/>
              <a:t>dbms_output.put_line</a:t>
            </a:r>
            <a:r>
              <a:rPr lang="en-US" dirty="0"/>
              <a:t>('The employee is not the manager '||</a:t>
            </a:r>
            <a:r>
              <a:rPr lang="en-US" dirty="0" err="1"/>
              <a:t>v_emp_rec.last_name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  </a:t>
            </a:r>
            <a:r>
              <a:rPr lang="en-US" dirty="0"/>
              <a:t>end if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  </a:t>
            </a:r>
            <a:r>
              <a:rPr lang="en-US" dirty="0"/>
              <a:t>end loop;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end;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 Script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3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table counter  (counter number); </a:t>
            </a:r>
          </a:p>
          <a:p>
            <a:r>
              <a:rPr lang="en-US" dirty="0"/>
              <a:t> </a:t>
            </a:r>
            <a:r>
              <a:rPr lang="en-US" dirty="0" smtClean="0"/>
              <a:t>begin</a:t>
            </a:r>
          </a:p>
          <a:p>
            <a:r>
              <a:rPr lang="en-US" dirty="0" smtClean="0"/>
              <a:t> 	for </a:t>
            </a:r>
            <a:r>
              <a:rPr lang="en-US" dirty="0" err="1"/>
              <a:t>i</a:t>
            </a:r>
            <a:r>
              <a:rPr lang="en-US" dirty="0"/>
              <a:t> in 1..100 </a:t>
            </a:r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mod(i,3) = 0 </a:t>
            </a:r>
            <a:r>
              <a:rPr lang="en-US" dirty="0" smtClean="0"/>
              <a:t>then</a:t>
            </a:r>
          </a:p>
          <a:p>
            <a:pPr lvl="2"/>
            <a:r>
              <a:rPr lang="en-US" dirty="0" err="1" smtClean="0"/>
              <a:t>dbms_output.put_line</a:t>
            </a:r>
            <a:r>
              <a:rPr lang="en-US" dirty="0"/>
              <a:t>('The value is </a:t>
            </a:r>
            <a:r>
              <a:rPr lang="en-US" dirty="0" err="1"/>
              <a:t>divisble</a:t>
            </a:r>
            <a:r>
              <a:rPr lang="en-US" dirty="0"/>
              <a:t> by 3 and the value is '||</a:t>
            </a:r>
            <a:r>
              <a:rPr lang="en-US" dirty="0" err="1"/>
              <a:t>i</a:t>
            </a:r>
            <a:r>
              <a:rPr lang="en-US" dirty="0"/>
              <a:t>);     end if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mod(i,5) = 0 </a:t>
            </a:r>
            <a:r>
              <a:rPr lang="en-US" dirty="0" smtClean="0"/>
              <a:t>then</a:t>
            </a:r>
          </a:p>
          <a:p>
            <a:pPr lvl="2"/>
            <a:r>
              <a:rPr lang="en-US" dirty="0" err="1" smtClean="0"/>
              <a:t>dbms_output.put_line</a:t>
            </a:r>
            <a:r>
              <a:rPr lang="en-US" dirty="0"/>
              <a:t>('The value is </a:t>
            </a:r>
            <a:r>
              <a:rPr lang="en-US" dirty="0" err="1"/>
              <a:t>divisble</a:t>
            </a:r>
            <a:r>
              <a:rPr lang="en-US" dirty="0"/>
              <a:t> by 5 and the value is '||</a:t>
            </a:r>
            <a:r>
              <a:rPr lang="en-US" dirty="0" err="1"/>
              <a:t>i</a:t>
            </a:r>
            <a:r>
              <a:rPr lang="en-US" dirty="0"/>
              <a:t>);      end if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mod(i,5) = 0 and mod(i,3) = 0 </a:t>
            </a:r>
            <a:r>
              <a:rPr lang="en-US" dirty="0" smtClean="0"/>
              <a:t>then</a:t>
            </a:r>
          </a:p>
          <a:p>
            <a:pPr lvl="2"/>
            <a:r>
              <a:rPr lang="en-US" dirty="0" err="1" smtClean="0"/>
              <a:t>dbms_output.put_line</a:t>
            </a:r>
            <a:r>
              <a:rPr lang="en-US" dirty="0" smtClean="0"/>
              <a:t> </a:t>
            </a:r>
            <a:r>
              <a:rPr lang="en-US" dirty="0"/>
              <a:t>('The value is </a:t>
            </a:r>
            <a:r>
              <a:rPr lang="en-US" dirty="0" err="1"/>
              <a:t>divisble</a:t>
            </a:r>
            <a:r>
              <a:rPr lang="en-US" dirty="0"/>
              <a:t> by 3 and 5 and the value is '||</a:t>
            </a:r>
            <a:r>
              <a:rPr lang="en-US" dirty="0" err="1"/>
              <a:t>i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end if;</a:t>
            </a:r>
          </a:p>
          <a:p>
            <a:pPr lvl="2"/>
            <a:r>
              <a:rPr lang="en-US" dirty="0" smtClean="0"/>
              <a:t>end loop;</a:t>
            </a:r>
          </a:p>
          <a:p>
            <a:pPr lvl="1"/>
            <a:r>
              <a:rPr lang="en-US" dirty="0" smtClean="0"/>
              <a:t>end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 Script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SQL Developer connection fenagodb1_hr</a:t>
            </a:r>
          </a:p>
          <a:p>
            <a:r>
              <a:rPr lang="en-US" dirty="0"/>
              <a:t>create or replace TRIGGER </a:t>
            </a:r>
            <a:r>
              <a:rPr lang="en-US" dirty="0" err="1" smtClean="0"/>
              <a:t>update_high_sal</a:t>
            </a:r>
            <a:endParaRPr lang="en-US" dirty="0" smtClean="0"/>
          </a:p>
          <a:p>
            <a:pPr lvl="2"/>
            <a:r>
              <a:rPr lang="en-US" dirty="0" smtClean="0"/>
              <a:t>After update </a:t>
            </a:r>
            <a:r>
              <a:rPr lang="en-US" dirty="0"/>
              <a:t>on </a:t>
            </a:r>
            <a:r>
              <a:rPr lang="en-US" dirty="0" smtClean="0"/>
              <a:t>HR.HIGH_SAL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row</a:t>
            </a:r>
          </a:p>
          <a:p>
            <a:pPr lvl="2"/>
            <a:r>
              <a:rPr lang="en-US" dirty="0" smtClean="0"/>
              <a:t>begin</a:t>
            </a:r>
          </a:p>
          <a:p>
            <a:pPr lvl="2"/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low_sal</a:t>
            </a:r>
            <a:r>
              <a:rPr lang="en-US" dirty="0"/>
              <a:t>  values (:new.employee_id,:new.last_name,:new.salary,:old.salary,sysdate,user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end;</a:t>
            </a:r>
          </a:p>
          <a:p>
            <a:r>
              <a:rPr lang="en-US" dirty="0" smtClean="0"/>
              <a:t>create </a:t>
            </a:r>
            <a:r>
              <a:rPr lang="en-US" dirty="0"/>
              <a:t>or replace TRIGGER </a:t>
            </a:r>
            <a:r>
              <a:rPr lang="en-US" dirty="0" err="1" smtClean="0"/>
              <a:t>delete_high_sal</a:t>
            </a:r>
            <a:endParaRPr lang="en-US" dirty="0" smtClean="0"/>
          </a:p>
          <a:p>
            <a:pPr lvl="1"/>
            <a:r>
              <a:rPr lang="en-US" dirty="0" smtClean="0"/>
              <a:t>After delete  </a:t>
            </a:r>
            <a:r>
              <a:rPr lang="en-US" dirty="0"/>
              <a:t>on </a:t>
            </a:r>
            <a:r>
              <a:rPr lang="en-US" dirty="0" smtClean="0"/>
              <a:t>HR.HIGH_SAL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Begin</a:t>
            </a:r>
          </a:p>
          <a:p>
            <a:pPr lvl="2"/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low_sal</a:t>
            </a:r>
            <a:r>
              <a:rPr lang="en-US" dirty="0"/>
              <a:t>  values (:old.employee_id,:old.last_name,:old.salary,:old.salary,sysdate,user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0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03" y="1504950"/>
            <a:ext cx="11516139" cy="5353050"/>
          </a:xfrm>
        </p:spPr>
        <p:txBody>
          <a:bodyPr>
            <a:normAutofit/>
          </a:bodyPr>
          <a:lstStyle/>
          <a:p>
            <a:r>
              <a:rPr lang="en-US" dirty="0" smtClean="0"/>
              <a:t>Delete </a:t>
            </a:r>
            <a:r>
              <a:rPr lang="en-US" dirty="0"/>
              <a:t>from </a:t>
            </a:r>
            <a:r>
              <a:rPr lang="en-US" dirty="0" err="1"/>
              <a:t>high_sal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update </a:t>
            </a:r>
            <a:r>
              <a:rPr lang="en-US" dirty="0" err="1"/>
              <a:t>high_sal</a:t>
            </a:r>
            <a:r>
              <a:rPr lang="en-US" dirty="0"/>
              <a:t> set salary = 30000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commit;</a:t>
            </a:r>
          </a:p>
          <a:p>
            <a:r>
              <a:rPr lang="en-US" dirty="0" smtClean="0"/>
              <a:t>truncate </a:t>
            </a:r>
            <a:r>
              <a:rPr lang="en-US" dirty="0"/>
              <a:t>table </a:t>
            </a:r>
            <a:r>
              <a:rPr lang="en-US" dirty="0" err="1" smtClean="0"/>
              <a:t>low_sal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low_sal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user_recyclebin</a:t>
            </a:r>
            <a:r>
              <a:rPr lang="en-US" dirty="0" smtClean="0"/>
              <a:t>;</a:t>
            </a:r>
          </a:p>
          <a:p>
            <a:r>
              <a:rPr lang="en-US" dirty="0" smtClean="0"/>
              <a:t>flashback </a:t>
            </a:r>
            <a:r>
              <a:rPr lang="en-US" dirty="0"/>
              <a:t>table </a:t>
            </a:r>
            <a:r>
              <a:rPr lang="en-US" dirty="0" err="1"/>
              <a:t>low_sal</a:t>
            </a:r>
            <a:r>
              <a:rPr lang="en-US" dirty="0"/>
              <a:t> to before drop;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2464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Times New Roman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6200</TotalTime>
  <Words>1250</Words>
  <Application>Microsoft Macintosh PowerPoint</Application>
  <PresentationFormat>Widescreen</PresentationFormat>
  <Paragraphs>378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Palatino Linotype</vt:lpstr>
      <vt:lpstr>Times New Roman</vt:lpstr>
      <vt:lpstr>Arial</vt:lpstr>
      <vt:lpstr>1_Tema de Office</vt:lpstr>
      <vt:lpstr>PowerPoint Presentation</vt:lpstr>
      <vt:lpstr>PL/SQL Labs</vt:lpstr>
      <vt:lpstr>PL/SQL Labs</vt:lpstr>
      <vt:lpstr>PL/SQL Labs</vt:lpstr>
      <vt:lpstr>Exception Lab</vt:lpstr>
      <vt:lpstr>PL Script Lab</vt:lpstr>
      <vt:lpstr>PL Script Lab</vt:lpstr>
      <vt:lpstr>Trigger Lab</vt:lpstr>
      <vt:lpstr>Trigger Lab</vt:lpstr>
      <vt:lpstr>Cursor Lab</vt:lpstr>
      <vt:lpstr>Simple Output</vt:lpstr>
      <vt:lpstr>PL/SQL Batch processing</vt:lpstr>
      <vt:lpstr>PL/SQL Batch processing</vt:lpstr>
      <vt:lpstr>PL/SQL Batch processing</vt:lpstr>
      <vt:lpstr>PL/SQL Batch processing</vt:lpstr>
      <vt:lpstr>PL/SQL Batch processing</vt:lpstr>
      <vt:lpstr>PL/SQL Batch processing</vt:lpstr>
      <vt:lpstr>PL/SQL Batch processing</vt:lpstr>
      <vt:lpstr>PL/SQL Batch processing</vt:lpstr>
      <vt:lpstr>Rowcount Lab</vt:lpstr>
      <vt:lpstr>Simple Cursor Lab</vt:lpstr>
      <vt:lpstr>Simple Cursor Lab</vt:lpstr>
      <vt:lpstr>Simple Cursor Lab</vt:lpstr>
      <vt:lpstr>Explicit  Cursor Lab</vt:lpstr>
      <vt:lpstr>Explicit  Cursor Lab</vt:lpstr>
      <vt:lpstr>Explicit  Cursor Lab</vt:lpstr>
      <vt:lpstr>Where Current Of Lab</vt:lpstr>
      <vt:lpstr>Where Current Of Lab</vt:lpstr>
      <vt:lpstr>Where Current Of Lab</vt:lpstr>
      <vt:lpstr>Where Current Of Lab</vt:lpstr>
      <vt:lpstr>Where Current Of Lab</vt:lpstr>
      <vt:lpstr>Where Current Of Lab</vt:lpstr>
      <vt:lpstr>Create Package</vt:lpstr>
      <vt:lpstr>Create Package</vt:lpstr>
      <vt:lpstr>Create Package</vt:lpstr>
      <vt:lpstr>Create Package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Steven Hamilton</cp:lastModifiedBy>
  <cp:revision>267</cp:revision>
  <cp:lastPrinted>2019-05-15T19:13:22Z</cp:lastPrinted>
  <dcterms:created xsi:type="dcterms:W3CDTF">2019-02-10T23:44:34Z</dcterms:created>
  <dcterms:modified xsi:type="dcterms:W3CDTF">2021-03-25T21:34:15Z</dcterms:modified>
</cp:coreProperties>
</file>