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602" r:id="rId5"/>
    <p:sldId id="626" r:id="rId6"/>
    <p:sldId id="627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5EFD8-26FF-4EE5-A457-F8DD6E03DF65}" v="25" dt="2022-08-18T18:51:05.785"/>
    <p1510:client id="{F5B8A830-0DEB-4E5F-B78B-325185DD864D}" v="20" dt="2022-08-18T18:48:09.1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hamilt HAMILTON" userId="ddaaf784061820a7" providerId="Windows Live" clId="Web-{F5B8A830-0DEB-4E5F-B78B-325185DD864D}"/>
    <pc:docChg chg="modSld">
      <pc:chgData name="slhamilt HAMILTON" userId="ddaaf784061820a7" providerId="Windows Live" clId="Web-{F5B8A830-0DEB-4E5F-B78B-325185DD864D}" dt="2022-08-18T18:48:09.170" v="14" actId="20577"/>
      <pc:docMkLst>
        <pc:docMk/>
      </pc:docMkLst>
      <pc:sldChg chg="modSp">
        <pc:chgData name="slhamilt HAMILTON" userId="ddaaf784061820a7" providerId="Windows Live" clId="Web-{F5B8A830-0DEB-4E5F-B78B-325185DD864D}" dt="2022-08-18T18:48:09.170" v="14" actId="20577"/>
        <pc:sldMkLst>
          <pc:docMk/>
          <pc:sldMk cId="1497952696" sldId="626"/>
        </pc:sldMkLst>
        <pc:spChg chg="mod">
          <ac:chgData name="slhamilt HAMILTON" userId="ddaaf784061820a7" providerId="Windows Live" clId="Web-{F5B8A830-0DEB-4E5F-B78B-325185DD864D}" dt="2022-08-18T18:48:09.170" v="14" actId="20577"/>
          <ac:spMkLst>
            <pc:docMk/>
            <pc:sldMk cId="1497952696" sldId="626"/>
            <ac:spMk id="3" creationId="{00000000-0000-0000-0000-000000000000}"/>
          </ac:spMkLst>
        </pc:spChg>
      </pc:sldChg>
    </pc:docChg>
  </pc:docChgLst>
  <pc:docChgLst>
    <pc:chgData name="slhamilt HAMILTON" userId="ddaaf784061820a7" providerId="Windows Live" clId="Web-{81E5EFD8-26FF-4EE5-A457-F8DD6E03DF65}"/>
    <pc:docChg chg="modSld">
      <pc:chgData name="slhamilt HAMILTON" userId="ddaaf784061820a7" providerId="Windows Live" clId="Web-{81E5EFD8-26FF-4EE5-A457-F8DD6E03DF65}" dt="2022-08-18T18:51:00.550" v="17" actId="20577"/>
      <pc:docMkLst>
        <pc:docMk/>
      </pc:docMkLst>
      <pc:sldChg chg="modSp">
        <pc:chgData name="slhamilt HAMILTON" userId="ddaaf784061820a7" providerId="Windows Live" clId="Web-{81E5EFD8-26FF-4EE5-A457-F8DD6E03DF65}" dt="2022-08-18T18:51:00.550" v="17" actId="20577"/>
        <pc:sldMkLst>
          <pc:docMk/>
          <pc:sldMk cId="2935889335" sldId="627"/>
        </pc:sldMkLst>
        <pc:spChg chg="mod">
          <ac:chgData name="slhamilt HAMILTON" userId="ddaaf784061820a7" providerId="Windows Live" clId="Web-{81E5EFD8-26FF-4EE5-A457-F8DD6E03DF65}" dt="2022-08-18T18:51:00.550" v="17" actId="20577"/>
          <ac:spMkLst>
            <pc:docMk/>
            <pc:sldMk cId="2935889335" sldId="62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9656" y="3585029"/>
            <a:ext cx="3211818" cy="203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0544" y="0"/>
            <a:ext cx="8598408" cy="68579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671046" y="1"/>
            <a:ext cx="8521065" cy="6858000"/>
          </a:xfrm>
          <a:custGeom>
            <a:avLst/>
            <a:gdLst/>
            <a:ahLst/>
            <a:cxnLst/>
            <a:rect l="l" t="t" r="r" b="b"/>
            <a:pathLst>
              <a:path w="8521065" h="6858000">
                <a:moveTo>
                  <a:pt x="8520951" y="0"/>
                </a:moveTo>
                <a:lnTo>
                  <a:pt x="0" y="6857999"/>
                </a:lnTo>
                <a:lnTo>
                  <a:pt x="8520951" y="6857999"/>
                </a:lnTo>
                <a:lnTo>
                  <a:pt x="8520951" y="0"/>
                </a:lnTo>
                <a:close/>
              </a:path>
            </a:pathLst>
          </a:custGeom>
          <a:solidFill>
            <a:srgbClr val="F7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38928" y="3736848"/>
            <a:ext cx="7050024" cy="135940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229024" y="3788228"/>
            <a:ext cx="6963409" cy="1308028"/>
          </a:xfrm>
          <a:custGeom>
            <a:avLst/>
            <a:gdLst/>
            <a:ahLst/>
            <a:cxnLst/>
            <a:rect l="l" t="t" r="r" b="b"/>
            <a:pathLst>
              <a:path w="6963409" h="1254760">
                <a:moveTo>
                  <a:pt x="6962975" y="0"/>
                </a:moveTo>
                <a:lnTo>
                  <a:pt x="0" y="0"/>
                </a:lnTo>
                <a:lnTo>
                  <a:pt x="0" y="1254418"/>
                </a:lnTo>
                <a:lnTo>
                  <a:pt x="6962975" y="1254418"/>
                </a:lnTo>
                <a:lnTo>
                  <a:pt x="6962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/>
              <a:t> </a:t>
            </a:r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540101" y="4690940"/>
            <a:ext cx="7652384" cy="1362075"/>
          </a:xfrm>
          <a:custGeom>
            <a:avLst/>
            <a:gdLst/>
            <a:ahLst/>
            <a:cxnLst/>
            <a:rect l="l" t="t" r="r" b="b"/>
            <a:pathLst>
              <a:path w="7652384" h="1362075">
                <a:moveTo>
                  <a:pt x="680754" y="0"/>
                </a:moveTo>
                <a:lnTo>
                  <a:pt x="0" y="680758"/>
                </a:lnTo>
                <a:lnTo>
                  <a:pt x="680754" y="1361515"/>
                </a:lnTo>
                <a:lnTo>
                  <a:pt x="680754" y="1021136"/>
                </a:lnTo>
                <a:lnTo>
                  <a:pt x="7651898" y="1021136"/>
                </a:lnTo>
                <a:lnTo>
                  <a:pt x="7651898" y="340379"/>
                </a:lnTo>
                <a:lnTo>
                  <a:pt x="680754" y="340379"/>
                </a:lnTo>
                <a:lnTo>
                  <a:pt x="680754" y="0"/>
                </a:lnTo>
                <a:close/>
              </a:path>
            </a:pathLst>
          </a:custGeom>
          <a:solidFill>
            <a:srgbClr val="818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40101" y="4690940"/>
            <a:ext cx="7652384" cy="1362075"/>
          </a:xfrm>
          <a:custGeom>
            <a:avLst/>
            <a:gdLst/>
            <a:ahLst/>
            <a:cxnLst/>
            <a:rect l="l" t="t" r="r" b="b"/>
            <a:pathLst>
              <a:path w="7652384" h="1362075">
                <a:moveTo>
                  <a:pt x="0" y="680757"/>
                </a:moveTo>
                <a:lnTo>
                  <a:pt x="680754" y="0"/>
                </a:lnTo>
                <a:lnTo>
                  <a:pt x="680754" y="340378"/>
                </a:lnTo>
                <a:lnTo>
                  <a:pt x="7651899" y="340378"/>
                </a:lnTo>
                <a:lnTo>
                  <a:pt x="7651899" y="1021136"/>
                </a:lnTo>
                <a:lnTo>
                  <a:pt x="680754" y="1021136"/>
                </a:lnTo>
                <a:lnTo>
                  <a:pt x="680754" y="1361515"/>
                </a:lnTo>
                <a:lnTo>
                  <a:pt x="0" y="68075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853069"/>
            <a:ext cx="4646809" cy="17605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19200" y="190986"/>
            <a:ext cx="10972800" cy="1061085"/>
          </a:xfrm>
          <a:custGeom>
            <a:avLst/>
            <a:gdLst/>
            <a:ahLst/>
            <a:cxnLst/>
            <a:rect l="l" t="t" r="r" b="b"/>
            <a:pathLst>
              <a:path w="10972800" h="1061085">
                <a:moveTo>
                  <a:pt x="530532" y="0"/>
                </a:moveTo>
                <a:lnTo>
                  <a:pt x="0" y="530537"/>
                </a:lnTo>
                <a:lnTo>
                  <a:pt x="530532" y="1061062"/>
                </a:lnTo>
                <a:lnTo>
                  <a:pt x="530532" y="795799"/>
                </a:lnTo>
                <a:lnTo>
                  <a:pt x="10972800" y="795799"/>
                </a:lnTo>
                <a:lnTo>
                  <a:pt x="10972800" y="265262"/>
                </a:lnTo>
                <a:lnTo>
                  <a:pt x="530532" y="265262"/>
                </a:lnTo>
                <a:lnTo>
                  <a:pt x="530532" y="0"/>
                </a:lnTo>
                <a:close/>
              </a:path>
            </a:pathLst>
          </a:custGeom>
          <a:solidFill>
            <a:srgbClr val="F79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2333"/>
            <a:ext cx="1598126" cy="60548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480312"/>
            <a:ext cx="12192000" cy="377825"/>
          </a:xfrm>
          <a:custGeom>
            <a:avLst/>
            <a:gdLst/>
            <a:ahLst/>
            <a:cxnLst/>
            <a:rect l="l" t="t" r="r" b="b"/>
            <a:pathLst>
              <a:path w="12192000" h="377825">
                <a:moveTo>
                  <a:pt x="12192000" y="0"/>
                </a:moveTo>
                <a:lnTo>
                  <a:pt x="0" y="0"/>
                </a:lnTo>
                <a:lnTo>
                  <a:pt x="0" y="377686"/>
                </a:lnTo>
                <a:lnTo>
                  <a:pt x="12192000" y="3776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818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118" y="386588"/>
            <a:ext cx="1088376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042" y="1398523"/>
            <a:ext cx="10882630" cy="3506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73973580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739785599" TargetMode="External"/><Relationship Id="rId2" Type="http://schemas.openxmlformats.org/officeDocument/2006/relationships/hyperlink" Target="https://vimeo.com/73975195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meo.com/73979283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739794213" TargetMode="External"/><Relationship Id="rId2" Type="http://schemas.openxmlformats.org/officeDocument/2006/relationships/hyperlink" Target="https://vimeo.com/73979259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739824782" TargetMode="External"/><Relationship Id="rId2" Type="http://schemas.openxmlformats.org/officeDocument/2006/relationships/hyperlink" Target="https://vimeo.com/7398240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meo.com/73982788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740164303" TargetMode="External"/><Relationship Id="rId2" Type="http://schemas.openxmlformats.org/officeDocument/2006/relationships/hyperlink" Target="https://vimeo.com/7401627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740586978" TargetMode="External"/><Relationship Id="rId5" Type="http://schemas.openxmlformats.org/officeDocument/2006/relationships/hyperlink" Target="https://vimeo.com/740166254" TargetMode="External"/><Relationship Id="rId4" Type="http://schemas.openxmlformats.org/officeDocument/2006/relationships/hyperlink" Target="https://vimeo.com/7401654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3688" y="4062714"/>
            <a:ext cx="5766353" cy="813043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R="79375" algn="ctr">
              <a:lnSpc>
                <a:spcPct val="100000"/>
              </a:lnSpc>
              <a:spcBef>
                <a:spcPts val="2500"/>
              </a:spcBef>
            </a:pPr>
            <a:r>
              <a:rPr lang="en-US" sz="3200" b="1">
                <a:solidFill>
                  <a:srgbClr val="F7941D"/>
                </a:solidFill>
                <a:latin typeface="Palatino Linotype"/>
                <a:cs typeface="Palatino Linotype"/>
              </a:rPr>
              <a:t>Advanced PL/SQL Labs</a:t>
            </a:r>
            <a:endParaRPr lang="en-US" sz="3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831" y="386588"/>
            <a:ext cx="889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Oracle 19c PL/SQL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042" y="1461515"/>
            <a:ext cx="10775372" cy="7643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>
                <a:latin typeface="Palatino Linotype"/>
                <a:cs typeface="Palatino Linotype"/>
              </a:rPr>
              <a:t>Exercise</a:t>
            </a:r>
            <a:r>
              <a:rPr sz="2400" spc="-30">
                <a:latin typeface="Palatino Linotype"/>
                <a:cs typeface="Palatino Linotype"/>
              </a:rPr>
              <a:t> </a:t>
            </a:r>
            <a:r>
              <a:rPr lang="en-US" sz="2400">
                <a:latin typeface="Palatino Linotype"/>
                <a:cs typeface="Palatino Linotype"/>
              </a:rPr>
              <a:t>Simple Cursor Lab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  <a:hlinkClick r:id="rId2"/>
              </a:rPr>
              <a:t>https://vimeo.com/739735804</a:t>
            </a:r>
            <a:endParaRPr lang="en-US"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831" y="386588"/>
            <a:ext cx="889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Oracle 19c PL/SQL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042" y="1461515"/>
            <a:ext cx="10775372" cy="30572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</a:rPr>
              <a:t>Exercise For Loop Solution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  <a:hlinkClick r:id="rId2"/>
              </a:rPr>
              <a:t>https://vimeo.com/739751950</a:t>
            </a:r>
            <a:endParaRPr lang="en-US" sz="2400">
              <a:latin typeface="Palatino Linotype"/>
              <a:cs typeface="Palatino Linotype"/>
            </a:endParaRPr>
          </a:p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</a:rPr>
              <a:t>Exercise for Row Count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  <a:hlinkClick r:id="rId3"/>
              </a:rPr>
              <a:t>https://vimeo.com/739785599</a:t>
            </a:r>
            <a:endParaRPr lang="en-US" sz="2400">
              <a:latin typeface="Palatino Linotype"/>
              <a:cs typeface="Palatino Linotype"/>
            </a:endParaRPr>
          </a:p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spc="-5">
                <a:latin typeface="Palatino Linotype"/>
                <a:cs typeface="Palatino Linotype"/>
              </a:rPr>
              <a:t>Exercise</a:t>
            </a:r>
            <a:r>
              <a:rPr lang="en-US" sz="2400" spc="-30">
                <a:latin typeface="Palatino Linotype"/>
                <a:cs typeface="Palatino Linotype"/>
              </a:rPr>
              <a:t> Explicit Cursor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  <a:hlinkClick r:id="rId4"/>
              </a:rPr>
              <a:t>https://vimeo.com/739792836</a:t>
            </a:r>
            <a:endParaRPr lang="en-US" sz="2400">
              <a:latin typeface="Palatino Linotype"/>
              <a:cs typeface="Palatino Linotype"/>
            </a:endParaRP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endParaRPr lang="en-US" sz="2400">
              <a:latin typeface="Palatino Linotype"/>
              <a:cs typeface="Palatino Linotype"/>
            </a:endParaRP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endParaRPr lang="en-US" sz="24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3679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831" y="386588"/>
            <a:ext cx="889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Oracle 19c PL/SQL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042" y="1461515"/>
            <a:ext cx="10775372" cy="19107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</a:rPr>
              <a:t>Exercise Cursor Proc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  <a:hlinkClick r:id="rId2"/>
              </a:rPr>
              <a:t>https://vimeo.com/739792598</a:t>
            </a:r>
            <a:endParaRPr lang="en-US" sz="2400">
              <a:latin typeface="Palatino Linotype"/>
              <a:cs typeface="Palatino Linotype"/>
            </a:endParaRPr>
          </a:p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</a:rPr>
              <a:t>Exercise Where Current Of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  <a:hlinkClick r:id="rId3"/>
              </a:rPr>
              <a:t>https://vimeo.com/739794213</a:t>
            </a:r>
            <a:endParaRPr lang="en-US" sz="2400">
              <a:latin typeface="Palatino Linotype"/>
              <a:cs typeface="Palatino Linotype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US" sz="24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68818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831" y="386588"/>
            <a:ext cx="889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Oracle 19c PL/SQL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042" y="1461515"/>
            <a:ext cx="10775372" cy="30572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</a:rPr>
              <a:t>Exercise Package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  <a:hlinkClick r:id="rId2"/>
              </a:rPr>
              <a:t>https://vimeo.com/739824055</a:t>
            </a:r>
            <a:endParaRPr lang="en-US" sz="2400">
              <a:latin typeface="Palatino Linotype"/>
              <a:cs typeface="Palatino Linotype"/>
            </a:endParaRPr>
          </a:p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</a:rPr>
              <a:t>Exercise Trigger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  <a:hlinkClick r:id="rId3"/>
              </a:rPr>
              <a:t>https://vimeo.com/739824782</a:t>
            </a:r>
            <a:endParaRPr lang="en-US" sz="2400">
              <a:latin typeface="Palatino Linotype"/>
              <a:cs typeface="Palatino Linotype"/>
            </a:endParaRPr>
          </a:p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</a:rPr>
              <a:t>Exercise Data Scramble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ea typeface="+mn-lt"/>
                <a:cs typeface="+mn-lt"/>
                <a:hlinkClick r:id="rId4"/>
              </a:rPr>
              <a:t>https://vimeo.com/739827888</a:t>
            </a:r>
            <a:endParaRPr lang="en-US" sz="2400">
              <a:latin typeface="Palatino Linotype"/>
              <a:cs typeface="Palatino Linotype"/>
            </a:endParaRP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endParaRPr lang="en-US" sz="2400">
              <a:latin typeface="Calibri"/>
              <a:cs typeface="Calibri"/>
            </a:endParaRPr>
          </a:p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endParaRPr lang="en-US" sz="24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9795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831" y="386588"/>
            <a:ext cx="889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Oracle 19c PL/SQL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042" y="1461515"/>
            <a:ext cx="10775372" cy="573233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</a:rPr>
              <a:t>Exercise Exceptions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  <a:hlinkClick r:id="rId2"/>
              </a:rPr>
              <a:t>https://vimeo.com/740162786</a:t>
            </a:r>
            <a:endParaRPr lang="en-US" sz="2400">
              <a:latin typeface="Palatino Linotype"/>
              <a:cs typeface="Palatino Linotype"/>
            </a:endParaRPr>
          </a:p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</a:rPr>
              <a:t>Exercise Table Types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  <a:hlinkClick r:id="rId3"/>
              </a:rPr>
              <a:t>https://vimeo.com/740164303</a:t>
            </a:r>
            <a:endParaRPr lang="en-US" sz="2400">
              <a:latin typeface="Palatino Linotype"/>
              <a:cs typeface="Palatino Linotype"/>
            </a:endParaRPr>
          </a:p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</a:rPr>
              <a:t>Exercise Left Join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ea typeface="+mn-lt"/>
                <a:cs typeface="+mn-lt"/>
                <a:hlinkClick r:id="rId4"/>
              </a:rPr>
              <a:t>https://vimeo.com/740165436</a:t>
            </a:r>
            <a:endParaRPr lang="en-US" sz="2400">
              <a:latin typeface="Palatino Linotype"/>
              <a:cs typeface="Palatino Linotype"/>
            </a:endParaRPr>
          </a:p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</a:rPr>
              <a:t>Exercise Functions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  <a:hlinkClick r:id="rId5"/>
              </a:rPr>
              <a:t>https://vimeo.com/740166254</a:t>
            </a:r>
            <a:endParaRPr lang="en-US" sz="2400">
              <a:latin typeface="Palatino Linotype"/>
              <a:cs typeface="Palatino Linotype"/>
            </a:endParaRPr>
          </a:p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</a:rPr>
              <a:t>Exercise Dynamic SQL</a:t>
            </a: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>
                <a:latin typeface="Palatino Linotype"/>
                <a:cs typeface="Palatino Linotype"/>
                <a:hlinkClick r:id="rId6"/>
              </a:rPr>
              <a:t>https://vimeo.com/740586978</a:t>
            </a:r>
            <a:endParaRPr lang="en-US" sz="2400">
              <a:latin typeface="Palatino Linotype"/>
              <a:cs typeface="Palatino Linotype"/>
            </a:endParaRPr>
          </a:p>
          <a:p>
            <a:pPr marL="698500" lvl="1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endParaRPr lang="en-US" sz="2400">
              <a:latin typeface="Palatino Linotype"/>
              <a:cs typeface="Palatino Linotype"/>
            </a:endParaRP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US" sz="2400">
              <a:latin typeface="Palatino Linotype"/>
              <a:cs typeface="Palatino Linotype"/>
            </a:endParaRPr>
          </a:p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endParaRPr lang="en-US" sz="2400">
              <a:latin typeface="Palatino Linotype"/>
              <a:cs typeface="Palatino Linotype"/>
            </a:endParaRP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US" sz="2400">
              <a:latin typeface="Palatino Linotype"/>
              <a:cs typeface="Palatino Linotype"/>
            </a:endParaRPr>
          </a:p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endParaRPr lang="en-US" sz="24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588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Oracle 19c PL/SQL</vt:lpstr>
      <vt:lpstr>Oracle 19c PL/SQL</vt:lpstr>
      <vt:lpstr>Oracle 19c PL/SQL</vt:lpstr>
      <vt:lpstr>Oracle 19c PL/SQL</vt:lpstr>
      <vt:lpstr>Oracle 19c PL/SQL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created xsi:type="dcterms:W3CDTF">2021-11-10T19:08:27Z</dcterms:created>
  <dcterms:modified xsi:type="dcterms:W3CDTF">2022-08-18T18:51:18Z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2020-07-14T00:00:00Z</vt:filetime>
  </property>
  <property fmtid="{D5CDD505-2E9C-101B-9397-08002B2CF9AE}" pid="3" name="LastSaved">
    <vt:filetime>2021-11-10T00:00:00Z</vt:filetime>
  </property>
</Properties>
</file>