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5" r:id="rId1"/>
  </p:sldMasterIdLst>
  <p:notesMasterIdLst>
    <p:notesMasterId r:id="rId13"/>
  </p:notesMasterIdLst>
  <p:handoutMasterIdLst>
    <p:handoutMasterId r:id="rId14"/>
  </p:handoutMasterIdLst>
  <p:sldIdLst>
    <p:sldId id="256" r:id="rId2"/>
    <p:sldId id="257" r:id="rId3"/>
    <p:sldId id="258" r:id="rId4"/>
    <p:sldId id="259" r:id="rId5"/>
    <p:sldId id="260" r:id="rId6"/>
    <p:sldId id="261" r:id="rId7"/>
    <p:sldId id="262" r:id="rId8"/>
    <p:sldId id="263" r:id="rId9"/>
    <p:sldId id="264" r:id="rId10"/>
    <p:sldId id="265" r:id="rId11"/>
    <p:sldId id="266" r:id="rId12"/>
  </p:sldIdLst>
  <p:sldSz cx="12188825" cy="6858000"/>
  <p:notesSz cx="7772400" cy="10058400"/>
  <p:custDataLst>
    <p:tags r:id="rId15"/>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609493" algn="l" rtl="0" fontAlgn="base">
      <a:spcBef>
        <a:spcPct val="0"/>
      </a:spcBef>
      <a:spcAft>
        <a:spcPct val="0"/>
      </a:spcAft>
      <a:defRPr kern="1200">
        <a:solidFill>
          <a:schemeClr val="tx1"/>
        </a:solidFill>
        <a:latin typeface="Arial" charset="0"/>
        <a:ea typeface="+mn-ea"/>
        <a:cs typeface="Arial" charset="0"/>
      </a:defRPr>
    </a:lvl2pPr>
    <a:lvl3pPr marL="1218987" algn="l" rtl="0" fontAlgn="base">
      <a:spcBef>
        <a:spcPct val="0"/>
      </a:spcBef>
      <a:spcAft>
        <a:spcPct val="0"/>
      </a:spcAft>
      <a:defRPr kern="1200">
        <a:solidFill>
          <a:schemeClr val="tx1"/>
        </a:solidFill>
        <a:latin typeface="Arial" charset="0"/>
        <a:ea typeface="+mn-ea"/>
        <a:cs typeface="Arial" charset="0"/>
      </a:defRPr>
    </a:lvl3pPr>
    <a:lvl4pPr marL="1828480" algn="l" rtl="0" fontAlgn="base">
      <a:spcBef>
        <a:spcPct val="0"/>
      </a:spcBef>
      <a:spcAft>
        <a:spcPct val="0"/>
      </a:spcAft>
      <a:defRPr kern="1200">
        <a:solidFill>
          <a:schemeClr val="tx1"/>
        </a:solidFill>
        <a:latin typeface="Arial" charset="0"/>
        <a:ea typeface="+mn-ea"/>
        <a:cs typeface="Arial" charset="0"/>
      </a:defRPr>
    </a:lvl4pPr>
    <a:lvl5pPr marL="2437973" algn="l" rtl="0" fontAlgn="base">
      <a:spcBef>
        <a:spcPct val="0"/>
      </a:spcBef>
      <a:spcAft>
        <a:spcPct val="0"/>
      </a:spcAft>
      <a:defRPr kern="1200">
        <a:solidFill>
          <a:schemeClr val="tx1"/>
        </a:solidFill>
        <a:latin typeface="Arial" charset="0"/>
        <a:ea typeface="+mn-ea"/>
        <a:cs typeface="Arial" charset="0"/>
      </a:defRPr>
    </a:lvl5pPr>
    <a:lvl6pPr marL="3047467" algn="l" defTabSz="1218987" rtl="0" eaLnBrk="1" latinLnBrk="0" hangingPunct="1">
      <a:defRPr kern="1200">
        <a:solidFill>
          <a:schemeClr val="tx1"/>
        </a:solidFill>
        <a:latin typeface="Arial" charset="0"/>
        <a:ea typeface="+mn-ea"/>
        <a:cs typeface="Arial" charset="0"/>
      </a:defRPr>
    </a:lvl6pPr>
    <a:lvl7pPr marL="3656960" algn="l" defTabSz="1218987" rtl="0" eaLnBrk="1" latinLnBrk="0" hangingPunct="1">
      <a:defRPr kern="1200">
        <a:solidFill>
          <a:schemeClr val="tx1"/>
        </a:solidFill>
        <a:latin typeface="Arial" charset="0"/>
        <a:ea typeface="+mn-ea"/>
        <a:cs typeface="Arial" charset="0"/>
      </a:defRPr>
    </a:lvl7pPr>
    <a:lvl8pPr marL="4266453" algn="l" defTabSz="1218987" rtl="0" eaLnBrk="1" latinLnBrk="0" hangingPunct="1">
      <a:defRPr kern="1200">
        <a:solidFill>
          <a:schemeClr val="tx1"/>
        </a:solidFill>
        <a:latin typeface="Arial" charset="0"/>
        <a:ea typeface="+mn-ea"/>
        <a:cs typeface="Arial" charset="0"/>
      </a:defRPr>
    </a:lvl8pPr>
    <a:lvl9pPr marL="4875947" algn="l" defTabSz="1218987"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orient="horz" pos="864">
          <p15:clr>
            <a:srgbClr val="A4A3A4"/>
          </p15:clr>
        </p15:guide>
        <p15:guide id="3" pos="3839">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202">
          <p15:clr>
            <a:srgbClr val="A4A3A4"/>
          </p15:clr>
        </p15:guide>
        <p15:guide id="4" pos="407">
          <p15:clr>
            <a:srgbClr val="A4A3A4"/>
          </p15:clr>
        </p15:guide>
        <p15:guide id="5" pos="49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FF"/>
    <a:srgbClr val="D8E1E6"/>
    <a:srgbClr val="D8E3E4"/>
    <a:srgbClr val="FFF7EF"/>
    <a:srgbClr val="5F5F5F"/>
    <a:srgbClr val="DCE3E4"/>
    <a:srgbClr val="F80000"/>
    <a:srgbClr val="8DA6B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172" autoAdjust="0"/>
    <p:restoredTop sz="62949" autoAdjust="0"/>
  </p:normalViewPr>
  <p:slideViewPr>
    <p:cSldViewPr showGuides="1">
      <p:cViewPr varScale="1">
        <p:scale>
          <a:sx n="115" d="100"/>
          <a:sy n="115" d="100"/>
        </p:scale>
        <p:origin x="1013" y="72"/>
      </p:cViewPr>
      <p:guideLst>
        <p:guide orient="horz" pos="2160"/>
        <p:guide orient="horz" pos="864"/>
        <p:guide pos="3839"/>
      </p:guideLst>
    </p:cSldViewPr>
  </p:slideViewPr>
  <p:notesTextViewPr>
    <p:cViewPr>
      <p:scale>
        <a:sx n="100" d="100"/>
        <a:sy n="100" d="100"/>
      </p:scale>
      <p:origin x="0" y="0"/>
    </p:cViewPr>
  </p:notesTextViewPr>
  <p:sorterViewPr>
    <p:cViewPr>
      <p:scale>
        <a:sx n="66" d="100"/>
        <a:sy n="66" d="100"/>
      </p:scale>
      <p:origin x="0" y="0"/>
    </p:cViewPr>
  </p:sorterViewPr>
  <p:notesViewPr>
    <p:cSldViewPr showGuides="1">
      <p:cViewPr>
        <p:scale>
          <a:sx n="100" d="100"/>
          <a:sy n="100" d="100"/>
        </p:scale>
        <p:origin x="-2208" y="-72"/>
      </p:cViewPr>
      <p:guideLst>
        <p:guide orient="horz" pos="2923"/>
        <p:guide orient="horz" pos="283"/>
        <p:guide pos="2202"/>
        <p:guide pos="407"/>
        <p:guide pos="49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pPr>
                <a:defRPr/>
              </a:pPr>
              <a:t>‹#›</a:t>
            </a:fld>
            <a:endParaRPr lang="en-US" dirty="0"/>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457200" y="457200"/>
            <a:ext cx="6858000" cy="3859495"/>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457200" y="4617720"/>
            <a:ext cx="6858000" cy="484632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457200" y="9555480"/>
            <a:ext cx="68580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Arial" pitchFamily="34" charset="0"/>
                <a:cs typeface="+mn-cs"/>
              </a:defRPr>
            </a:lvl1pPr>
          </a:lstStyle>
          <a:p>
            <a:pPr>
              <a:defRPr/>
            </a:pPr>
            <a:r>
              <a:rPr lang="en-US" altLang="en-US" dirty="0"/>
              <a:t>Oracle Database </a:t>
            </a:r>
            <a:r>
              <a:rPr lang="en-US" altLang="en-US" dirty="0" smtClean="0"/>
              <a:t>19c: </a:t>
            </a:r>
            <a:r>
              <a:rPr lang="en-US" altLang="en-US" dirty="0"/>
              <a:t>Managing Multitenant Architecture</a:t>
            </a:r>
            <a:r>
              <a:rPr lang="en-US" dirty="0"/>
              <a:t>   14 - </a:t>
            </a:r>
            <a:fld id="{7C951E65-0BAA-4B24-AD87-683F8269D8DB}" type="slidenum">
              <a:rPr lang="en-US" smtClean="0"/>
              <a:pPr>
                <a:defRPr/>
              </a:pPr>
              <a:t>‹#›</a:t>
            </a:fld>
            <a:endParaRPr lang="en-US" dirty="0"/>
          </a:p>
        </p:txBody>
      </p:sp>
      <p:sp>
        <p:nvSpPr>
          <p:cNvPr id="4108" name="NotesMaster_TextBoxGuide" hidden="1"/>
          <p:cNvSpPr>
            <a:spLocks noChangeShapeType="1"/>
          </p:cNvSpPr>
          <p:nvPr/>
        </p:nvSpPr>
        <p:spPr bwMode="auto">
          <a:xfrm>
            <a:off x="457200" y="8486775"/>
            <a:ext cx="6076950" cy="0"/>
          </a:xfrm>
          <a:prstGeom prst="line">
            <a:avLst/>
          </a:prstGeom>
          <a:noFill/>
          <a:ln w="9525">
            <a:solidFill>
              <a:srgbClr val="008200"/>
            </a:solid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hdr="0" dt="0"/>
  <p:notesStyle>
    <a:lvl1pPr algn="l" defTabSz="609493" rtl="0" eaLnBrk="0" fontAlgn="base" hangingPunct="0">
      <a:spcBef>
        <a:spcPts val="533"/>
      </a:spcBef>
      <a:spcAft>
        <a:spcPct val="0"/>
      </a:spcAft>
      <a:buSzPct val="100000"/>
      <a:buFont typeface="Arial" charset="0"/>
      <a:defRPr sz="1200" b="1" kern="1200">
        <a:solidFill>
          <a:schemeClr val="tx1"/>
        </a:solidFill>
        <a:latin typeface="Arial" pitchFamily="34" charset="0"/>
        <a:ea typeface="+mn-ea"/>
        <a:cs typeface="+mn-cs"/>
      </a:defRPr>
    </a:lvl1pPr>
    <a:lvl2pPr marL="152373" algn="l" defTabSz="609493" rtl="0" eaLnBrk="0" fontAlgn="base" hangingPunct="0">
      <a:spcBef>
        <a:spcPts val="533"/>
      </a:spcBef>
      <a:spcAft>
        <a:spcPct val="0"/>
      </a:spcAft>
      <a:buSzPct val="100000"/>
      <a:buFont typeface="Times New Roman" pitchFamily="18" charset="0"/>
      <a:defRPr sz="1100" kern="1200">
        <a:solidFill>
          <a:srgbClr val="000000"/>
        </a:solidFill>
        <a:latin typeface="Arial" pitchFamily="34" charset="0"/>
        <a:ea typeface="+mn-ea"/>
        <a:cs typeface="+mn-cs"/>
      </a:defRPr>
    </a:lvl2pPr>
    <a:lvl3pPr marL="60949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3pPr>
    <a:lvl4pPr marL="106661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4pPr>
    <a:lvl5pPr marL="152373" algn="l" defTabSz="609493" rtl="0" eaLnBrk="0" fontAlgn="base" hangingPunct="0">
      <a:spcBef>
        <a:spcPts val="4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233932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endParaRPr lang="en-US" altLang="en-US" dirty="0"/>
          </a:p>
        </p:txBody>
      </p:sp>
      <p:sp>
        <p:nvSpPr>
          <p:cNvPr id="25603"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Managing Multitenant Architecture   14 - </a:t>
            </a:r>
            <a:fld id="{77683F3F-713B-46B9-A341-6F2C1ABD481F}" type="slidenum">
              <a:rPr lang="en-US" altLang="en-US" smtClean="0"/>
              <a:t>10</a:t>
            </a:fld>
            <a:endParaRPr lang="en-US" altLang="en-US" dirty="0"/>
          </a:p>
        </p:txBody>
      </p:sp>
      <p:sp>
        <p:nvSpPr>
          <p:cNvPr id="25604" name="Slide Image Placeholder 11"/>
          <p:cNvSpPr>
            <a:spLocks noGrp="1" noRot="1" noChangeAspect="1" noTextEdit="1"/>
          </p:cNvSpPr>
          <p:nvPr>
            <p:ph type="sldImg"/>
          </p:nvPr>
        </p:nvSpPr>
        <p:spPr>
          <a:xfrm>
            <a:off x="457200" y="457200"/>
            <a:ext cx="6858000" cy="3859213"/>
          </a:xfrm>
          <a:ln/>
        </p:spPr>
      </p:sp>
    </p:spTree>
    <p:extLst>
      <p:ext uri="{BB962C8B-B14F-4D97-AF65-F5344CB8AC3E}">
        <p14:creationId xmlns:p14="http://schemas.microsoft.com/office/powerpoint/2010/main" val="31042461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Grp="1" noRot="1" noChangeAspect="1" noChangeArrowheads="1" noTextEdit="1"/>
          </p:cNvSpPr>
          <p:nvPr>
            <p:ph type="sldImg"/>
          </p:nvPr>
        </p:nvSpPr>
        <p:spPr>
          <a:xfrm>
            <a:off x="457200" y="457200"/>
            <a:ext cx="6858000" cy="3859213"/>
          </a:xfrm>
          <a:ln/>
        </p:spPr>
      </p:sp>
      <p:sp>
        <p:nvSpPr>
          <p:cNvPr id="27651"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endParaRPr lang="en-US" altLang="en-US" dirty="0">
              <a:cs typeface="Arial" panose="020B0604020202020204" pitchFamily="34" charset="0"/>
            </a:endParaRPr>
          </a:p>
        </p:txBody>
      </p:sp>
      <p:sp>
        <p:nvSpPr>
          <p:cNvPr id="27652"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Managing Multitenant Architecture   14 - </a:t>
            </a:r>
            <a:fld id="{FF462D34-5B71-4DA1-A09A-FDEBED7D25AB}" type="slidenum">
              <a:rPr lang="en-US" altLang="en-US" smtClean="0"/>
              <a:t>11</a:t>
            </a:fld>
            <a:endParaRPr lang="en-US" altLang="en-US" dirty="0"/>
          </a:p>
        </p:txBody>
      </p:sp>
    </p:spTree>
    <p:extLst>
      <p:ext uri="{BB962C8B-B14F-4D97-AF65-F5344CB8AC3E}">
        <p14:creationId xmlns:p14="http://schemas.microsoft.com/office/powerpoint/2010/main" val="3162178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Footer Placeholder 4"/>
          <p:cNvSpPr>
            <a:spLocks noGrp="1"/>
          </p:cNvSpPr>
          <p:nvPr>
            <p:ph type="ftr" sz="quarter" idx="4"/>
          </p:nvPr>
        </p:nvSpPr>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smtClean="0"/>
              <a:t>Oracle Database </a:t>
            </a:r>
            <a:r>
              <a:rPr lang="en-US" altLang="en-US" dirty="0" smtClean="0"/>
              <a:t>19c: </a:t>
            </a:r>
            <a:r>
              <a:rPr lang="en-US" altLang="en-US" dirty="0" smtClean="0"/>
              <a:t>Managing Multitenant Architecture   14 - </a:t>
            </a:r>
            <a:fld id="{64979E52-98F0-4E94-8989-18C38F3E1837}" type="slidenum">
              <a:rPr lang="en-US" altLang="en-US" smtClean="0"/>
              <a:pPr/>
              <a:t>2</a:t>
            </a:fld>
            <a:endParaRPr lang="en-US" altLang="en-US" dirty="0"/>
          </a:p>
        </p:txBody>
      </p:sp>
      <p:sp>
        <p:nvSpPr>
          <p:cNvPr id="3" name="Slide Image Placeholder 2"/>
          <p:cNvSpPr>
            <a:spLocks noGrp="1" noRot="1" noChangeAspect="1"/>
          </p:cNvSpPr>
          <p:nvPr>
            <p:ph type="sldImg"/>
          </p:nvPr>
        </p:nvSpPr>
        <p:spPr>
          <a:xfrm>
            <a:off x="457200" y="457200"/>
            <a:ext cx="6858000" cy="3859213"/>
          </a:xfrm>
        </p:spPr>
      </p:sp>
      <p:sp>
        <p:nvSpPr>
          <p:cNvPr id="4" name="Notes Placeholder 3"/>
          <p:cNvSpPr>
            <a:spLocks noGrp="1"/>
          </p:cNvSpPr>
          <p:nvPr>
            <p:ph type="body" idx="1"/>
          </p:nvPr>
        </p:nvSpPr>
        <p:spPr/>
        <p:txBody>
          <a:bodyPr/>
          <a:lstStyle/>
          <a:p>
            <a:pPr lvl="1"/>
            <a:r>
              <a:rPr lang="en-US" altLang="en-US" dirty="0"/>
              <a:t>For a complete understanding of the multitenant architecture and usage, refer to the Oracle documentation</a:t>
            </a:r>
            <a:r>
              <a:rPr lang="en-US" altLang="en-US" dirty="0" smtClean="0"/>
              <a:t>:</a:t>
            </a:r>
          </a:p>
          <a:p>
            <a:pPr lvl="2"/>
            <a:r>
              <a:rPr lang="en-US" altLang="en-US" dirty="0" smtClean="0"/>
              <a:t>“</a:t>
            </a:r>
            <a:r>
              <a:rPr lang="fr-FR" altLang="en-US" i="1" dirty="0"/>
              <a:t>Using Oracle Features in a Multitenant Environment</a:t>
            </a:r>
            <a:r>
              <a:rPr lang="en-US" altLang="en-US" dirty="0"/>
              <a:t>“</a:t>
            </a:r>
            <a:r>
              <a:rPr lang="fr-FR" altLang="en-US" i="1" dirty="0"/>
              <a:t> </a:t>
            </a:r>
            <a:r>
              <a:rPr lang="fr-FR" altLang="en-US" dirty="0"/>
              <a:t>in</a:t>
            </a:r>
            <a:r>
              <a:rPr lang="fr-FR" altLang="en-US" i="1" dirty="0"/>
              <a:t> Oracle Multitenant Administrator’s Guide </a:t>
            </a:r>
            <a:r>
              <a:rPr lang="fr-FR" altLang="en-US" i="1" dirty="0" smtClean="0"/>
              <a:t>19c </a:t>
            </a:r>
            <a:endParaRPr lang="en-US" altLang="en-US" dirty="0"/>
          </a:p>
        </p:txBody>
      </p:sp>
    </p:spTree>
    <p:extLst>
      <p:ext uri="{BB962C8B-B14F-4D97-AF65-F5344CB8AC3E}">
        <p14:creationId xmlns:p14="http://schemas.microsoft.com/office/powerpoint/2010/main" val="542161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2"/>
            <a:r>
              <a:rPr lang="en-US" altLang="en-US" dirty="0">
                <a:solidFill>
                  <a:schemeClr val="tx1"/>
                </a:solidFill>
              </a:rPr>
              <a:t>Oracle Streams continues to be supported in the Oracle Database 12c non-CDBs </a:t>
            </a:r>
            <a:r>
              <a:rPr lang="en-US" altLang="en-US" dirty="0"/>
              <a:t>but is no longer enhanced for new database features or datatypes. Oracle Streams cannot be used with CDBs.</a:t>
            </a:r>
          </a:p>
          <a:p>
            <a:pPr lvl="2"/>
            <a:r>
              <a:rPr lang="en-US" altLang="en-US" dirty="0"/>
              <a:t>XStream is a programmatic interface to allow a client application access to the changes in the database, known as XStream Outbound Server. XStream Inbound Server allows a client application to feed changes into the database and takes advantage of the apply process available in the database. </a:t>
            </a:r>
            <a:br>
              <a:rPr lang="en-US" altLang="en-US" dirty="0"/>
            </a:br>
            <a:r>
              <a:rPr lang="en-US" altLang="en-US" dirty="0"/>
              <a:t>Oracle GoldenGate is the logical replication, and XStream is licensed via the Oracle GoldenGate license. </a:t>
            </a:r>
            <a:br>
              <a:rPr lang="en-US" altLang="en-US" dirty="0"/>
            </a:br>
            <a:r>
              <a:rPr lang="en-US" altLang="en-US" dirty="0"/>
              <a:t>Capturing changes from the database must always be completed from the CDB root due to the single unified redo log for the CDB. The XStream outbound can be configured to capture changes from a PDB</a:t>
            </a:r>
            <a:r>
              <a:rPr lang="en-US" altLang="en-US" dirty="0">
                <a:cs typeface="Arial" panose="020B0604020202020204" pitchFamily="34" charset="0"/>
              </a:rPr>
              <a:t>—</a:t>
            </a:r>
            <a:r>
              <a:rPr lang="en-US" altLang="en-US" dirty="0"/>
              <a:t>regular PDB, application root PDB, application PDB, and/or the entire CDB. </a:t>
            </a:r>
            <a:br>
              <a:rPr lang="en-US" altLang="en-US" dirty="0"/>
            </a:br>
            <a:r>
              <a:rPr lang="en-US" altLang="en-US" dirty="0"/>
              <a:t>Applying changes via Oracle GoldenGate is done per PDB. An XStream Inbound Server is configured to apply changes into a specific PDB and performs all of its work within the context of the PDB—regular PDB, application root PDB, application PDB, or CDB root.</a:t>
            </a:r>
          </a:p>
          <a:p>
            <a:pPr marL="304746" lvl="2" indent="0">
              <a:buNone/>
            </a:pPr>
            <a:endParaRPr lang="en-US" altLang="en-US" dirty="0"/>
          </a:p>
          <a:p>
            <a:endParaRPr lang="en-US" altLang="en-US" dirty="0"/>
          </a:p>
        </p:txBody>
      </p:sp>
      <p:sp>
        <p:nvSpPr>
          <p:cNvPr id="11267"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Managing Multitenant Architecture   14 - </a:t>
            </a:r>
            <a:fld id="{01ACE3AC-A92E-4787-AF0E-8022C6964BD4}" type="slidenum">
              <a:rPr lang="en-US" altLang="en-US" smtClean="0"/>
              <a:t>3</a:t>
            </a:fld>
            <a:endParaRPr lang="en-US" altLang="en-US" dirty="0"/>
          </a:p>
        </p:txBody>
      </p:sp>
      <p:sp>
        <p:nvSpPr>
          <p:cNvPr id="11268" name="Slide Image Placeholder 10"/>
          <p:cNvSpPr>
            <a:spLocks noGrp="1" noRot="1" noChangeAspect="1" noTextEdit="1"/>
          </p:cNvSpPr>
          <p:nvPr>
            <p:ph type="sldImg"/>
          </p:nvPr>
        </p:nvSpPr>
        <p:spPr>
          <a:xfrm>
            <a:off x="457200" y="457200"/>
            <a:ext cx="6858000" cy="3859213"/>
          </a:xfrm>
          <a:ln/>
        </p:spPr>
      </p:sp>
    </p:spTree>
    <p:extLst>
      <p:ext uri="{BB962C8B-B14F-4D97-AF65-F5344CB8AC3E}">
        <p14:creationId xmlns:p14="http://schemas.microsoft.com/office/powerpoint/2010/main" val="2253106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Managing Multitenant Architecture   14 - </a:t>
            </a:r>
            <a:fld id="{BB9CE7F5-38F7-478A-9D7E-0A343B947D3E}" type="slidenum">
              <a:rPr lang="en-US" altLang="en-US" smtClean="0"/>
              <a:t>4</a:t>
            </a:fld>
            <a:endParaRPr lang="en-US" altLang="en-US" dirty="0"/>
          </a:p>
        </p:txBody>
      </p:sp>
      <p:sp>
        <p:nvSpPr>
          <p:cNvPr id="13315" name="Slide Image Placeholder 5"/>
          <p:cNvSpPr>
            <a:spLocks noGrp="1" noRot="1" noChangeAspect="1" noTextEdit="1"/>
          </p:cNvSpPr>
          <p:nvPr>
            <p:ph type="sldImg"/>
          </p:nvPr>
        </p:nvSpPr>
        <p:spPr>
          <a:xfrm>
            <a:off x="457200" y="457200"/>
            <a:ext cx="6858000" cy="3859213"/>
          </a:xfrm>
          <a:ln/>
        </p:spPr>
      </p:sp>
      <p:sp>
        <p:nvSpPr>
          <p:cNvPr id="7" name="Notes Placeholder 6"/>
          <p:cNvSpPr>
            <a:spLocks noGrp="1"/>
          </p:cNvSpPr>
          <p:nvPr>
            <p:ph type="body" idx="1"/>
          </p:nvPr>
        </p:nvSpPr>
        <p:spPr/>
        <p:txBody>
          <a:bodyPr>
            <a:noAutofit/>
          </a:bodyPr>
          <a:lstStyle/>
          <a:p>
            <a:pPr lvl="1">
              <a:lnSpc>
                <a:spcPct val="90000"/>
              </a:lnSpc>
              <a:buFont typeface="Arial" charset="0"/>
              <a:buNone/>
              <a:defRPr/>
            </a:pPr>
            <a:r>
              <a:rPr lang="en-US" b="1" dirty="0"/>
              <a:t>Creating a Physical Standby of a CDB</a:t>
            </a:r>
          </a:p>
          <a:p>
            <a:pPr lvl="1">
              <a:lnSpc>
                <a:spcPct val="90000"/>
              </a:lnSpc>
              <a:defRPr/>
            </a:pPr>
            <a:r>
              <a:rPr lang="en-US" dirty="0"/>
              <a:t>The following are some of the behavioral differences to be aware of when you create and use a physical standby of a CDB:</a:t>
            </a:r>
          </a:p>
          <a:p>
            <a:pPr lvl="2">
              <a:spcBef>
                <a:spcPts val="300"/>
              </a:spcBef>
              <a:buFont typeface="Arial" pitchFamily="34" charset="0"/>
              <a:buChar char="•"/>
              <a:defRPr/>
            </a:pPr>
            <a:r>
              <a:rPr lang="en-US" dirty="0"/>
              <a:t>The database role is defined at the CDB level, not at the individual container level.</a:t>
            </a:r>
          </a:p>
          <a:p>
            <a:pPr lvl="2">
              <a:spcBef>
                <a:spcPts val="300"/>
              </a:spcBef>
              <a:buFont typeface="Arial" pitchFamily="34" charset="0"/>
              <a:buChar char="•"/>
              <a:defRPr/>
            </a:pPr>
            <a:r>
              <a:rPr lang="en-US" dirty="0"/>
              <a:t>If you execute a switchover or failover operation, the entire CDB undergoes the role change.</a:t>
            </a:r>
          </a:p>
          <a:p>
            <a:pPr lvl="2">
              <a:spcBef>
                <a:spcPts val="300"/>
              </a:spcBef>
              <a:buFont typeface="Arial" pitchFamily="34" charset="0"/>
              <a:buChar char="•"/>
              <a:defRPr/>
            </a:pPr>
            <a:r>
              <a:rPr lang="en-US" dirty="0"/>
              <a:t>Any DDL related to role changes must be executed in the CDB root because a role is associated with an entire CDB. Individual PDBs do not have their own roles.</a:t>
            </a:r>
          </a:p>
          <a:p>
            <a:pPr lvl="2">
              <a:spcBef>
                <a:spcPts val="300"/>
              </a:spcBef>
              <a:buFont typeface="Arial" pitchFamily="34" charset="0"/>
              <a:buChar char="•"/>
              <a:defRPr/>
            </a:pPr>
            <a:r>
              <a:rPr lang="en-US" dirty="0"/>
              <a:t>In a physical standby of a CDB, the syntax of SQL statements is generally the same as for non-CDBs. However, the effect of some statements, including the following, may be different:</a:t>
            </a:r>
          </a:p>
          <a:p>
            <a:pPr lvl="3">
              <a:spcBef>
                <a:spcPts val="300"/>
              </a:spcBef>
              <a:defRPr/>
            </a:pPr>
            <a:r>
              <a:rPr lang="en-US" dirty="0">
                <a:latin typeface="Courier New" pitchFamily="49" charset="0"/>
                <a:cs typeface="Courier New" pitchFamily="49" charset="0"/>
              </a:rPr>
              <a:t>ALTER DATABASE RECOVER MANAGED STANDBY </a:t>
            </a:r>
            <a:r>
              <a:rPr lang="en-US" dirty="0"/>
              <a:t>functions only in the CDB root. It is not allowed in a PDB.</a:t>
            </a:r>
          </a:p>
          <a:p>
            <a:pPr lvl="3">
              <a:spcBef>
                <a:spcPts val="300"/>
              </a:spcBef>
              <a:defRPr/>
            </a:pPr>
            <a:r>
              <a:rPr lang="en-US" dirty="0"/>
              <a:t>A role is associated with an entire CDB. Individual PDBs do not have their own roles. Therefore, the following role change DDL associated with physical standbys affects the entire CDB:</a:t>
            </a:r>
          </a:p>
          <a:p>
            <a:pPr marL="914400" lvl="3" indent="0">
              <a:buFont typeface="Times New Roman" panose="02020603050405020304" pitchFamily="18" charset="0"/>
              <a:buNone/>
              <a:defRPr/>
            </a:pPr>
            <a:r>
              <a:rPr lang="en-US" dirty="0">
                <a:latin typeface="Courier New" pitchFamily="49" charset="0"/>
                <a:cs typeface="Courier New" pitchFamily="49" charset="0"/>
              </a:rPr>
              <a:t>SQL&gt; ALTER DATABASE SWITCHOVER TO target_db_name</a:t>
            </a:r>
          </a:p>
          <a:p>
            <a:pPr marL="914400" lvl="3" indent="0">
              <a:buFont typeface="Times New Roman" panose="02020603050405020304" pitchFamily="18" charset="0"/>
              <a:buNone/>
              <a:defRPr/>
            </a:pPr>
            <a:r>
              <a:rPr lang="en-US" dirty="0">
                <a:latin typeface="Courier New" pitchFamily="49" charset="0"/>
                <a:cs typeface="Courier New" pitchFamily="49" charset="0"/>
              </a:rPr>
              <a:t>SQL&gt; ALTER DATABASE ACTIVATE PHYSICAL STANDBY</a:t>
            </a:r>
          </a:p>
          <a:p>
            <a:pPr lvl="2">
              <a:spcBef>
                <a:spcPts val="300"/>
              </a:spcBef>
              <a:defRPr/>
            </a:pPr>
            <a:r>
              <a:rPr lang="en-US" dirty="0"/>
              <a:t>The </a:t>
            </a:r>
            <a:r>
              <a:rPr lang="en-US" dirty="0">
                <a:latin typeface="Courier New" pitchFamily="49" charset="0"/>
                <a:cs typeface="Courier New" pitchFamily="49" charset="0"/>
              </a:rPr>
              <a:t>ALTER PLUGGABLE DATABASE [OPEN|CLOSE] </a:t>
            </a:r>
            <a:r>
              <a:rPr lang="en-US" dirty="0"/>
              <a:t>SQL statement is supported on the standby, provided you have already opened the CDB root.</a:t>
            </a:r>
          </a:p>
          <a:p>
            <a:pPr lvl="2">
              <a:spcBef>
                <a:spcPts val="300"/>
              </a:spcBef>
              <a:defRPr/>
            </a:pPr>
            <a:r>
              <a:rPr lang="en-US" dirty="0"/>
              <a:t>The </a:t>
            </a:r>
            <a:r>
              <a:rPr lang="en-US" dirty="0">
                <a:latin typeface="Courier New" pitchFamily="49" charset="0"/>
                <a:cs typeface="Courier New" pitchFamily="49" charset="0"/>
              </a:rPr>
              <a:t>ALTER PLUGGABLE DATABASE RECOVER </a:t>
            </a:r>
            <a:r>
              <a:rPr lang="en-US" dirty="0"/>
              <a:t>statement is not supported on the standby. (Standby recovery is always at the CDB level.)</a:t>
            </a:r>
          </a:p>
          <a:p>
            <a:pPr lvl="2">
              <a:spcBef>
                <a:spcPts val="300"/>
              </a:spcBef>
              <a:defRPr/>
            </a:pPr>
            <a:r>
              <a:rPr lang="en-US" dirty="0"/>
              <a:t>To administer a CDB environment, you must have the </a:t>
            </a:r>
            <a:r>
              <a:rPr lang="en-US" dirty="0">
                <a:latin typeface="Courier New" pitchFamily="49" charset="0"/>
                <a:cs typeface="Courier New" pitchFamily="49" charset="0"/>
              </a:rPr>
              <a:t>CDB_DBA</a:t>
            </a:r>
            <a:r>
              <a:rPr lang="en-US" dirty="0"/>
              <a:t> role.</a:t>
            </a:r>
          </a:p>
          <a:p>
            <a:pPr lvl="2">
              <a:spcBef>
                <a:spcPts val="300"/>
              </a:spcBef>
              <a:defRPr/>
            </a:pPr>
            <a:r>
              <a:rPr lang="en-US" dirty="0"/>
              <a:t>Oracle recommends that the standby database have its own keystore.</a:t>
            </a:r>
          </a:p>
        </p:txBody>
      </p:sp>
    </p:spTree>
    <p:extLst>
      <p:ext uri="{BB962C8B-B14F-4D97-AF65-F5344CB8AC3E}">
        <p14:creationId xmlns:p14="http://schemas.microsoft.com/office/powerpoint/2010/main" val="2561679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457200" y="457200"/>
            <a:ext cx="6076950" cy="8420100"/>
          </a:xfrm>
        </p:spPr>
        <p:txBody>
          <a:bodyPr>
            <a:noAutofit/>
          </a:bodyPr>
          <a:lstStyle/>
          <a:p>
            <a:pPr lvl="1">
              <a:lnSpc>
                <a:spcPct val="90000"/>
              </a:lnSpc>
              <a:buFont typeface="Arial" charset="0"/>
              <a:buNone/>
              <a:defRPr/>
            </a:pPr>
            <a:r>
              <a:rPr lang="en-US" b="1" dirty="0"/>
              <a:t>Creating a Logical Standby of a CDB</a:t>
            </a:r>
          </a:p>
          <a:p>
            <a:pPr lvl="1">
              <a:defRPr/>
            </a:pPr>
            <a:r>
              <a:rPr lang="en-US" dirty="0"/>
              <a:t>Refer to the </a:t>
            </a:r>
            <a:r>
              <a:rPr lang="en-US" i="1" dirty="0"/>
              <a:t>Oracle Data Guard Concepts and Administration </a:t>
            </a:r>
            <a:r>
              <a:rPr lang="en-US" i="1" dirty="0" smtClean="0"/>
              <a:t>19c </a:t>
            </a:r>
            <a:r>
              <a:rPr lang="en-US" i="1" dirty="0"/>
              <a:t>- Creating a Logical Standby Database </a:t>
            </a:r>
            <a:r>
              <a:rPr lang="en-US" dirty="0"/>
              <a:t>chapter</a:t>
            </a:r>
            <a:r>
              <a:rPr lang="en-US" i="1" dirty="0"/>
              <a:t> </a:t>
            </a:r>
            <a:r>
              <a:rPr lang="en-US" dirty="0"/>
              <a:t>to get a full description of the topic.</a:t>
            </a:r>
            <a:endParaRPr lang="en-US" b="1" dirty="0"/>
          </a:p>
          <a:p>
            <a:pPr lvl="1">
              <a:buFont typeface="Arial" charset="0"/>
              <a:buNone/>
              <a:defRPr/>
            </a:pPr>
            <a:r>
              <a:rPr lang="en-US" b="1" dirty="0"/>
              <a:t>Creating PDBs on a Primary CDB</a:t>
            </a:r>
          </a:p>
          <a:p>
            <a:pPr lvl="1">
              <a:lnSpc>
                <a:spcPct val="90000"/>
              </a:lnSpc>
              <a:defRPr/>
            </a:pPr>
            <a:r>
              <a:rPr lang="en-US" dirty="0"/>
              <a:t>You must first copy your datafiles to the standby. Do one of the following, as appropriate:</a:t>
            </a:r>
          </a:p>
          <a:p>
            <a:pPr lvl="2">
              <a:buFont typeface="Arial" pitchFamily="34" charset="0"/>
              <a:buChar char="•"/>
              <a:defRPr/>
            </a:pPr>
            <a:r>
              <a:rPr lang="en-US" dirty="0"/>
              <a:t>If you plan to create a PDB from an XML file, </a:t>
            </a:r>
            <a:r>
              <a:rPr lang="en-US" dirty="0" smtClean="0"/>
              <a:t>copy </a:t>
            </a:r>
            <a:r>
              <a:rPr lang="en-US" dirty="0"/>
              <a:t>the datafiles specified in the XML file to the standby database.</a:t>
            </a:r>
          </a:p>
          <a:p>
            <a:pPr lvl="2">
              <a:buFont typeface="Arial" pitchFamily="34" charset="0"/>
              <a:buChar char="•"/>
              <a:defRPr/>
            </a:pPr>
            <a:r>
              <a:rPr lang="en-US" dirty="0"/>
              <a:t>If you plan to create a PDB as a clone from a different </a:t>
            </a:r>
            <a:r>
              <a:rPr lang="en-US" dirty="0" smtClean="0"/>
              <a:t>PDB</a:t>
            </a:r>
            <a:r>
              <a:rPr lang="en-US" dirty="0"/>
              <a:t>,</a:t>
            </a:r>
            <a:r>
              <a:rPr lang="en-US" dirty="0" smtClean="0"/>
              <a:t> </a:t>
            </a:r>
            <a:r>
              <a:rPr lang="en-US" dirty="0"/>
              <a:t>copy the datafiles belonging to the source PDB to the standby database.</a:t>
            </a:r>
          </a:p>
          <a:p>
            <a:pPr lvl="1">
              <a:defRPr/>
            </a:pPr>
            <a:r>
              <a:rPr lang="en-US" dirty="0"/>
              <a:t>The path name of the datafiles on the standby database must be the same as the path name that will result when you create the PDB on the primary in the next step, unless the </a:t>
            </a:r>
            <a:r>
              <a:rPr lang="en-US" dirty="0">
                <a:latin typeface="Courier New" pitchFamily="49" charset="0"/>
                <a:cs typeface="Courier New" pitchFamily="49" charset="0"/>
              </a:rPr>
              <a:t>DB_FILE_NAME_CONVERT</a:t>
            </a:r>
            <a:r>
              <a:rPr lang="en-US" dirty="0"/>
              <a:t> database initialization parameter has been configured on the standby. In that case, the path name of the datafiles on the standby database should be the path name on the primary with </a:t>
            </a:r>
            <a:r>
              <a:rPr lang="en-US" dirty="0">
                <a:latin typeface="Courier New" pitchFamily="49" charset="0"/>
                <a:cs typeface="Courier New" pitchFamily="49" charset="0"/>
              </a:rPr>
              <a:t>DB_FILE_NAME_CONVERT</a:t>
            </a:r>
            <a:r>
              <a:rPr lang="en-US" dirty="0"/>
              <a:t> applied.</a:t>
            </a:r>
          </a:p>
          <a:p>
            <a:pPr lvl="1">
              <a:lnSpc>
                <a:spcPct val="90000"/>
              </a:lnSpc>
              <a:buFont typeface="Arial" charset="0"/>
              <a:buNone/>
              <a:defRPr/>
            </a:pPr>
            <a:r>
              <a:rPr lang="en-US" b="1" dirty="0"/>
              <a:t>Removing PDBs from the Primary CDB</a:t>
            </a:r>
          </a:p>
          <a:p>
            <a:pPr lvl="1">
              <a:defRPr/>
            </a:pPr>
            <a:r>
              <a:rPr lang="en-US" dirty="0"/>
              <a:t>The following restrictions apply when you are removing or renaming a PDB at the primary:</a:t>
            </a:r>
          </a:p>
          <a:p>
            <a:pPr lvl="2">
              <a:buFont typeface="Arial" pitchFamily="34" charset="0"/>
              <a:buChar char="•"/>
              <a:defRPr/>
            </a:pPr>
            <a:r>
              <a:rPr lang="en-US" dirty="0"/>
              <a:t>If the primary database is a CDB, then to perform </a:t>
            </a:r>
            <a:r>
              <a:rPr lang="en-US" dirty="0">
                <a:latin typeface="Courier New" pitchFamily="49" charset="0"/>
                <a:cs typeface="Courier New" pitchFamily="49" charset="0"/>
              </a:rPr>
              <a:t>DDL UNPLUG </a:t>
            </a:r>
            <a:r>
              <a:rPr lang="en-US" dirty="0"/>
              <a:t>and </a:t>
            </a:r>
            <a:r>
              <a:rPr lang="en-US" dirty="0">
                <a:latin typeface="Courier New" pitchFamily="49" charset="0"/>
                <a:cs typeface="Courier New" pitchFamily="49" charset="0"/>
              </a:rPr>
              <a:t>DROP</a:t>
            </a:r>
            <a:r>
              <a:rPr lang="en-US" dirty="0"/>
              <a:t> operations on a PDB, the PDB must first be closed on the primary as well as all standby databases.</a:t>
            </a:r>
          </a:p>
          <a:p>
            <a:pPr lvl="2">
              <a:buFont typeface="Arial" pitchFamily="34" charset="0"/>
              <a:buChar char="•"/>
              <a:defRPr/>
            </a:pPr>
            <a:r>
              <a:rPr lang="en-US" dirty="0"/>
              <a:t>If the primary database is a CDB, then to perform a </a:t>
            </a:r>
            <a:r>
              <a:rPr lang="en-US" dirty="0">
                <a:latin typeface="Courier New" pitchFamily="49" charset="0"/>
                <a:cs typeface="Courier New" pitchFamily="49" charset="0"/>
              </a:rPr>
              <a:t>DDL RENAME </a:t>
            </a:r>
            <a:r>
              <a:rPr lang="en-US" dirty="0"/>
              <a:t>operation on a PDB, the PDB must first be put in open restricted mode on the primary and closed on all standby databases.</a:t>
            </a:r>
          </a:p>
          <a:p>
            <a:pPr lvl="2">
              <a:buFont typeface="Arial" pitchFamily="34" charset="0"/>
              <a:buChar char="•"/>
              <a:defRPr/>
            </a:pPr>
            <a:r>
              <a:rPr lang="en-US" dirty="0"/>
              <a:t>If you do not close the PDB at the standby before removing it or renaming it at the primary database, then the standby stops the recovery process for all PDBs. You must close the dropped PDB at the standby and then restart recovery using the following SQL statement:</a:t>
            </a:r>
          </a:p>
          <a:p>
            <a:pPr marL="914400" lvl="1">
              <a:defRPr/>
            </a:pPr>
            <a:r>
              <a:rPr lang="en-US" dirty="0">
                <a:latin typeface="Courier New" pitchFamily="49" charset="0"/>
                <a:cs typeface="Courier New" pitchFamily="49" charset="0"/>
              </a:rPr>
              <a:t>SQL&gt; ALTER DATABASE RECOVER MANAGED STANDBY DATABASE;</a:t>
            </a:r>
          </a:p>
        </p:txBody>
      </p:sp>
      <p:sp>
        <p:nvSpPr>
          <p:cNvPr id="15363"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Managing Multitenant Architecture   14 - </a:t>
            </a:r>
            <a:fld id="{261545E2-76FA-4813-97D1-D1A42EF7D040}" type="slidenum">
              <a:rPr lang="en-US" altLang="en-US" smtClean="0"/>
              <a:t>5</a:t>
            </a:fld>
            <a:endParaRPr lang="en-US" altLang="en-US" dirty="0"/>
          </a:p>
        </p:txBody>
      </p:sp>
    </p:spTree>
    <p:extLst>
      <p:ext uri="{BB962C8B-B14F-4D97-AF65-F5344CB8AC3E}">
        <p14:creationId xmlns:p14="http://schemas.microsoft.com/office/powerpoint/2010/main" val="2080088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Managing Multitenant Architecture   14 - </a:t>
            </a:r>
            <a:fld id="{38302CB3-9611-4306-AD85-7CCC4C7A8C12}" type="slidenum">
              <a:rPr lang="en-US" altLang="en-US" smtClean="0"/>
              <a:t>6</a:t>
            </a:fld>
            <a:endParaRPr lang="en-US" altLang="en-US" dirty="0"/>
          </a:p>
        </p:txBody>
      </p:sp>
      <p:sp>
        <p:nvSpPr>
          <p:cNvPr id="17411" name="Slide Image Placeholder 5"/>
          <p:cNvSpPr>
            <a:spLocks noGrp="1" noRot="1" noChangeAspect="1" noTextEdit="1"/>
          </p:cNvSpPr>
          <p:nvPr>
            <p:ph type="sldImg"/>
          </p:nvPr>
        </p:nvSpPr>
        <p:spPr>
          <a:xfrm>
            <a:off x="457200" y="457200"/>
            <a:ext cx="6858000" cy="3859213"/>
          </a:xfrm>
          <a:ln/>
        </p:spPr>
      </p:sp>
      <p:sp>
        <p:nvSpPr>
          <p:cNvPr id="7" name="Notes Placeholder 6"/>
          <p:cNvSpPr>
            <a:spLocks noGrp="1"/>
          </p:cNvSpPr>
          <p:nvPr>
            <p:ph type="body" idx="1"/>
          </p:nvPr>
        </p:nvSpPr>
        <p:spPr/>
        <p:txBody>
          <a:bodyPr>
            <a:noAutofit/>
          </a:bodyPr>
          <a:lstStyle/>
          <a:p>
            <a:pPr lvl="1">
              <a:lnSpc>
                <a:spcPct val="90000"/>
              </a:lnSpc>
              <a:defRPr/>
            </a:pPr>
            <a:r>
              <a:rPr lang="en-US" dirty="0"/>
              <a:t>In Oracle Database 12c, when you create a PDB in the primary CDB with a standby CDB, you must first copy your datafiles to the standby. Do one of the following, as appropriate:</a:t>
            </a:r>
          </a:p>
          <a:p>
            <a:pPr lvl="2">
              <a:buFont typeface="Arial" pitchFamily="34" charset="0"/>
              <a:buChar char="•"/>
              <a:defRPr/>
            </a:pPr>
            <a:r>
              <a:rPr lang="en-US" dirty="0"/>
              <a:t>If you plan to create a PDB from an XML file, the datafiles on the standby are expected to be found in the PDB's OMF directory. If this is not the case, then copy the datafiles specified in the XML file to the standby database.</a:t>
            </a:r>
          </a:p>
          <a:p>
            <a:pPr lvl="2">
              <a:buFont typeface="Arial" pitchFamily="34" charset="0"/>
              <a:buChar char="•"/>
              <a:defRPr/>
            </a:pPr>
            <a:r>
              <a:rPr lang="en-US" dirty="0"/>
              <a:t>If you plan to create a PDB as a clone, then copy the datafiles belonging to the source PDB to the standby database.</a:t>
            </a:r>
          </a:p>
          <a:p>
            <a:pPr lvl="1">
              <a:defRPr/>
            </a:pPr>
            <a:r>
              <a:rPr lang="en-US" dirty="0"/>
              <a:t>The path name of the datafiles on the standby database must be the same as the path name that will result when you create the PDB on the primary in the next step, unless the </a:t>
            </a:r>
            <a:r>
              <a:rPr lang="en-US" dirty="0">
                <a:latin typeface="Courier New" pitchFamily="49" charset="0"/>
                <a:cs typeface="Courier New" pitchFamily="49" charset="0"/>
              </a:rPr>
              <a:t>DB_FILE_NAME_CONVERT</a:t>
            </a:r>
            <a:r>
              <a:rPr lang="en-US" dirty="0"/>
              <a:t> database initialization parameter has been configured on the standby. In that case, the path name of the datafiles on the standby database should be the path name on the primary with </a:t>
            </a:r>
            <a:r>
              <a:rPr lang="en-US" dirty="0">
                <a:latin typeface="Courier New" pitchFamily="49" charset="0"/>
                <a:cs typeface="Courier New" pitchFamily="49" charset="0"/>
              </a:rPr>
              <a:t>DB_FILE_NAME_CONVERT</a:t>
            </a:r>
            <a:r>
              <a:rPr lang="en-US" dirty="0"/>
              <a:t> applied.</a:t>
            </a:r>
          </a:p>
          <a:p>
            <a:pPr lvl="1">
              <a:defRPr/>
            </a:pPr>
            <a:r>
              <a:rPr lang="en-US" dirty="0"/>
              <a:t>In Oracle Database </a:t>
            </a:r>
            <a:r>
              <a:rPr lang="en-US" dirty="0" smtClean="0"/>
              <a:t>19c, </a:t>
            </a:r>
            <a:r>
              <a:rPr lang="en-US" dirty="0"/>
              <a:t>you can use initialization parameters to automatically copy the datafiles to the standby.</a:t>
            </a:r>
          </a:p>
          <a:p>
            <a:pPr marL="608400" lvl="2" indent="-302400">
              <a:buFont typeface="Arial" panose="020B0604020202020204" pitchFamily="34" charset="0"/>
              <a:buChar char="•"/>
              <a:defRPr/>
            </a:pPr>
            <a:r>
              <a:rPr lang="en-US" dirty="0"/>
              <a:t>If you plan to create a PDB from an XML file, the </a:t>
            </a:r>
            <a:r>
              <a:rPr lang="en-US" dirty="0">
                <a:latin typeface="Courier New" panose="02070309020205020404" pitchFamily="49" charset="0"/>
                <a:cs typeface="Courier New" panose="02070309020205020404" pitchFamily="49" charset="0"/>
              </a:rPr>
              <a:t>STANDBY_PDB_SOURCE_FILE_DIRECTORY</a:t>
            </a:r>
            <a:r>
              <a:rPr lang="en-US" dirty="0"/>
              <a:t> parameter can be used to specify a directory location on the standby where source datafiles for instantiating the PDB may be found. If they are not found there, files are still expected to be found in the PDB's OMF directory on the standby.</a:t>
            </a:r>
          </a:p>
          <a:p>
            <a:pPr marL="608400" lvl="2" indent="-302400">
              <a:buFont typeface="Arial" panose="020B0604020202020204" pitchFamily="34" charset="0"/>
              <a:buChar char="•"/>
              <a:defRPr/>
            </a:pPr>
            <a:r>
              <a:rPr lang="en-US" dirty="0"/>
              <a:t>If you plan to create a PDB as a clone, the </a:t>
            </a:r>
            <a:r>
              <a:rPr lang="en-US" dirty="0">
                <a:latin typeface="Courier New" panose="02070309020205020404" pitchFamily="49" charset="0"/>
                <a:cs typeface="Courier New" panose="02070309020205020404" pitchFamily="49" charset="0"/>
              </a:rPr>
              <a:t>STANDBY_PDB_SOURCE_FILE_DBLINK</a:t>
            </a:r>
            <a:r>
              <a:rPr lang="en-US" dirty="0"/>
              <a:t> parameter specifies the name of a database link, which is used to copy the datafiles from the source PDB to which the database link points. The file copy is done only if the database link points to the source PDB, and the source PDB is open in read-only mode. Otherwise, the user is still responsible for copying datafiles to the OMF location on the standby.</a:t>
            </a:r>
          </a:p>
        </p:txBody>
      </p:sp>
    </p:spTree>
    <p:extLst>
      <p:ext uri="{BB962C8B-B14F-4D97-AF65-F5344CB8AC3E}">
        <p14:creationId xmlns:p14="http://schemas.microsoft.com/office/powerpoint/2010/main" val="17234950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Notes Placeholder 2"/>
          <p:cNvSpPr>
            <a:spLocks noGrp="1"/>
          </p:cNvSpPr>
          <p:nvPr>
            <p:ph type="body" idx="1"/>
          </p:nvPr>
        </p:nvSpPr>
        <p:spPr/>
        <p:txBody>
          <a:bodyPr/>
          <a:lstStyle/>
          <a:p>
            <a:pPr lvl="1"/>
            <a:r>
              <a:rPr lang="en-US" altLang="en-US" dirty="0" smtClean="0"/>
              <a:t>Scheduler objects created by the user can be exported/imported into the PDB using Oracle Data Pump. Predefined scheduler objects are not exported, and that means that any changes made to these objects by the user have to be made once again after the database has been imported into the PDB. A job defined in a PDB only runs if a PDB is open.</a:t>
            </a:r>
            <a:endParaRPr lang="en-US" altLang="en-US" dirty="0"/>
          </a:p>
        </p:txBody>
      </p:sp>
      <p:sp>
        <p:nvSpPr>
          <p:cNvPr id="19460" name="Footer Placeholder 3"/>
          <p:cNvSpPr>
            <a:spLocks noGrp="1"/>
          </p:cNvSpPr>
          <p:nvPr>
            <p:ph type="ftr" sz="quarter" idx="4"/>
          </p:nvPr>
        </p:nvSpPr>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smtClean="0"/>
              <a:t>Oracle Database </a:t>
            </a:r>
            <a:r>
              <a:rPr lang="en-US" altLang="en-US" dirty="0" smtClean="0"/>
              <a:t>19c: </a:t>
            </a:r>
            <a:r>
              <a:rPr lang="en-US" altLang="en-US" dirty="0" smtClean="0"/>
              <a:t>Managing Multitenant Architecture   14 - </a:t>
            </a:r>
            <a:fld id="{710D62DB-40DA-4E3A-892E-B52C74631ED7}" type="slidenum">
              <a:rPr lang="en-US" altLang="en-US" smtClean="0"/>
              <a:pPr/>
              <a:t>7</a:t>
            </a:fld>
            <a:endParaRPr lang="en-US" altLang="en-US" dirty="0"/>
          </a:p>
        </p:txBody>
      </p:sp>
      <p:sp>
        <p:nvSpPr>
          <p:cNvPr id="4" name="Slide Image Placeholder 3"/>
          <p:cNvSpPr>
            <a:spLocks noGrp="1" noRot="1" noChangeAspect="1"/>
          </p:cNvSpPr>
          <p:nvPr>
            <p:ph type="sldImg"/>
          </p:nvPr>
        </p:nvSpPr>
        <p:spPr>
          <a:xfrm>
            <a:off x="457200" y="457200"/>
            <a:ext cx="6858000" cy="3859213"/>
          </a:xfrm>
        </p:spPr>
      </p:sp>
    </p:spTree>
    <p:extLst>
      <p:ext uri="{BB962C8B-B14F-4D97-AF65-F5344CB8AC3E}">
        <p14:creationId xmlns:p14="http://schemas.microsoft.com/office/powerpoint/2010/main" val="12983098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xfrm>
            <a:off x="457200" y="457200"/>
            <a:ext cx="6858000" cy="3859213"/>
          </a:xfrm>
          <a:ln/>
        </p:spPr>
      </p:sp>
      <p:sp>
        <p:nvSpPr>
          <p:cNvPr id="3" name="Notes Placeholder 2"/>
          <p:cNvSpPr>
            <a:spLocks noGrp="1"/>
          </p:cNvSpPr>
          <p:nvPr>
            <p:ph type="body" idx="1"/>
          </p:nvPr>
        </p:nvSpPr>
        <p:spPr/>
        <p:txBody>
          <a:bodyPr>
            <a:noAutofit/>
          </a:bodyPr>
          <a:lstStyle/>
          <a:p>
            <a:pPr lvl="1">
              <a:buFont typeface="Arial" charset="0"/>
              <a:buNone/>
              <a:defRPr/>
            </a:pPr>
            <a:r>
              <a:rPr lang="en-US" b="1" dirty="0"/>
              <a:t>Scheduler Attribute Settings</a:t>
            </a:r>
          </a:p>
          <a:p>
            <a:pPr lvl="1">
              <a:defRPr/>
            </a:pPr>
            <a:r>
              <a:rPr lang="en-US" dirty="0"/>
              <a:t>Scheduler attribute settings is performed at the PDB level only. For example, if you set the </a:t>
            </a:r>
            <a:r>
              <a:rPr lang="en-US" dirty="0">
                <a:latin typeface="Courier New" pitchFamily="49" charset="0"/>
                <a:cs typeface="Courier New" pitchFamily="49" charset="0"/>
              </a:rPr>
              <a:t>EMAIL_SENDER</a:t>
            </a:r>
            <a:r>
              <a:rPr lang="en-US" dirty="0"/>
              <a:t> attribute in the CDB root, it applies to the jobs that run in the CDB root, not the jobs running in a specific PDB. If you want to pick a new </a:t>
            </a:r>
            <a:r>
              <a:rPr lang="en-US" dirty="0">
                <a:latin typeface="Courier New" pitchFamily="49" charset="0"/>
                <a:cs typeface="Courier New" pitchFamily="49" charset="0"/>
              </a:rPr>
              <a:t>EMAIL_SENDER</a:t>
            </a:r>
            <a:r>
              <a:rPr lang="en-US" dirty="0"/>
              <a:t> for a PDB, you must set the global attribute in that PDB.</a:t>
            </a:r>
          </a:p>
          <a:p>
            <a:pPr lvl="1">
              <a:buFont typeface="Arial" charset="0"/>
              <a:buNone/>
              <a:defRPr/>
            </a:pPr>
            <a:r>
              <a:rPr lang="en-US" b="1" dirty="0"/>
              <a:t>Job Coordinator Process</a:t>
            </a:r>
          </a:p>
          <a:p>
            <a:pPr lvl="1">
              <a:defRPr/>
            </a:pPr>
            <a:r>
              <a:rPr lang="en-US" dirty="0"/>
              <a:t>The coordinator looks at the CDB root and all the PDBs to select jobs. The availability of resources to run a job depends on the consumer group of the job and the resource plan currently in effect in the container. The coordinator makes no attempt to be fair to every PDB. The only way to ensure that jobs from a PDB are not starved is to allocate enough resources to it. </a:t>
            </a:r>
          </a:p>
          <a:p>
            <a:pPr lvl="1">
              <a:defRPr/>
            </a:pPr>
            <a:r>
              <a:rPr lang="en-US" dirty="0"/>
              <a:t>Windows are open in the PDB and CDB root levels. In a non-CDB, only one window can be open at any given time. In a CDB, there are two levels of windows:</a:t>
            </a:r>
          </a:p>
          <a:p>
            <a:pPr lvl="2">
              <a:buFont typeface="Arial" pitchFamily="34" charset="0"/>
              <a:buChar char="•"/>
              <a:defRPr/>
            </a:pPr>
            <a:r>
              <a:rPr lang="en-US" dirty="0"/>
              <a:t>At the PDB level, windows can be used to set resource plans that allocate resources among consumer groups belonging to that PDB.</a:t>
            </a:r>
          </a:p>
          <a:p>
            <a:pPr lvl="2">
              <a:buFont typeface="Arial" pitchFamily="34" charset="0"/>
              <a:buChar char="•"/>
              <a:defRPr/>
            </a:pPr>
            <a:r>
              <a:rPr lang="en-US" dirty="0"/>
              <a:t>At the CDB root level, windows can be used to allocate resources to various different PDBs.</a:t>
            </a:r>
          </a:p>
          <a:p>
            <a:pPr marL="118872" lvl="2" indent="0">
              <a:buFont typeface="Times New Roman" panose="02020603050405020304" pitchFamily="18" charset="0"/>
              <a:buNone/>
              <a:defRPr/>
            </a:pPr>
            <a:r>
              <a:rPr lang="en-US" dirty="0"/>
              <a:t>Therefore, at any time, there can be a window open in the CDB root and one in each PDB.</a:t>
            </a:r>
          </a:p>
          <a:p>
            <a:pPr lvl="1">
              <a:defRPr/>
            </a:pPr>
            <a:r>
              <a:rPr lang="en-US" dirty="0"/>
              <a:t>When a job slave executes a job, it switches to the PDB that the job belongs to.</a:t>
            </a:r>
          </a:p>
          <a:p>
            <a:pPr lvl="2">
              <a:defRPr/>
            </a:pPr>
            <a:endParaRPr lang="en-US" dirty="0"/>
          </a:p>
        </p:txBody>
      </p:sp>
      <p:sp>
        <p:nvSpPr>
          <p:cNvPr id="21508"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Managing Multitenant Architecture   14 - </a:t>
            </a:r>
            <a:fld id="{5B1FC272-6F1F-4045-85D6-314B783F6D04}" type="slidenum">
              <a:rPr lang="en-US" altLang="en-US" smtClean="0"/>
              <a:t>8</a:t>
            </a:fld>
            <a:endParaRPr lang="en-US" altLang="en-US" dirty="0"/>
          </a:p>
        </p:txBody>
      </p:sp>
    </p:spTree>
    <p:extLst>
      <p:ext uri="{BB962C8B-B14F-4D97-AF65-F5344CB8AC3E}">
        <p14:creationId xmlns:p14="http://schemas.microsoft.com/office/powerpoint/2010/main" val="5697233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457200" y="457200"/>
            <a:ext cx="6858000" cy="3859213"/>
          </a:xfrm>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7475">
              <a:spcBef>
                <a:spcPts val="300"/>
              </a:spcBef>
            </a:pPr>
            <a:r>
              <a:rPr lang="en-US" altLang="en-US" sz="1100" b="0" dirty="0"/>
              <a:t>The redo log files are common for the whole CDB. The information contained in redo log files is annotated with the identity of the PDB where a change occurs.</a:t>
            </a:r>
          </a:p>
          <a:p>
            <a:pPr marL="117475">
              <a:spcBef>
                <a:spcPts val="300"/>
              </a:spcBef>
            </a:pPr>
            <a:r>
              <a:rPr lang="en-US" altLang="en-US" sz="1100" b="0" dirty="0"/>
              <a:t>The </a:t>
            </a:r>
            <a:r>
              <a:rPr lang="en-US" altLang="en-US" sz="1100" b="0" dirty="0">
                <a:latin typeface="Courier New" panose="02070309020205020404" pitchFamily="49" charset="0"/>
                <a:cs typeface="Courier New" panose="02070309020205020404" pitchFamily="49" charset="0"/>
              </a:rPr>
              <a:t>V$LOGMNR_CONTENTS</a:t>
            </a:r>
            <a:r>
              <a:rPr lang="en-US" altLang="en-US" sz="1100" b="0" dirty="0"/>
              <a:t> view </a:t>
            </a:r>
            <a:r>
              <a:rPr lang="fr-FR" altLang="en-US" sz="1100" b="0" dirty="0"/>
              <a:t>containing the log history information </a:t>
            </a:r>
            <a:r>
              <a:rPr lang="en-US" altLang="en-US" sz="1100" b="0" dirty="0"/>
              <a:t>has new columns, the </a:t>
            </a:r>
            <a:r>
              <a:rPr lang="en-US" altLang="en-US" sz="1100" b="0" dirty="0">
                <a:latin typeface="Courier New" panose="02070309020205020404" pitchFamily="49" charset="0"/>
                <a:cs typeface="Courier New" panose="02070309020205020404" pitchFamily="49" charset="0"/>
              </a:rPr>
              <a:t>CON_ID</a:t>
            </a:r>
            <a:r>
              <a:rPr lang="en-US" altLang="en-US" sz="1100" b="0" dirty="0">
                <a:cs typeface="Arial" panose="020B0604020202020204" pitchFamily="34" charset="0"/>
              </a:rPr>
              <a:t>, </a:t>
            </a:r>
            <a:r>
              <a:rPr lang="en-US" altLang="en-US" sz="1100" b="0" dirty="0">
                <a:latin typeface="Courier New" panose="02070309020205020404" pitchFamily="49" charset="0"/>
                <a:cs typeface="Courier New" panose="02070309020205020404" pitchFamily="49" charset="0"/>
              </a:rPr>
              <a:t>SRC_CON_ID</a:t>
            </a:r>
            <a:r>
              <a:rPr lang="en-US" altLang="en-US" sz="1100" b="0" dirty="0">
                <a:cs typeface="Arial" panose="020B0604020202020204" pitchFamily="34" charset="0"/>
              </a:rPr>
              <a:t> , </a:t>
            </a:r>
            <a:r>
              <a:rPr lang="en-US" altLang="en-US" sz="1100" b="0" dirty="0">
                <a:latin typeface="Courier New" panose="02070309020205020404" pitchFamily="49" charset="0"/>
                <a:cs typeface="Courier New" panose="02070309020205020404" pitchFamily="49" charset="0"/>
              </a:rPr>
              <a:t>SRC_CON_NAME</a:t>
            </a:r>
            <a:r>
              <a:rPr lang="en-US" altLang="en-US" sz="1100" b="0" dirty="0">
                <a:cs typeface="Arial" panose="020B0604020202020204" pitchFamily="34" charset="0"/>
              </a:rPr>
              <a:t>, </a:t>
            </a:r>
            <a:r>
              <a:rPr lang="en-US" altLang="en-US" sz="1100" b="0" dirty="0">
                <a:latin typeface="Courier New" panose="02070309020205020404" pitchFamily="49" charset="0"/>
                <a:cs typeface="Courier New" panose="02070309020205020404" pitchFamily="49" charset="0"/>
              </a:rPr>
              <a:t>SRC_CON_DBID</a:t>
            </a:r>
            <a:r>
              <a:rPr lang="en-US" altLang="en-US" sz="1100" b="0" dirty="0">
                <a:cs typeface="Arial" panose="020B0604020202020204" pitchFamily="34" charset="0"/>
              </a:rPr>
              <a:t>, and </a:t>
            </a:r>
            <a:r>
              <a:rPr lang="en-US" altLang="en-US" sz="1100" b="0" dirty="0">
                <a:latin typeface="Courier New" panose="02070309020205020404" pitchFamily="49" charset="0"/>
                <a:cs typeface="Courier New" panose="02070309020205020404" pitchFamily="49" charset="0"/>
              </a:rPr>
              <a:t>SRC_CON_GUID</a:t>
            </a:r>
            <a:r>
              <a:rPr lang="en-US" altLang="en-US" sz="1100" b="0" dirty="0"/>
              <a:t>. </a:t>
            </a:r>
          </a:p>
          <a:p>
            <a:pPr marL="117475">
              <a:spcBef>
                <a:spcPts val="300"/>
              </a:spcBef>
            </a:pPr>
            <a:r>
              <a:rPr lang="en-US" altLang="en-US" sz="1100" b="0" dirty="0"/>
              <a:t>The possible values include for </a:t>
            </a:r>
            <a:r>
              <a:rPr lang="en-US" altLang="en-US" sz="1100" b="0" dirty="0">
                <a:latin typeface="Courier New" panose="02070309020205020404" pitchFamily="49" charset="0"/>
                <a:cs typeface="Courier New" panose="02070309020205020404" pitchFamily="49" charset="0"/>
              </a:rPr>
              <a:t>CON_ID</a:t>
            </a:r>
            <a:r>
              <a:rPr lang="en-US" altLang="en-US" sz="1100" b="0" dirty="0"/>
              <a:t>: </a:t>
            </a:r>
          </a:p>
          <a:p>
            <a:pPr lvl="2">
              <a:buFont typeface="Arial" panose="020B0604020202020204" pitchFamily="34" charset="0"/>
              <a:buChar char="•"/>
            </a:pPr>
            <a:r>
              <a:rPr lang="en-US" altLang="en-US" dirty="0"/>
              <a:t>0: This value is used for rows containing data that pertain to the whole CDB. (This value is also used for rows in non-CDBs.)</a:t>
            </a:r>
          </a:p>
          <a:p>
            <a:pPr lvl="2">
              <a:buFont typeface="Arial" panose="020B0604020202020204" pitchFamily="34" charset="0"/>
              <a:buChar char="•"/>
            </a:pPr>
            <a:r>
              <a:rPr lang="en-US" altLang="en-US" dirty="0"/>
              <a:t>1: This value is used for rows containing data that pertain to only the CDB root.</a:t>
            </a:r>
          </a:p>
          <a:p>
            <a:pPr lvl="2">
              <a:buFont typeface="Arial" panose="020B0604020202020204" pitchFamily="34" charset="0"/>
              <a:buChar char="•"/>
            </a:pPr>
            <a:r>
              <a:rPr lang="en-US" altLang="en-US" i="1" dirty="0"/>
              <a:t>n</a:t>
            </a:r>
            <a:r>
              <a:rPr lang="en-US" altLang="en-US" dirty="0"/>
              <a:t>: It is the applicable container ID for the rows containing data.</a:t>
            </a:r>
          </a:p>
          <a:p>
            <a:pPr lvl="1"/>
            <a:r>
              <a:rPr lang="en-US" altLang="en-US" dirty="0"/>
              <a:t>The </a:t>
            </a:r>
            <a:r>
              <a:rPr lang="en-US" altLang="en-US" dirty="0">
                <a:latin typeface="Courier New" panose="02070309020205020404" pitchFamily="49" charset="0"/>
                <a:cs typeface="Courier New" panose="02070309020205020404" pitchFamily="49" charset="0"/>
              </a:rPr>
              <a:t>SRC_CON_NAME</a:t>
            </a:r>
            <a:r>
              <a:rPr lang="en-US" altLang="en-US" dirty="0"/>
              <a:t> contains the PDB name. This information will only be available when mining with a current LogMiner dictionary. </a:t>
            </a:r>
          </a:p>
          <a:p>
            <a:pPr lvl="1"/>
            <a:r>
              <a:rPr lang="en-US" altLang="en-US" dirty="0"/>
              <a:t>The </a:t>
            </a:r>
            <a:r>
              <a:rPr lang="en-US" altLang="en-US" dirty="0">
                <a:latin typeface="Courier New" panose="02070309020205020404" pitchFamily="49" charset="0"/>
                <a:cs typeface="Courier New" panose="02070309020205020404" pitchFamily="49" charset="0"/>
              </a:rPr>
              <a:t>SRC_CON_ID</a:t>
            </a:r>
            <a:r>
              <a:rPr lang="en-US" altLang="en-US" dirty="0"/>
              <a:t> contains the PDB ID (the </a:t>
            </a:r>
            <a:r>
              <a:rPr lang="en-US" altLang="en-US" dirty="0">
                <a:latin typeface="Courier New" panose="02070309020205020404" pitchFamily="49" charset="0"/>
                <a:cs typeface="Courier New" panose="02070309020205020404" pitchFamily="49" charset="0"/>
              </a:rPr>
              <a:t>ID</a:t>
            </a:r>
            <a:r>
              <a:rPr lang="en-US" altLang="en-US" dirty="0"/>
              <a:t> column from the </a:t>
            </a:r>
            <a:r>
              <a:rPr lang="en-US" altLang="en-US" dirty="0">
                <a:latin typeface="Courier New" panose="02070309020205020404" pitchFamily="49" charset="0"/>
                <a:cs typeface="Courier New" panose="02070309020205020404" pitchFamily="49" charset="0"/>
              </a:rPr>
              <a:t>DBA_PDBS</a:t>
            </a:r>
            <a:r>
              <a:rPr lang="en-US" altLang="en-US" dirty="0"/>
              <a:t> view). This information will be available with or without a current LogMiner dictionary. </a:t>
            </a:r>
          </a:p>
          <a:p>
            <a:pPr lvl="1"/>
            <a:r>
              <a:rPr lang="en-US" altLang="en-US" dirty="0"/>
              <a:t>The </a:t>
            </a:r>
            <a:r>
              <a:rPr lang="en-US" altLang="en-US" dirty="0">
                <a:latin typeface="Courier New" panose="02070309020205020404" pitchFamily="49" charset="0"/>
                <a:cs typeface="Courier New" panose="02070309020205020404" pitchFamily="49" charset="0"/>
              </a:rPr>
              <a:t>SRC_CON_DBID</a:t>
            </a:r>
            <a:r>
              <a:rPr lang="en-US" altLang="en-US" dirty="0"/>
              <a:t> contains the PDB identifier (the DBID column from the </a:t>
            </a:r>
            <a:r>
              <a:rPr lang="en-US" altLang="en-US" dirty="0">
                <a:latin typeface="Courier New" panose="02070309020205020404" pitchFamily="49" charset="0"/>
                <a:cs typeface="Courier New" panose="02070309020205020404" pitchFamily="49" charset="0"/>
              </a:rPr>
              <a:t>DBA_PDBS</a:t>
            </a:r>
            <a:r>
              <a:rPr lang="en-US" altLang="en-US" dirty="0"/>
              <a:t> view). This information will only be available when mining with a current LogMiner dictionary.</a:t>
            </a:r>
          </a:p>
          <a:p>
            <a:pPr lvl="1"/>
            <a:r>
              <a:rPr lang="en-US" altLang="en-US" dirty="0"/>
              <a:t>The </a:t>
            </a:r>
            <a:r>
              <a:rPr lang="en-US" altLang="en-US" dirty="0">
                <a:latin typeface="Courier New" panose="02070309020205020404" pitchFamily="49" charset="0"/>
                <a:cs typeface="Courier New" panose="02070309020205020404" pitchFamily="49" charset="0"/>
              </a:rPr>
              <a:t>SRC_CON_GUID</a:t>
            </a:r>
            <a:r>
              <a:rPr lang="en-US" altLang="en-US" dirty="0"/>
              <a:t> contains the </a:t>
            </a:r>
            <a:r>
              <a:rPr lang="en-US" altLang="en-US" dirty="0">
                <a:latin typeface="Courier New" panose="02070309020205020404" pitchFamily="49" charset="0"/>
                <a:cs typeface="Courier New" panose="02070309020205020404" pitchFamily="49" charset="0"/>
              </a:rPr>
              <a:t>GUID</a:t>
            </a:r>
            <a:r>
              <a:rPr lang="en-US" altLang="en-US" dirty="0"/>
              <a:t> associated with the PDB (the </a:t>
            </a:r>
            <a:r>
              <a:rPr lang="en-US" altLang="en-US" dirty="0">
                <a:latin typeface="Courier New" panose="02070309020205020404" pitchFamily="49" charset="0"/>
                <a:cs typeface="Courier New" panose="02070309020205020404" pitchFamily="49" charset="0"/>
              </a:rPr>
              <a:t>GUID</a:t>
            </a:r>
            <a:r>
              <a:rPr lang="en-US" altLang="en-US" dirty="0"/>
              <a:t> column from the </a:t>
            </a:r>
            <a:r>
              <a:rPr lang="en-US" altLang="en-US" dirty="0">
                <a:latin typeface="Courier New" panose="02070309020205020404" pitchFamily="49" charset="0"/>
                <a:cs typeface="Courier New" panose="02070309020205020404" pitchFamily="49" charset="0"/>
              </a:rPr>
              <a:t>DBA_PDBS</a:t>
            </a:r>
            <a:r>
              <a:rPr lang="en-US" altLang="en-US" dirty="0"/>
              <a:t> view). This information will only be available when mining with a current LogMiner dictionary.</a:t>
            </a:r>
          </a:p>
        </p:txBody>
      </p:sp>
      <p:sp>
        <p:nvSpPr>
          <p:cNvPr id="23556"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t>Oracle Database </a:t>
            </a:r>
            <a:r>
              <a:rPr lang="en-US" altLang="en-US" dirty="0" smtClean="0"/>
              <a:t>19c: </a:t>
            </a:r>
            <a:r>
              <a:rPr lang="en-US" altLang="en-US" dirty="0"/>
              <a:t>Managing Multitenant Architecture   14 - </a:t>
            </a:r>
            <a:fld id="{B35A6376-0A90-4419-A980-3DCB0DDA8F56}" type="slidenum">
              <a:rPr lang="en-US" altLang="en-US" smtClean="0"/>
              <a:t>9</a:t>
            </a:fld>
            <a:endParaRPr lang="en-US" altLang="en-US" dirty="0"/>
          </a:p>
        </p:txBody>
      </p:sp>
    </p:spTree>
    <p:extLst>
      <p:ext uri="{BB962C8B-B14F-4D97-AF65-F5344CB8AC3E}">
        <p14:creationId xmlns:p14="http://schemas.microsoft.com/office/powerpoint/2010/main" val="34935976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en-US" smtClean="0"/>
              <a:t>Click to edit Master title style</a:t>
            </a:r>
            <a:endParaRPr lang=""/>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smtClean="0"/>
              <a:t>Click to edit Master subtitle style</a:t>
            </a:r>
            <a:endParaRPr lang=""/>
          </a:p>
        </p:txBody>
      </p:sp>
      <p:sp>
        <p:nvSpPr>
          <p:cNvPr id="4" name="Date Placeholder 3"/>
          <p:cNvSpPr>
            <a:spLocks noGrp="1"/>
          </p:cNvSpPr>
          <p:nvPr>
            <p:ph type="dt" sz="half" idx="10"/>
          </p:nvPr>
        </p:nvSpPr>
        <p:spPr/>
        <p:txBody>
          <a:bodyPr/>
          <a:lstStyle/>
          <a:p>
            <a:fld id="{EC442541-C99A-4FBB-BD77-D7F70A31729B}" type="datetimeFigureOut">
              <a:rPr lang="" smtClean="0"/>
              <a:t>06/01/2021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39393949-DFC8-43D7-B6BE-04FE71BCA4E3}" type="slidenum">
              <a:rPr lang="" smtClean="0"/>
              <a:t>‹#›</a:t>
            </a:fld>
            <a:endParaRPr lang=""/>
          </a:p>
        </p:txBody>
      </p:sp>
      <p:grpSp>
        <p:nvGrpSpPr>
          <p:cNvPr id="7" name="Group 16" hidden="1"/>
          <p:cNvGrpSpPr>
            <a:grpSpLocks/>
          </p:cNvGrpSpPr>
          <p:nvPr userDrawn="1"/>
        </p:nvGrpSpPr>
        <p:grpSpPr bwMode="auto">
          <a:xfrm>
            <a:off x="203147" y="302685"/>
            <a:ext cx="11799460" cy="6007100"/>
            <a:chOff x="152400" y="301083"/>
            <a:chExt cx="8851392" cy="6008894"/>
          </a:xfrm>
        </p:grpSpPr>
        <p:sp>
          <p:nvSpPr>
            <p:cNvPr id="8" name="User95_Instruction_Box" hidden="1"/>
            <p:cNvSpPr>
              <a:spLocks noChangeArrowheads="1"/>
            </p:cNvSpPr>
            <p:nvPr/>
          </p:nvSpPr>
          <p:spPr bwMode="gray">
            <a:xfrm>
              <a:off x="4190768" y="307434"/>
              <a:ext cx="1998548" cy="1189922"/>
            </a:xfrm>
            <a:prstGeom prst="rect">
              <a:avLst/>
            </a:prstGeom>
            <a:noFill/>
            <a:ln w="9525">
              <a:noFill/>
              <a:miter lim="800000"/>
              <a:headEnd/>
              <a:tailEnd/>
            </a:ln>
            <a:effectLst/>
          </p:spPr>
          <p:txBody>
            <a:bodyPr lIns="12700" tIns="12700" rIns="12700" bIns="12700" anchor="ctr"/>
            <a:lstStyle/>
            <a:p>
              <a:pPr algn="r" defTabSz="304747">
                <a:buClr>
                  <a:srgbClr val="000000"/>
                </a:buClr>
                <a:buFont typeface="Arial" pitchFamily="34" charset="0"/>
                <a:buNone/>
                <a:defRPr/>
              </a:pPr>
              <a:r>
                <a:rPr lang="en-US" b="1" dirty="0">
                  <a:solidFill>
                    <a:schemeClr val="accent5"/>
                  </a:solidFill>
                  <a:latin typeface="Arial" pitchFamily="34" charset="0"/>
                  <a:cs typeface="+mn-cs"/>
                </a:rPr>
                <a:t>Insert the correct lesson number in the Title Master.</a:t>
              </a:r>
            </a:p>
          </p:txBody>
        </p:sp>
        <p:grpSp>
          <p:nvGrpSpPr>
            <p:cNvPr id="9" name="Group 14" hidden="1"/>
            <p:cNvGrpSpPr>
              <a:grpSpLocks/>
            </p:cNvGrpSpPr>
            <p:nvPr userDrawn="1"/>
          </p:nvGrpSpPr>
          <p:grpSpPr bwMode="auto">
            <a:xfrm>
              <a:off x="152400" y="301083"/>
              <a:ext cx="8851392" cy="6008894"/>
              <a:chOff x="152400" y="301083"/>
              <a:chExt cx="8851392" cy="6008894"/>
            </a:xfrm>
          </p:grpSpPr>
          <p:sp>
            <p:nvSpPr>
              <p:cNvPr id="11" name="Rectangle 1057" hidden="1"/>
              <p:cNvSpPr>
                <a:spLocks noChangeArrowheads="1"/>
              </p:cNvSpPr>
              <p:nvPr/>
            </p:nvSpPr>
            <p:spPr bwMode="auto">
              <a:xfrm>
                <a:off x="152400" y="301083"/>
                <a:ext cx="8851392" cy="594961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12" name="Delete_Instruction_Box" hidden="1"/>
              <p:cNvSpPr>
                <a:spLocks noChangeArrowheads="1"/>
              </p:cNvSpPr>
              <p:nvPr userDrawn="1"/>
            </p:nvSpPr>
            <p:spPr bwMode="gray">
              <a:xfrm>
                <a:off x="3959007" y="6235871"/>
                <a:ext cx="4846360" cy="74106"/>
              </a:xfrm>
              <a:prstGeom prst="rect">
                <a:avLst/>
              </a:prstGeom>
              <a:solidFill>
                <a:schemeClr val="accent6">
                  <a:lumMod val="20000"/>
                  <a:lumOff val="80000"/>
                </a:schemeClr>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rPr>
                  <a:t>[ Use "CD Tools &gt; Guides" macro to hide and show otherwise go to the Slide Master and hide the shape]</a:t>
                </a:r>
              </a:p>
            </p:txBody>
          </p:sp>
        </p:grpSp>
        <p:sp>
          <p:nvSpPr>
            <p:cNvPr id="10" name="Isosceles Triangle 9" hidden="1"/>
            <p:cNvSpPr/>
            <p:nvPr userDrawn="1"/>
          </p:nvSpPr>
          <p:spPr bwMode="auto">
            <a:xfrm rot="5400000">
              <a:off x="6095483" y="684408"/>
              <a:ext cx="990896" cy="533369"/>
            </a:xfrm>
            <a:prstGeom prst="triangle">
              <a:avLst/>
            </a:prstGeom>
            <a:solidFill>
              <a:schemeClr val="accent6">
                <a:lumMod val="20000"/>
                <a:lumOff val="80000"/>
              </a:schemeClr>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grpSp>
        <p:nvGrpSpPr>
          <p:cNvPr id="13" name="Flag Bottom"/>
          <p:cNvGrpSpPr>
            <a:grpSpLocks/>
          </p:cNvGrpSpPr>
          <p:nvPr userDrawn="1"/>
        </p:nvGrpSpPr>
        <p:grpSpPr bwMode="auto">
          <a:xfrm>
            <a:off x="9751061" y="1420151"/>
            <a:ext cx="1656919" cy="651933"/>
            <a:chOff x="6948488" y="1524000"/>
            <a:chExt cx="1609725" cy="653144"/>
          </a:xfrm>
        </p:grpSpPr>
        <p:sp>
          <p:nvSpPr>
            <p:cNvPr id="14" name="Right Triangle 13"/>
            <p:cNvSpPr/>
            <p:nvPr userDrawn="1"/>
          </p:nvSpPr>
          <p:spPr bwMode="auto">
            <a:xfrm flipV="1">
              <a:off x="6948488"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sp>
          <p:nvSpPr>
            <p:cNvPr id="15" name="Right Triangle 14"/>
            <p:cNvSpPr/>
            <p:nvPr userDrawn="1"/>
          </p:nvSpPr>
          <p:spPr bwMode="auto">
            <a:xfrm flipH="1" flipV="1">
              <a:off x="7698871"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pic>
        <p:nvPicPr>
          <p:cNvPr id="16" name="Picture 15" descr="Oracle logo in white on red staging backgroun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6952" y="6303237"/>
            <a:ext cx="1516474" cy="554763"/>
          </a:xfrm>
          <a:prstGeom prst="rect">
            <a:avLst/>
          </a:prstGeom>
        </p:spPr>
      </p:pic>
    </p:spTree>
    <p:extLst>
      <p:ext uri="{BB962C8B-B14F-4D97-AF65-F5344CB8AC3E}">
        <p14:creationId xmlns:p14="http://schemas.microsoft.com/office/powerpoint/2010/main" val="373453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EC442541-C99A-4FBB-BD77-D7F70A31729B}" type="datetimeFigureOut">
              <a:rPr lang="" smtClean="0"/>
              <a:t>06/01/2021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39393949-DFC8-43D7-B6BE-04FE71BCA4E3}" type="slidenum">
              <a:rPr lang="" smtClean="0"/>
              <a:t>‹#›</a:t>
            </a:fld>
            <a:endParaRPr lang=""/>
          </a:p>
        </p:txBody>
      </p:sp>
    </p:spTree>
    <p:extLst>
      <p:ext uri="{BB962C8B-B14F-4D97-AF65-F5344CB8AC3E}">
        <p14:creationId xmlns:p14="http://schemas.microsoft.com/office/powerpoint/2010/main" val="3956059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en-US" smtClean="0"/>
              <a:t>Click to edit Master title style</a:t>
            </a:r>
            <a:endParaRPr lang=""/>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EC442541-C99A-4FBB-BD77-D7F70A31729B}" type="datetimeFigureOut">
              <a:rPr lang="" smtClean="0"/>
              <a:t>06/01/2021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39393949-DFC8-43D7-B6BE-04FE71BCA4E3}" type="slidenum">
              <a:rPr lang="" smtClean="0"/>
              <a:t>‹#›</a:t>
            </a:fld>
            <a:endParaRPr lang=""/>
          </a:p>
        </p:txBody>
      </p:sp>
    </p:spTree>
    <p:extLst>
      <p:ext uri="{BB962C8B-B14F-4D97-AF65-F5344CB8AC3E}">
        <p14:creationId xmlns:p14="http://schemas.microsoft.com/office/powerpoint/2010/main" val="24272604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94077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buFont typeface="+mj-lt"/>
              <a:buAutoNum type="alphaLcPeriod"/>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621630" y="1278893"/>
            <a:ext cx="3542885" cy="1659251"/>
          </a:xfrm>
        </p:spPr>
        <p:txBody>
          <a:bodyPr/>
          <a:lstStyle>
            <a:lvl1pPr>
              <a:defRPr sz="1800"/>
            </a:lvl1pPr>
            <a:lvl2pPr marL="461353" indent="-308979">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4516927" y="1280859"/>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8405200" y="1282824"/>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EC442541-C99A-4FBB-BD77-D7F70A31729B}" type="datetimeFigureOut">
              <a:rPr lang="" smtClean="0"/>
              <a:t>06/01/2021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39393949-DFC8-43D7-B6BE-04FE71BCA4E3}" type="slidenum">
              <a:rPr lang="" smtClean="0"/>
              <a:t>‹#›</a:t>
            </a:fld>
            <a:endParaRPr lang=""/>
          </a:p>
        </p:txBody>
      </p:sp>
    </p:spTree>
    <p:extLst>
      <p:ext uri="{BB962C8B-B14F-4D97-AF65-F5344CB8AC3E}">
        <p14:creationId xmlns:p14="http://schemas.microsoft.com/office/powerpoint/2010/main" val="983439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5998"/>
            </a:lvl1pPr>
          </a:lstStyle>
          <a:p>
            <a:r>
              <a:rPr lang="en-US" smtClean="0"/>
              <a:t>Click to edit Master title style</a:t>
            </a:r>
            <a:endParaRPr lang=""/>
          </a:p>
        </p:txBody>
      </p:sp>
      <p:sp>
        <p:nvSpPr>
          <p:cNvPr id="3" name="Text Placeholder 2"/>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442541-C99A-4FBB-BD77-D7F70A31729B}" type="datetimeFigureOut">
              <a:rPr lang="" smtClean="0"/>
              <a:t>06/01/2021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39393949-DFC8-43D7-B6BE-04FE71BCA4E3}" type="slidenum">
              <a:rPr lang="" smtClean="0"/>
              <a:t>‹#›</a:t>
            </a:fld>
            <a:endParaRPr lang=""/>
          </a:p>
        </p:txBody>
      </p:sp>
    </p:spTree>
    <p:extLst>
      <p:ext uri="{BB962C8B-B14F-4D97-AF65-F5344CB8AC3E}">
        <p14:creationId xmlns:p14="http://schemas.microsoft.com/office/powerpoint/2010/main" val="2732413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sz="half" idx="1"/>
          </p:nvPr>
        </p:nvSpPr>
        <p:spPr>
          <a:xfrm>
            <a:off x="83798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Content Placeholder 3"/>
          <p:cNvSpPr>
            <a:spLocks noGrp="1"/>
          </p:cNvSpPr>
          <p:nvPr>
            <p:ph sz="half" idx="2"/>
          </p:nvPr>
        </p:nvSpPr>
        <p:spPr>
          <a:xfrm>
            <a:off x="617059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Date Placeholder 4"/>
          <p:cNvSpPr>
            <a:spLocks noGrp="1"/>
          </p:cNvSpPr>
          <p:nvPr>
            <p:ph type="dt" sz="half" idx="10"/>
          </p:nvPr>
        </p:nvSpPr>
        <p:spPr/>
        <p:txBody>
          <a:bodyPr/>
          <a:lstStyle/>
          <a:p>
            <a:fld id="{EC442541-C99A-4FBB-BD77-D7F70A31729B}" type="datetimeFigureOut">
              <a:rPr lang="" smtClean="0"/>
              <a:t>06/01/2021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39393949-DFC8-43D7-B6BE-04FE71BCA4E3}" type="slidenum">
              <a:rPr lang="" smtClean="0"/>
              <a:t>‹#›</a:t>
            </a:fld>
            <a:endParaRPr lang=""/>
          </a:p>
        </p:txBody>
      </p:sp>
    </p:spTree>
    <p:extLst>
      <p:ext uri="{BB962C8B-B14F-4D97-AF65-F5344CB8AC3E}">
        <p14:creationId xmlns:p14="http://schemas.microsoft.com/office/powerpoint/2010/main" val="2651274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en-US" smtClean="0"/>
              <a:t>Click to edit Master title style</a:t>
            </a:r>
            <a:endParaRPr lang=""/>
          </a:p>
        </p:txBody>
      </p:sp>
      <p:sp>
        <p:nvSpPr>
          <p:cNvPr id="3" name="Text Placeholder 2"/>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570" y="2505075"/>
            <a:ext cx="5156444"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593" y="2505075"/>
            <a:ext cx="518183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7" name="Date Placeholder 6"/>
          <p:cNvSpPr>
            <a:spLocks noGrp="1"/>
          </p:cNvSpPr>
          <p:nvPr>
            <p:ph type="dt" sz="half" idx="10"/>
          </p:nvPr>
        </p:nvSpPr>
        <p:spPr/>
        <p:txBody>
          <a:bodyPr/>
          <a:lstStyle/>
          <a:p>
            <a:fld id="{EC442541-C99A-4FBB-BD77-D7F70A31729B}" type="datetimeFigureOut">
              <a:rPr lang="" smtClean="0"/>
              <a:t>06/01/2021</a:t>
            </a:fld>
            <a:endParaRPr lang=""/>
          </a:p>
        </p:txBody>
      </p:sp>
      <p:sp>
        <p:nvSpPr>
          <p:cNvPr id="8" name="Footer Placeholder 7"/>
          <p:cNvSpPr>
            <a:spLocks noGrp="1"/>
          </p:cNvSpPr>
          <p:nvPr>
            <p:ph type="ftr" sz="quarter" idx="11"/>
          </p:nvPr>
        </p:nvSpPr>
        <p:spPr/>
        <p:txBody>
          <a:bodyPr/>
          <a:lstStyle/>
          <a:p>
            <a:endParaRPr lang=""/>
          </a:p>
        </p:txBody>
      </p:sp>
      <p:sp>
        <p:nvSpPr>
          <p:cNvPr id="9" name="Slide Number Placeholder 8"/>
          <p:cNvSpPr>
            <a:spLocks noGrp="1"/>
          </p:cNvSpPr>
          <p:nvPr>
            <p:ph type="sldNum" sz="quarter" idx="12"/>
          </p:nvPr>
        </p:nvSpPr>
        <p:spPr/>
        <p:txBody>
          <a:bodyPr/>
          <a:lstStyle/>
          <a:p>
            <a:fld id="{39393949-DFC8-43D7-B6BE-04FE71BCA4E3}" type="slidenum">
              <a:rPr lang="" smtClean="0"/>
              <a:t>‹#›</a:t>
            </a:fld>
            <a:endParaRPr lang=""/>
          </a:p>
        </p:txBody>
      </p:sp>
    </p:spTree>
    <p:extLst>
      <p:ext uri="{BB962C8B-B14F-4D97-AF65-F5344CB8AC3E}">
        <p14:creationId xmlns:p14="http://schemas.microsoft.com/office/powerpoint/2010/main" val="1245023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Date Placeholder 2"/>
          <p:cNvSpPr>
            <a:spLocks noGrp="1"/>
          </p:cNvSpPr>
          <p:nvPr>
            <p:ph type="dt" sz="half" idx="10"/>
          </p:nvPr>
        </p:nvSpPr>
        <p:spPr/>
        <p:txBody>
          <a:bodyPr/>
          <a:lstStyle/>
          <a:p>
            <a:fld id="{EC442541-C99A-4FBB-BD77-D7F70A31729B}" type="datetimeFigureOut">
              <a:rPr lang="" smtClean="0"/>
              <a:t>06/01/2021</a:t>
            </a:fld>
            <a:endParaRPr lang=""/>
          </a:p>
        </p:txBody>
      </p:sp>
      <p:sp>
        <p:nvSpPr>
          <p:cNvPr id="4" name="Footer Placeholder 3"/>
          <p:cNvSpPr>
            <a:spLocks noGrp="1"/>
          </p:cNvSpPr>
          <p:nvPr>
            <p:ph type="ftr" sz="quarter" idx="11"/>
          </p:nvPr>
        </p:nvSpPr>
        <p:spPr/>
        <p:txBody>
          <a:bodyPr/>
          <a:lstStyle/>
          <a:p>
            <a:endParaRPr lang=""/>
          </a:p>
        </p:txBody>
      </p:sp>
      <p:sp>
        <p:nvSpPr>
          <p:cNvPr id="5" name="Slide Number Placeholder 4"/>
          <p:cNvSpPr>
            <a:spLocks noGrp="1"/>
          </p:cNvSpPr>
          <p:nvPr>
            <p:ph type="sldNum" sz="quarter" idx="12"/>
          </p:nvPr>
        </p:nvSpPr>
        <p:spPr/>
        <p:txBody>
          <a:bodyPr/>
          <a:lstStyle/>
          <a:p>
            <a:fld id="{39393949-DFC8-43D7-B6BE-04FE71BCA4E3}" type="slidenum">
              <a:rPr lang="" smtClean="0"/>
              <a:t>‹#›</a:t>
            </a:fld>
            <a:endParaRPr lang=""/>
          </a:p>
        </p:txBody>
      </p:sp>
    </p:spTree>
    <p:extLst>
      <p:ext uri="{BB962C8B-B14F-4D97-AF65-F5344CB8AC3E}">
        <p14:creationId xmlns:p14="http://schemas.microsoft.com/office/powerpoint/2010/main" val="2372308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42541-C99A-4FBB-BD77-D7F70A31729B}" type="datetimeFigureOut">
              <a:rPr lang="" smtClean="0"/>
              <a:t>06/01/2021</a:t>
            </a:fld>
            <a:endParaRPr lang=""/>
          </a:p>
        </p:txBody>
      </p:sp>
      <p:sp>
        <p:nvSpPr>
          <p:cNvPr id="3" name="Footer Placeholder 2"/>
          <p:cNvSpPr>
            <a:spLocks noGrp="1"/>
          </p:cNvSpPr>
          <p:nvPr>
            <p:ph type="ftr" sz="quarter" idx="11"/>
          </p:nvPr>
        </p:nvSpPr>
        <p:spPr/>
        <p:txBody>
          <a:bodyPr/>
          <a:lstStyle/>
          <a:p>
            <a:endParaRPr lang=""/>
          </a:p>
        </p:txBody>
      </p:sp>
      <p:sp>
        <p:nvSpPr>
          <p:cNvPr id="4" name="Slide Number Placeholder 3"/>
          <p:cNvSpPr>
            <a:spLocks noGrp="1"/>
          </p:cNvSpPr>
          <p:nvPr>
            <p:ph type="sldNum" sz="quarter" idx="12"/>
          </p:nvPr>
        </p:nvSpPr>
        <p:spPr/>
        <p:txBody>
          <a:bodyPr/>
          <a:lstStyle/>
          <a:p>
            <a:fld id="{39393949-DFC8-43D7-B6BE-04FE71BCA4E3}" type="slidenum">
              <a:rPr lang="" smtClean="0"/>
              <a:t>‹#›</a:t>
            </a:fld>
            <a:endParaRPr lang=""/>
          </a:p>
        </p:txBody>
      </p:sp>
    </p:spTree>
    <p:extLst>
      <p:ext uri="{BB962C8B-B14F-4D97-AF65-F5344CB8AC3E}">
        <p14:creationId xmlns:p14="http://schemas.microsoft.com/office/powerpoint/2010/main" val="1424180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Content Placeholder 2"/>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442541-C99A-4FBB-BD77-D7F70A31729B}" type="datetimeFigureOut">
              <a:rPr lang="" smtClean="0"/>
              <a:t>06/01/2021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39393949-DFC8-43D7-B6BE-04FE71BCA4E3}" type="slidenum">
              <a:rPr lang="" smtClean="0"/>
              <a:t>‹#›</a:t>
            </a:fld>
            <a:endParaRPr lang=""/>
          </a:p>
        </p:txBody>
      </p:sp>
    </p:spTree>
    <p:extLst>
      <p:ext uri="{BB962C8B-B14F-4D97-AF65-F5344CB8AC3E}">
        <p14:creationId xmlns:p14="http://schemas.microsoft.com/office/powerpoint/2010/main" val="3794958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Picture Placeholder 2"/>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442541-C99A-4FBB-BD77-D7F70A31729B}" type="datetimeFigureOut">
              <a:rPr lang="" smtClean="0"/>
              <a:t>06/01/2021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39393949-DFC8-43D7-B6BE-04FE71BCA4E3}" type="slidenum">
              <a:rPr lang="" smtClean="0"/>
              <a:t>‹#›</a:t>
            </a:fld>
            <a:endParaRPr lang=""/>
          </a:p>
        </p:txBody>
      </p:sp>
    </p:spTree>
    <p:extLst>
      <p:ext uri="{BB962C8B-B14F-4D97-AF65-F5344CB8AC3E}">
        <p14:creationId xmlns:p14="http://schemas.microsoft.com/office/powerpoint/2010/main" val="2286281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smtClean="0"/>
              <a:t>Click to edit Master title style</a:t>
            </a:r>
            <a:endParaRPr lang=""/>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442541-C99A-4FBB-BD77-D7F70A31729B}" type="datetimeFigureOut">
              <a:rPr lang="" smtClean="0"/>
              <a:t>06/01/2021</a:t>
            </a:fld>
            <a:endParaRPr lang=""/>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393949-DFC8-43D7-B6BE-04FE71BCA4E3}" type="slidenum">
              <a:rPr lang="" smtClean="0"/>
              <a:t>‹#›</a:t>
            </a:fld>
            <a:endParaRPr lang=""/>
          </a:p>
        </p:txBody>
      </p:sp>
    </p:spTree>
    <p:extLst>
      <p:ext uri="{BB962C8B-B14F-4D97-AF65-F5344CB8AC3E}">
        <p14:creationId xmlns:p14="http://schemas.microsoft.com/office/powerpoint/2010/main" val="3577128997"/>
      </p:ext>
    </p:extLst>
  </p:cSld>
  <p:clrMap bg1="lt1" tx1="dk1" bg2="lt2" tx2="dk2" accent1="accent1" accent2="accent2" accent3="accent3" accent4="accent4" accent5="accent5" accent6="accent6" hlink="hlink" folHlink="folHlink"/>
  <p:sldLayoutIdLst>
    <p:sldLayoutId id="2147484116" r:id="rId1"/>
    <p:sldLayoutId id="2147484117" r:id="rId2"/>
    <p:sldLayoutId id="2147484118" r:id="rId3"/>
    <p:sldLayoutId id="2147484119" r:id="rId4"/>
    <p:sldLayoutId id="2147484120" r:id="rId5"/>
    <p:sldLayoutId id="2147484121" r:id="rId6"/>
    <p:sldLayoutId id="2147484122" r:id="rId7"/>
    <p:sldLayoutId id="2147484123" r:id="rId8"/>
    <p:sldLayoutId id="2147484124" r:id="rId9"/>
    <p:sldLayoutId id="2147484125" r:id="rId10"/>
    <p:sldLayoutId id="2147484126" r:id="rId11"/>
    <p:sldLayoutId id="2147484127" r:id="rId12"/>
    <p:sldLayoutId id="2147484107" r:id="rId13"/>
    <p:sldLayoutId id="2147484113" r:id="rId14"/>
  </p:sldLayoutIdLs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3.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tags" Target="../tags/tag10.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549796" y="2564904"/>
            <a:ext cx="10512862" cy="1325563"/>
          </a:xfrm>
        </p:spPr>
        <p:txBody>
          <a:bodyPr/>
          <a:lstStyle/>
          <a:p>
            <a:pPr eaLnBrk="1" hangingPunct="1"/>
            <a:r>
              <a:rPr lang="fr-FR" altLang="en-US" dirty="0"/>
              <a:t>Miscellaneous</a:t>
            </a:r>
            <a:endParaRPr lang="en-US" altLang="en-US" dirty="0"/>
          </a:p>
        </p:txBody>
      </p:sp>
      <p:sp>
        <p:nvSpPr>
          <p:cNvPr id="6148" name="Line 6" hidden="1"/>
          <p:cNvSpPr>
            <a:spLocks noChangeShapeType="1"/>
          </p:cNvSpPr>
          <p:nvPr/>
        </p:nvSpPr>
        <p:spPr bwMode="auto">
          <a:xfrm>
            <a:off x="2438400" y="4495800"/>
            <a:ext cx="13192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lIns="16930" tIns="16930" rIns="16930" bIns="16930">
            <a:spAutoFit/>
          </a:bodyPr>
          <a:lstStyle/>
          <a:p>
            <a:endParaRPr lang="en-US" dirty="0"/>
          </a:p>
        </p:txBody>
      </p:sp>
    </p:spTree>
    <p:custDataLst>
      <p:tags r:id="rId1"/>
    </p:custDataLst>
    <p:extLst>
      <p:ext uri="{BB962C8B-B14F-4D97-AF65-F5344CB8AC3E}">
        <p14:creationId xmlns:p14="http://schemas.microsoft.com/office/powerpoint/2010/main" val="1345440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184150" y="4567238"/>
            <a:ext cx="10606088" cy="1223962"/>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eaLnBrk="1" hangingPunct="1">
              <a:spcBef>
                <a:spcPct val="20000"/>
              </a:spcBef>
              <a:buClr>
                <a:srgbClr val="FF0000"/>
              </a:buClr>
              <a:defRPr/>
            </a:pPr>
            <a:endParaRPr lang="en-US" dirty="0">
              <a:cs typeface="Arial" charset="0"/>
            </a:endParaRPr>
          </a:p>
        </p:txBody>
      </p:sp>
      <p:sp>
        <p:nvSpPr>
          <p:cNvPr id="24579" name="Title 1"/>
          <p:cNvSpPr>
            <a:spLocks noGrp="1"/>
          </p:cNvSpPr>
          <p:nvPr>
            <p:ph type="title"/>
          </p:nvPr>
        </p:nvSpPr>
        <p:spPr/>
        <p:txBody>
          <a:bodyPr/>
          <a:lstStyle/>
          <a:p>
            <a:pPr eaLnBrk="1" hangingPunct="1"/>
            <a:r>
              <a:rPr lang="en-US" altLang="es-MX" dirty="0"/>
              <a:t>Summary</a:t>
            </a:r>
          </a:p>
        </p:txBody>
      </p:sp>
      <p:sp>
        <p:nvSpPr>
          <p:cNvPr id="24580" name="Content Placeholder 7"/>
          <p:cNvSpPr>
            <a:spLocks noGrp="1"/>
          </p:cNvSpPr>
          <p:nvPr>
            <p:ph idx="1"/>
          </p:nvPr>
        </p:nvSpPr>
        <p:spPr>
          <a:xfrm>
            <a:off x="622300" y="1243013"/>
            <a:ext cx="10944225" cy="2989262"/>
          </a:xfrm>
        </p:spPr>
        <p:txBody>
          <a:bodyPr/>
          <a:lstStyle/>
          <a:p>
            <a:pPr eaLnBrk="1" hangingPunct="1"/>
            <a:r>
              <a:rPr lang="en-US" altLang="en-US" dirty="0"/>
              <a:t>In this lesson, you should have learned how to:</a:t>
            </a:r>
          </a:p>
          <a:p>
            <a:pPr lvl="1"/>
            <a:r>
              <a:rPr lang="en-US" altLang="en-US" dirty="0"/>
              <a:t>Describe the limits of data replication</a:t>
            </a:r>
          </a:p>
          <a:p>
            <a:pPr lvl="1"/>
            <a:r>
              <a:rPr lang="en-US" altLang="en-US" dirty="0"/>
              <a:t>Describe XStreams usage with PDB and CDB</a:t>
            </a:r>
          </a:p>
          <a:p>
            <a:pPr lvl="1"/>
            <a:r>
              <a:rPr lang="en-US" altLang="en-US" dirty="0"/>
              <a:t>Describe Data Guard with CDB and PDB</a:t>
            </a:r>
          </a:p>
          <a:p>
            <a:pPr lvl="1"/>
            <a:r>
              <a:rPr lang="en-US" altLang="en-US" dirty="0"/>
              <a:t>Instantiate a PDB on a standby</a:t>
            </a:r>
          </a:p>
          <a:p>
            <a:pPr lvl="1"/>
            <a:r>
              <a:rPr lang="en-US" altLang="en-US" dirty="0"/>
              <a:t>Schedule operations in a PDB by using Oracle Scheduler</a:t>
            </a:r>
          </a:p>
          <a:p>
            <a:pPr lvl="1"/>
            <a:r>
              <a:rPr lang="en-US" altLang="en-US" dirty="0"/>
              <a:t>Mine PDB statements using LogMiner</a:t>
            </a:r>
          </a:p>
        </p:txBody>
      </p:sp>
      <p:pic>
        <p:nvPicPr>
          <p:cNvPr id="24581" name="Picture 6" descr="OU7_Tablet_Summary.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299575" y="4535488"/>
            <a:ext cx="226695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1471217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7"/>
          <p:cNvSpPr>
            <a:spLocks noGrp="1" noChangeArrowheads="1"/>
          </p:cNvSpPr>
          <p:nvPr>
            <p:ph type="title"/>
          </p:nvPr>
        </p:nvSpPr>
        <p:spPr/>
        <p:txBody>
          <a:bodyPr/>
          <a:lstStyle/>
          <a:p>
            <a:pPr eaLnBrk="1" hangingPunct="1"/>
            <a:r>
              <a:rPr lang="en-US" altLang="en-US" dirty="0"/>
              <a:t>Practice 14</a:t>
            </a:r>
            <a:r>
              <a:rPr lang="en-US" altLang="en-US"/>
              <a:t>: </a:t>
            </a:r>
            <a:r>
              <a:rPr lang="en-US" altLang="en-US" smtClean="0"/>
              <a:t>Overview</a:t>
            </a:r>
            <a:endParaRPr lang="en-US" altLang="en-US" dirty="0"/>
          </a:p>
        </p:txBody>
      </p:sp>
      <p:sp>
        <p:nvSpPr>
          <p:cNvPr id="26627" name="Rectangle 18"/>
          <p:cNvSpPr>
            <a:spLocks noGrp="1" noChangeArrowheads="1"/>
          </p:cNvSpPr>
          <p:nvPr>
            <p:ph idx="1"/>
          </p:nvPr>
        </p:nvSpPr>
        <p:spPr>
          <a:xfrm>
            <a:off x="622300" y="1243013"/>
            <a:ext cx="10944225" cy="357187"/>
          </a:xfrm>
        </p:spPr>
        <p:txBody>
          <a:bodyPr>
            <a:normAutofit fontScale="92500" lnSpcReduction="20000"/>
          </a:bodyPr>
          <a:lstStyle/>
          <a:p>
            <a:pPr lvl="1" eaLnBrk="1" hangingPunct="1"/>
            <a:r>
              <a:rPr lang="en-US" altLang="en-US" dirty="0"/>
              <a:t>No practices</a:t>
            </a:r>
          </a:p>
        </p:txBody>
      </p:sp>
    </p:spTree>
    <p:custDataLst>
      <p:tags r:id="rId1"/>
    </p:custDataLst>
    <p:extLst>
      <p:ext uri="{BB962C8B-B14F-4D97-AF65-F5344CB8AC3E}">
        <p14:creationId xmlns:p14="http://schemas.microsoft.com/office/powerpoint/2010/main" val="3529979288"/>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184150" y="4567238"/>
            <a:ext cx="10606088" cy="1223962"/>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eaLnBrk="1" hangingPunct="1">
              <a:spcBef>
                <a:spcPct val="20000"/>
              </a:spcBef>
              <a:buClr>
                <a:srgbClr val="FF0000"/>
              </a:buClr>
              <a:defRPr/>
            </a:pPr>
            <a:endParaRPr lang="en-US" dirty="0">
              <a:cs typeface="Arial" charset="0"/>
            </a:endParaRPr>
          </a:p>
        </p:txBody>
      </p:sp>
      <p:sp>
        <p:nvSpPr>
          <p:cNvPr id="8195" name="Title 1"/>
          <p:cNvSpPr>
            <a:spLocks noGrp="1"/>
          </p:cNvSpPr>
          <p:nvPr>
            <p:ph type="title"/>
          </p:nvPr>
        </p:nvSpPr>
        <p:spPr/>
        <p:txBody>
          <a:bodyPr/>
          <a:lstStyle/>
          <a:p>
            <a:pPr eaLnBrk="1" hangingPunct="1"/>
            <a:r>
              <a:rPr lang="en-US" altLang="es-MX" dirty="0" smtClean="0"/>
              <a:t>Objectives</a:t>
            </a:r>
            <a:br>
              <a:rPr lang="en-US" altLang="es-MX" dirty="0" smtClean="0"/>
            </a:br>
            <a:endParaRPr lang="en-US" altLang="es-MX" dirty="0"/>
          </a:p>
        </p:txBody>
      </p:sp>
      <p:sp>
        <p:nvSpPr>
          <p:cNvPr id="8196" name="Content Placeholder 8"/>
          <p:cNvSpPr>
            <a:spLocks noGrp="1"/>
          </p:cNvSpPr>
          <p:nvPr>
            <p:ph idx="1"/>
          </p:nvPr>
        </p:nvSpPr>
        <p:spPr>
          <a:xfrm>
            <a:off x="622300" y="1243013"/>
            <a:ext cx="10944225" cy="2989262"/>
          </a:xfrm>
        </p:spPr>
        <p:txBody>
          <a:bodyPr/>
          <a:lstStyle/>
          <a:p>
            <a:pPr eaLnBrk="1" hangingPunct="1"/>
            <a:r>
              <a:rPr lang="en-US" altLang="en-US" dirty="0"/>
              <a:t>After completing this lesson, you should be able to:</a:t>
            </a:r>
          </a:p>
          <a:p>
            <a:pPr lvl="1"/>
            <a:r>
              <a:rPr lang="en-US" altLang="en-US" dirty="0"/>
              <a:t>Describe the limits of data replication</a:t>
            </a:r>
          </a:p>
          <a:p>
            <a:pPr lvl="1"/>
            <a:r>
              <a:rPr lang="en-US" altLang="en-US" dirty="0"/>
              <a:t>Describe XStreams usage with PDB and CDB</a:t>
            </a:r>
          </a:p>
          <a:p>
            <a:pPr lvl="1"/>
            <a:r>
              <a:rPr lang="en-US" altLang="en-US" dirty="0"/>
              <a:t>Describe Data Guard with CDB and PDB</a:t>
            </a:r>
          </a:p>
          <a:p>
            <a:pPr lvl="1"/>
            <a:r>
              <a:rPr lang="en-US" altLang="en-US" dirty="0"/>
              <a:t>Instantiate a PDB on a standby</a:t>
            </a:r>
          </a:p>
          <a:p>
            <a:pPr lvl="1"/>
            <a:r>
              <a:rPr lang="en-US" altLang="en-US" dirty="0"/>
              <a:t>Schedule operations in a PDB by using Oracle Scheduler</a:t>
            </a:r>
          </a:p>
          <a:p>
            <a:pPr lvl="1"/>
            <a:r>
              <a:rPr lang="en-US" altLang="en-US" dirty="0"/>
              <a:t>Mine PDB statements using LogMiner</a:t>
            </a:r>
          </a:p>
        </p:txBody>
      </p:sp>
      <p:pic>
        <p:nvPicPr>
          <p:cNvPr id="8197" name="Picture 10" descr="OU7_Tablet_Objective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299575" y="4535488"/>
            <a:ext cx="2400300" cy="171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34287096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dirty="0"/>
              <a:t>Using Xstreams with a CDB and </a:t>
            </a:r>
            <a:r>
              <a:rPr lang="en-US" altLang="en-US" dirty="0" smtClean="0"/>
              <a:t>PDB</a:t>
            </a:r>
            <a:br>
              <a:rPr lang="en-US" altLang="en-US" dirty="0" smtClean="0"/>
            </a:br>
            <a:endParaRPr lang="en-US" altLang="en-US" dirty="0"/>
          </a:p>
        </p:txBody>
      </p:sp>
      <p:sp>
        <p:nvSpPr>
          <p:cNvPr id="10243" name="Content Placeholder 2"/>
          <p:cNvSpPr>
            <a:spLocks noGrp="1"/>
          </p:cNvSpPr>
          <p:nvPr>
            <p:ph idx="1"/>
          </p:nvPr>
        </p:nvSpPr>
        <p:spPr>
          <a:xfrm>
            <a:off x="622300" y="1243013"/>
            <a:ext cx="10944225" cy="1978025"/>
          </a:xfrm>
        </p:spPr>
        <p:txBody>
          <a:bodyPr/>
          <a:lstStyle/>
          <a:p>
            <a:r>
              <a:rPr lang="en-US" altLang="en-US" dirty="0"/>
              <a:t>Replicate data:</a:t>
            </a:r>
          </a:p>
          <a:p>
            <a:pPr lvl="1"/>
            <a:r>
              <a:rPr lang="en-US" altLang="en-US" dirty="0"/>
              <a:t>Oracle Streams supported in Oracle Database 12c</a:t>
            </a:r>
          </a:p>
          <a:p>
            <a:pPr marL="1279525" lvl="2" indent="-365125"/>
            <a:r>
              <a:rPr lang="en-US" altLang="en-US" dirty="0"/>
              <a:t>With non-CDBs </a:t>
            </a:r>
          </a:p>
          <a:p>
            <a:pPr marL="1279525" lvl="2" indent="-365125"/>
            <a:r>
              <a:rPr lang="en-US" altLang="en-US" dirty="0"/>
              <a:t>Not with CDBs</a:t>
            </a:r>
          </a:p>
          <a:p>
            <a:pPr lvl="1"/>
            <a:r>
              <a:rPr lang="en-US" altLang="en-US" dirty="0"/>
              <a:t>Oracle XStream</a:t>
            </a:r>
          </a:p>
        </p:txBody>
      </p:sp>
      <p:grpSp>
        <p:nvGrpSpPr>
          <p:cNvPr id="10244" name="Group 1"/>
          <p:cNvGrpSpPr>
            <a:grpSpLocks/>
          </p:cNvGrpSpPr>
          <p:nvPr/>
        </p:nvGrpSpPr>
        <p:grpSpPr bwMode="auto">
          <a:xfrm>
            <a:off x="1147763" y="2803525"/>
            <a:ext cx="9893300" cy="3448050"/>
            <a:chOff x="1509886" y="2895600"/>
            <a:chExt cx="9893127" cy="3448052"/>
          </a:xfrm>
        </p:grpSpPr>
        <p:sp>
          <p:nvSpPr>
            <p:cNvPr id="10245" name="Text Box 11"/>
            <p:cNvSpPr txBox="1">
              <a:spLocks noChangeArrowheads="1"/>
            </p:cNvSpPr>
            <p:nvPr/>
          </p:nvSpPr>
          <p:spPr bwMode="auto">
            <a:xfrm>
              <a:off x="3452813" y="5178425"/>
              <a:ext cx="22129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CC9900"/>
                  </a:solidFill>
                </a:rPr>
                <a:t>XStream </a:t>
              </a:r>
              <a:r>
                <a:rPr lang="en-US" altLang="en-US" sz="1400" b="1" dirty="0">
                  <a:solidFill>
                    <a:srgbClr val="CC9900"/>
                  </a:solidFill>
                </a:rPr>
                <a:t>Inbound</a:t>
              </a:r>
              <a:r>
                <a:rPr lang="en-US" altLang="en-US" sz="1400" dirty="0">
                  <a:solidFill>
                    <a:srgbClr val="CC9900"/>
                  </a:solidFill>
                </a:rPr>
                <a:t> Server</a:t>
              </a:r>
            </a:p>
          </p:txBody>
        </p:sp>
        <p:sp>
          <p:nvSpPr>
            <p:cNvPr id="10246" name="Rounded Rectangle 39"/>
            <p:cNvSpPr>
              <a:spLocks noChangeArrowheads="1"/>
            </p:cNvSpPr>
            <p:nvPr/>
          </p:nvSpPr>
          <p:spPr bwMode="auto">
            <a:xfrm>
              <a:off x="5918200" y="2895600"/>
              <a:ext cx="5484813" cy="2286000"/>
            </a:xfrm>
            <a:prstGeom prst="roundRect">
              <a:avLst>
                <a:gd name="adj" fmla="val 16667"/>
              </a:avLst>
            </a:prstGeom>
            <a:solidFill>
              <a:srgbClr val="EBEBFF"/>
            </a:solidFill>
            <a:ln w="12700" algn="ctr">
              <a:solidFill>
                <a:srgbClr val="000000">
                  <a:alpha val="59999"/>
                </a:srgbClr>
              </a:solidFill>
              <a:round/>
              <a:headEnd type="none" w="sm" len="sm"/>
              <a:tailEnd type="none" w="sm" len="sm"/>
            </a:ln>
          </p:spPr>
          <p:txBody>
            <a:bodyPr lIns="0" tIns="72000" rIns="0" bIns="0"/>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ts val="1000"/>
                </a:lnSpc>
              </a:pPr>
              <a:r>
                <a:rPr lang="en-US" altLang="en-US" b="1" dirty="0">
                  <a:solidFill>
                    <a:schemeClr val="accent2"/>
                  </a:solidFill>
                  <a:latin typeface="Courier New" panose="02070309020205020404" pitchFamily="49" charset="0"/>
                  <a:cs typeface="Courier New" panose="02070309020205020404" pitchFamily="49" charset="0"/>
                </a:rPr>
                <a:t>CDB1</a:t>
              </a:r>
            </a:p>
          </p:txBody>
        </p:sp>
        <p:sp>
          <p:nvSpPr>
            <p:cNvPr id="10247" name="Rounded Rectangle 39"/>
            <p:cNvSpPr>
              <a:spLocks noChangeArrowheads="1"/>
            </p:cNvSpPr>
            <p:nvPr/>
          </p:nvSpPr>
          <p:spPr bwMode="auto">
            <a:xfrm>
              <a:off x="6086475" y="4114800"/>
              <a:ext cx="1660525" cy="838200"/>
            </a:xfrm>
            <a:prstGeom prst="roundRect">
              <a:avLst>
                <a:gd name="adj" fmla="val 16667"/>
              </a:avLst>
            </a:prstGeom>
            <a:solidFill>
              <a:srgbClr val="F7D9C2"/>
            </a:solidFill>
            <a:ln w="12700" algn="ctr">
              <a:solidFill>
                <a:srgbClr val="000000">
                  <a:alpha val="59999"/>
                </a:srgbClr>
              </a:solidFill>
              <a:round/>
              <a:headEnd type="none" w="sm" len="sm"/>
              <a:tailEnd type="none" w="sm" len="sm"/>
            </a:ln>
          </p:spPr>
          <p:txBody>
            <a:bodyPr lIns="0" tIns="72000" rIns="0" bIns="36000"/>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en-US" altLang="en-US" sz="1400" b="1" dirty="0">
                  <a:solidFill>
                    <a:srgbClr val="000000"/>
                  </a:solidFill>
                  <a:latin typeface="Courier New" panose="02070309020205020404" pitchFamily="49" charset="0"/>
                  <a:cs typeface="Courier New" panose="02070309020205020404" pitchFamily="49" charset="0"/>
                </a:rPr>
                <a:t>PDBA</a:t>
              </a:r>
            </a:p>
          </p:txBody>
        </p:sp>
        <p:sp>
          <p:nvSpPr>
            <p:cNvPr id="10248" name="Rounded Rectangle 39"/>
            <p:cNvSpPr>
              <a:spLocks noChangeArrowheads="1"/>
            </p:cNvSpPr>
            <p:nvPr/>
          </p:nvSpPr>
          <p:spPr bwMode="auto">
            <a:xfrm>
              <a:off x="7848600" y="4114800"/>
              <a:ext cx="1625600" cy="838200"/>
            </a:xfrm>
            <a:prstGeom prst="roundRect">
              <a:avLst>
                <a:gd name="adj" fmla="val 16667"/>
              </a:avLst>
            </a:prstGeom>
            <a:solidFill>
              <a:srgbClr val="D9F7C2"/>
            </a:solidFill>
            <a:ln w="12700" algn="ctr">
              <a:solidFill>
                <a:srgbClr val="000000">
                  <a:alpha val="59999"/>
                </a:srgbClr>
              </a:solidFill>
              <a:round/>
              <a:headEnd type="none" w="sm" len="sm"/>
              <a:tailEnd type="none" w="sm" len="sm"/>
            </a:ln>
          </p:spPr>
          <p:txBody>
            <a:bodyPr lIns="0" tIns="72000" rIns="0" bIns="36000"/>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en-US" altLang="en-US" sz="1400" b="1" dirty="0">
                  <a:solidFill>
                    <a:srgbClr val="000000"/>
                  </a:solidFill>
                  <a:latin typeface="Courier New" panose="02070309020205020404" pitchFamily="49" charset="0"/>
                  <a:cs typeface="Courier New" panose="02070309020205020404" pitchFamily="49" charset="0"/>
                </a:rPr>
                <a:t>PDBB</a:t>
              </a:r>
            </a:p>
          </p:txBody>
        </p:sp>
        <p:sp>
          <p:nvSpPr>
            <p:cNvPr id="10249" name="Rounded Rectangle 39"/>
            <p:cNvSpPr>
              <a:spLocks noChangeArrowheads="1"/>
            </p:cNvSpPr>
            <p:nvPr/>
          </p:nvSpPr>
          <p:spPr bwMode="auto">
            <a:xfrm>
              <a:off x="9677400" y="4114800"/>
              <a:ext cx="1522413" cy="838200"/>
            </a:xfrm>
            <a:prstGeom prst="roundRect">
              <a:avLst>
                <a:gd name="adj" fmla="val 16667"/>
              </a:avLst>
            </a:prstGeom>
            <a:solidFill>
              <a:srgbClr val="F7BAFF"/>
            </a:solidFill>
            <a:ln w="12700" algn="ctr">
              <a:solidFill>
                <a:srgbClr val="000000">
                  <a:alpha val="59999"/>
                </a:srgbClr>
              </a:solidFill>
              <a:round/>
              <a:headEnd type="none" w="sm" len="sm"/>
              <a:tailEnd type="none" w="sm" len="sm"/>
            </a:ln>
          </p:spPr>
          <p:txBody>
            <a:bodyPr lIns="0" tIns="72000" rIns="0" bIns="36000"/>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en-US" altLang="en-US" sz="1400" b="1" dirty="0">
                  <a:solidFill>
                    <a:srgbClr val="000000"/>
                  </a:solidFill>
                  <a:latin typeface="Courier New" panose="02070309020205020404" pitchFamily="49" charset="0"/>
                  <a:cs typeface="Courier New" panose="02070309020205020404" pitchFamily="49" charset="0"/>
                </a:rPr>
                <a:t>PDBC</a:t>
              </a:r>
            </a:p>
          </p:txBody>
        </p:sp>
        <p:sp>
          <p:nvSpPr>
            <p:cNvPr id="10250" name="Freeform 10"/>
            <p:cNvSpPr>
              <a:spLocks/>
            </p:cNvSpPr>
            <p:nvPr/>
          </p:nvSpPr>
          <p:spPr bwMode="auto">
            <a:xfrm rot="-5400000">
              <a:off x="4788210" y="2502210"/>
              <a:ext cx="1143000" cy="5587380"/>
            </a:xfrm>
            <a:custGeom>
              <a:avLst/>
              <a:gdLst>
                <a:gd name="T0" fmla="*/ 0 w 309"/>
                <a:gd name="T1" fmla="*/ 0 h 381"/>
                <a:gd name="T2" fmla="*/ 0 w 309"/>
                <a:gd name="T3" fmla="*/ 2147483646 h 381"/>
                <a:gd name="T4" fmla="*/ 2147483646 w 309"/>
                <a:gd name="T5" fmla="*/ 2147483646 h 381"/>
                <a:gd name="T6" fmla="*/ 0 60000 65536"/>
                <a:gd name="T7" fmla="*/ 0 60000 65536"/>
                <a:gd name="T8" fmla="*/ 0 60000 65536"/>
                <a:gd name="T9" fmla="*/ 0 w 309"/>
                <a:gd name="T10" fmla="*/ 0 h 381"/>
                <a:gd name="T11" fmla="*/ 309 w 309"/>
                <a:gd name="T12" fmla="*/ 381 h 381"/>
              </a:gdLst>
              <a:ahLst/>
              <a:cxnLst>
                <a:cxn ang="T6">
                  <a:pos x="T0" y="T1"/>
                </a:cxn>
                <a:cxn ang="T7">
                  <a:pos x="T2" y="T3"/>
                </a:cxn>
                <a:cxn ang="T8">
                  <a:pos x="T4" y="T5"/>
                </a:cxn>
              </a:cxnLst>
              <a:rect l="T9" t="T10" r="T11" b="T12"/>
              <a:pathLst>
                <a:path w="309" h="381">
                  <a:moveTo>
                    <a:pt x="0" y="0"/>
                  </a:moveTo>
                  <a:lnTo>
                    <a:pt x="0" y="380"/>
                  </a:lnTo>
                  <a:lnTo>
                    <a:pt x="308" y="380"/>
                  </a:lnTo>
                </a:path>
              </a:pathLst>
            </a:custGeom>
            <a:noFill/>
            <a:ln w="28575" cap="rnd" cmpd="sng">
              <a:solidFill>
                <a:srgbClr val="00B050"/>
              </a:solidFill>
              <a:prstDash val="solid"/>
              <a:round/>
              <a:headEnd type="none" w="sm" len="sm"/>
              <a:tailEnd type="triangle" w="lg" len="lg"/>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0251" name="Text Box 11"/>
            <p:cNvSpPr txBox="1">
              <a:spLocks noChangeArrowheads="1"/>
            </p:cNvSpPr>
            <p:nvPr/>
          </p:nvSpPr>
          <p:spPr bwMode="auto">
            <a:xfrm>
              <a:off x="5180013" y="5559425"/>
              <a:ext cx="22129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00B050"/>
                  </a:solidFill>
                </a:rPr>
                <a:t>XStream </a:t>
              </a:r>
              <a:r>
                <a:rPr lang="en-US" altLang="en-US" sz="1400" b="1" dirty="0">
                  <a:solidFill>
                    <a:srgbClr val="00B050"/>
                  </a:solidFill>
                </a:rPr>
                <a:t>Inbound</a:t>
              </a:r>
              <a:r>
                <a:rPr lang="en-US" altLang="en-US" sz="1400" dirty="0">
                  <a:solidFill>
                    <a:srgbClr val="00B050"/>
                  </a:solidFill>
                </a:rPr>
                <a:t> Server</a:t>
              </a:r>
            </a:p>
          </p:txBody>
        </p:sp>
        <p:sp>
          <p:nvSpPr>
            <p:cNvPr id="10252" name="Freeform 10"/>
            <p:cNvSpPr>
              <a:spLocks/>
            </p:cNvSpPr>
            <p:nvPr/>
          </p:nvSpPr>
          <p:spPr bwMode="auto">
            <a:xfrm rot="-5400000">
              <a:off x="4111781" y="3171980"/>
              <a:ext cx="785812" cy="3843027"/>
            </a:xfrm>
            <a:custGeom>
              <a:avLst/>
              <a:gdLst>
                <a:gd name="T0" fmla="*/ 0 w 309"/>
                <a:gd name="T1" fmla="*/ 0 h 381"/>
                <a:gd name="T2" fmla="*/ 0 w 309"/>
                <a:gd name="T3" fmla="*/ 2147483646 h 381"/>
                <a:gd name="T4" fmla="*/ 2147483646 w 309"/>
                <a:gd name="T5" fmla="*/ 2147483646 h 381"/>
                <a:gd name="T6" fmla="*/ 0 60000 65536"/>
                <a:gd name="T7" fmla="*/ 0 60000 65536"/>
                <a:gd name="T8" fmla="*/ 0 60000 65536"/>
                <a:gd name="T9" fmla="*/ 0 w 309"/>
                <a:gd name="T10" fmla="*/ 0 h 381"/>
                <a:gd name="T11" fmla="*/ 309 w 309"/>
                <a:gd name="T12" fmla="*/ 381 h 381"/>
              </a:gdLst>
              <a:ahLst/>
              <a:cxnLst>
                <a:cxn ang="T6">
                  <a:pos x="T0" y="T1"/>
                </a:cxn>
                <a:cxn ang="T7">
                  <a:pos x="T2" y="T3"/>
                </a:cxn>
                <a:cxn ang="T8">
                  <a:pos x="T4" y="T5"/>
                </a:cxn>
              </a:cxnLst>
              <a:rect l="T9" t="T10" r="T11" b="T12"/>
              <a:pathLst>
                <a:path w="309" h="381">
                  <a:moveTo>
                    <a:pt x="0" y="0"/>
                  </a:moveTo>
                  <a:lnTo>
                    <a:pt x="0" y="380"/>
                  </a:lnTo>
                  <a:lnTo>
                    <a:pt x="308" y="380"/>
                  </a:lnTo>
                </a:path>
              </a:pathLst>
            </a:custGeom>
            <a:noFill/>
            <a:ln w="28575" cap="rnd" cmpd="sng">
              <a:solidFill>
                <a:srgbClr val="CC6600"/>
              </a:solidFill>
              <a:prstDash val="solid"/>
              <a:round/>
              <a:headEnd type="none" w="sm" len="sm"/>
              <a:tailEnd type="triangle" w="lg" len="lg"/>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0253" name="Freeform 10"/>
            <p:cNvSpPr>
              <a:spLocks/>
            </p:cNvSpPr>
            <p:nvPr/>
          </p:nvSpPr>
          <p:spPr bwMode="auto">
            <a:xfrm rot="-5400000">
              <a:off x="5573337" y="1487109"/>
              <a:ext cx="1524000" cy="7846181"/>
            </a:xfrm>
            <a:custGeom>
              <a:avLst/>
              <a:gdLst>
                <a:gd name="T0" fmla="*/ 0 w 309"/>
                <a:gd name="T1" fmla="*/ 0 h 381"/>
                <a:gd name="T2" fmla="*/ 0 w 309"/>
                <a:gd name="T3" fmla="*/ 2147483646 h 381"/>
                <a:gd name="T4" fmla="*/ 2147483646 w 309"/>
                <a:gd name="T5" fmla="*/ 2147483646 h 381"/>
                <a:gd name="T6" fmla="*/ 0 60000 65536"/>
                <a:gd name="T7" fmla="*/ 0 60000 65536"/>
                <a:gd name="T8" fmla="*/ 0 60000 65536"/>
                <a:gd name="T9" fmla="*/ 0 w 309"/>
                <a:gd name="T10" fmla="*/ 0 h 381"/>
                <a:gd name="T11" fmla="*/ 309 w 309"/>
                <a:gd name="T12" fmla="*/ 381 h 381"/>
              </a:gdLst>
              <a:ahLst/>
              <a:cxnLst>
                <a:cxn ang="T6">
                  <a:pos x="T0" y="T1"/>
                </a:cxn>
                <a:cxn ang="T7">
                  <a:pos x="T2" y="T3"/>
                </a:cxn>
                <a:cxn ang="T8">
                  <a:pos x="T4" y="T5"/>
                </a:cxn>
              </a:cxnLst>
              <a:rect l="T9" t="T10" r="T11" b="T12"/>
              <a:pathLst>
                <a:path w="309" h="381">
                  <a:moveTo>
                    <a:pt x="0" y="0"/>
                  </a:moveTo>
                  <a:lnTo>
                    <a:pt x="0" y="380"/>
                  </a:lnTo>
                  <a:lnTo>
                    <a:pt x="308" y="380"/>
                  </a:lnTo>
                </a:path>
              </a:pathLst>
            </a:custGeom>
            <a:noFill/>
            <a:ln w="28575" cap="rnd" cmpd="sng">
              <a:solidFill>
                <a:srgbClr val="FF66FF"/>
              </a:solidFill>
              <a:prstDash val="solid"/>
              <a:round/>
              <a:headEnd type="none" w="sm" len="sm"/>
              <a:tailEnd type="triangle" w="lg" len="lg"/>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0254" name="Text Box 11"/>
            <p:cNvSpPr txBox="1">
              <a:spLocks noChangeArrowheads="1"/>
            </p:cNvSpPr>
            <p:nvPr/>
          </p:nvSpPr>
          <p:spPr bwMode="auto">
            <a:xfrm>
              <a:off x="7386638" y="5867400"/>
              <a:ext cx="22129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FF66FF"/>
                  </a:solidFill>
                </a:rPr>
                <a:t>XStream </a:t>
              </a:r>
              <a:r>
                <a:rPr lang="en-US" altLang="en-US" sz="1400" b="1" dirty="0">
                  <a:solidFill>
                    <a:srgbClr val="FF66FF"/>
                  </a:solidFill>
                </a:rPr>
                <a:t>Inbound</a:t>
              </a:r>
              <a:r>
                <a:rPr lang="en-US" altLang="en-US" sz="1400" dirty="0">
                  <a:solidFill>
                    <a:srgbClr val="FF66FF"/>
                  </a:solidFill>
                </a:rPr>
                <a:t> Server</a:t>
              </a:r>
            </a:p>
          </p:txBody>
        </p:sp>
        <p:sp>
          <p:nvSpPr>
            <p:cNvPr id="17" name="AutoShape 9"/>
            <p:cNvSpPr>
              <a:spLocks noChangeArrowheads="1"/>
            </p:cNvSpPr>
            <p:nvPr/>
          </p:nvSpPr>
          <p:spPr bwMode="auto">
            <a:xfrm>
              <a:off x="9937776" y="3429000"/>
              <a:ext cx="609589" cy="457200"/>
            </a:xfrm>
            <a:prstGeom prst="flowChartMagneticDisk">
              <a:avLst/>
            </a:prstGeom>
            <a:solidFill>
              <a:schemeClr val="accent3">
                <a:lumMod val="75000"/>
              </a:schemeClr>
            </a:solidFill>
            <a:ln w="19050">
              <a:solidFill>
                <a:schemeClr val="tx1"/>
              </a:solidFill>
              <a:round/>
              <a:headEnd type="none" w="sm" len="sm"/>
              <a:tailEnd type="none" w="sm" len="sm"/>
            </a:ln>
          </p:spPr>
          <p:txBody>
            <a:bodyPr wrap="none" anchor="ctr"/>
            <a:lstStyle/>
            <a:p>
              <a:pPr defTabSz="228600" eaLnBrk="1" hangingPunct="1">
                <a:defRPr/>
              </a:pPr>
              <a:endParaRPr lang="fr-FR" dirty="0">
                <a:latin typeface="Arial" charset="0"/>
                <a:cs typeface="Arial" charset="0"/>
              </a:endParaRPr>
            </a:p>
          </p:txBody>
        </p:sp>
        <p:sp>
          <p:nvSpPr>
            <p:cNvPr id="18" name="AutoShape 9"/>
            <p:cNvSpPr>
              <a:spLocks noChangeArrowheads="1"/>
            </p:cNvSpPr>
            <p:nvPr/>
          </p:nvSpPr>
          <p:spPr bwMode="auto">
            <a:xfrm>
              <a:off x="10140972" y="3581400"/>
              <a:ext cx="609589" cy="457200"/>
            </a:xfrm>
            <a:prstGeom prst="flowChartMagneticDisk">
              <a:avLst/>
            </a:prstGeom>
            <a:solidFill>
              <a:schemeClr val="accent3">
                <a:lumMod val="75000"/>
              </a:schemeClr>
            </a:solidFill>
            <a:ln w="19050">
              <a:solidFill>
                <a:schemeClr val="tx1"/>
              </a:solidFill>
              <a:round/>
              <a:headEnd type="none" w="sm" len="sm"/>
              <a:tailEnd type="none" w="sm" len="sm"/>
            </a:ln>
          </p:spPr>
          <p:txBody>
            <a:bodyPr wrap="none" anchor="ctr"/>
            <a:lstStyle/>
            <a:p>
              <a:pPr defTabSz="228600" eaLnBrk="1" hangingPunct="1">
                <a:defRPr/>
              </a:pPr>
              <a:endParaRPr lang="fr-FR" dirty="0">
                <a:latin typeface="Arial" charset="0"/>
                <a:cs typeface="Arial" charset="0"/>
              </a:endParaRPr>
            </a:p>
          </p:txBody>
        </p:sp>
        <p:sp>
          <p:nvSpPr>
            <p:cNvPr id="10257" name="Text Box 11"/>
            <p:cNvSpPr txBox="1">
              <a:spLocks noChangeArrowheads="1"/>
            </p:cNvSpPr>
            <p:nvPr/>
          </p:nvSpPr>
          <p:spPr bwMode="auto">
            <a:xfrm>
              <a:off x="8532813" y="3352800"/>
              <a:ext cx="11303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dirty="0">
                  <a:solidFill>
                    <a:srgbClr val="000000"/>
                  </a:solidFill>
                </a:rPr>
                <a:t>Redo Log </a:t>
              </a:r>
            </a:p>
            <a:p>
              <a:pPr eaLnBrk="1" hangingPunct="1"/>
              <a:r>
                <a:rPr lang="en-US" altLang="en-US" sz="1600" dirty="0">
                  <a:solidFill>
                    <a:srgbClr val="000000"/>
                  </a:solidFill>
                </a:rPr>
                <a:t>Files</a:t>
              </a:r>
            </a:p>
          </p:txBody>
        </p:sp>
        <p:sp>
          <p:nvSpPr>
            <p:cNvPr id="10258" name="Rounded Rectangle 39"/>
            <p:cNvSpPr>
              <a:spLocks noChangeArrowheads="1"/>
            </p:cNvSpPr>
            <p:nvPr/>
          </p:nvSpPr>
          <p:spPr bwMode="auto">
            <a:xfrm>
              <a:off x="6086475" y="3200400"/>
              <a:ext cx="1660525" cy="838200"/>
            </a:xfrm>
            <a:prstGeom prst="roundRect">
              <a:avLst>
                <a:gd name="adj" fmla="val 16667"/>
              </a:avLst>
            </a:prstGeom>
            <a:solidFill>
              <a:srgbClr val="D1D1D9"/>
            </a:solidFill>
            <a:ln w="12700" algn="ctr">
              <a:solidFill>
                <a:srgbClr val="000000">
                  <a:alpha val="59999"/>
                </a:srgbClr>
              </a:solidFill>
              <a:round/>
              <a:headEnd type="none" w="sm" len="sm"/>
              <a:tailEnd type="none" w="sm" len="sm"/>
            </a:ln>
          </p:spPr>
          <p:txBody>
            <a:bodyPr lIns="0" tIns="72000" rIns="0" bIns="36000"/>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en-US" altLang="en-US" sz="1600" b="1" dirty="0">
                  <a:solidFill>
                    <a:srgbClr val="000000"/>
                  </a:solidFill>
                  <a:latin typeface="Courier New" panose="02070309020205020404" pitchFamily="49" charset="0"/>
                  <a:cs typeface="Courier New" panose="02070309020205020404" pitchFamily="49" charset="0"/>
                </a:rPr>
                <a:t>CDB root</a:t>
              </a:r>
            </a:p>
          </p:txBody>
        </p:sp>
        <p:sp>
          <p:nvSpPr>
            <p:cNvPr id="10259" name="Text Box 11"/>
            <p:cNvSpPr txBox="1">
              <a:spLocks noChangeArrowheads="1"/>
            </p:cNvSpPr>
            <p:nvPr/>
          </p:nvSpPr>
          <p:spPr bwMode="auto">
            <a:xfrm>
              <a:off x="2336800" y="3962400"/>
              <a:ext cx="23606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000000"/>
                  </a:solidFill>
                </a:rPr>
                <a:t>XStream </a:t>
              </a:r>
              <a:r>
                <a:rPr lang="en-US" altLang="en-US" sz="1400" b="1" dirty="0">
                  <a:solidFill>
                    <a:srgbClr val="000000"/>
                  </a:solidFill>
                </a:rPr>
                <a:t>Outbound</a:t>
              </a:r>
              <a:r>
                <a:rPr lang="en-US" altLang="en-US" sz="1400" dirty="0">
                  <a:solidFill>
                    <a:srgbClr val="000000"/>
                  </a:solidFill>
                </a:rPr>
                <a:t> Server</a:t>
              </a:r>
            </a:p>
          </p:txBody>
        </p:sp>
        <p:sp>
          <p:nvSpPr>
            <p:cNvPr id="10260" name="Text Box 11"/>
            <p:cNvSpPr txBox="1">
              <a:spLocks noChangeArrowheads="1"/>
            </p:cNvSpPr>
            <p:nvPr/>
          </p:nvSpPr>
          <p:spPr bwMode="auto">
            <a:xfrm>
              <a:off x="2670175" y="3438525"/>
              <a:ext cx="27813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i="1" dirty="0">
                  <a:solidFill>
                    <a:srgbClr val="000000"/>
                  </a:solidFill>
                </a:rPr>
                <a:t>Capture </a:t>
              </a:r>
              <a:r>
                <a:rPr lang="en-US" altLang="en-US" sz="1400" i="1" dirty="0">
                  <a:solidFill>
                    <a:srgbClr val="000000"/>
                  </a:solidFill>
                </a:rPr>
                <a:t>changes from redo logs</a:t>
              </a:r>
            </a:p>
            <a:p>
              <a:pPr algn="ctr" eaLnBrk="1" hangingPunct="1"/>
              <a:r>
                <a:rPr lang="en-US" altLang="en-US" sz="1400" i="1" dirty="0">
                  <a:solidFill>
                    <a:srgbClr val="000000"/>
                  </a:solidFill>
                </a:rPr>
                <a:t>for the </a:t>
              </a:r>
              <a:r>
                <a:rPr lang="en-US" altLang="en-US" sz="1400" b="1" i="1" dirty="0">
                  <a:solidFill>
                    <a:srgbClr val="000000"/>
                  </a:solidFill>
                </a:rPr>
                <a:t>whole CDB or a PDB</a:t>
              </a:r>
            </a:p>
          </p:txBody>
        </p:sp>
        <p:sp>
          <p:nvSpPr>
            <p:cNvPr id="10261" name="Freeform 10"/>
            <p:cNvSpPr>
              <a:spLocks/>
            </p:cNvSpPr>
            <p:nvPr/>
          </p:nvSpPr>
          <p:spPr bwMode="auto">
            <a:xfrm rot="5400000">
              <a:off x="3822701" y="2249487"/>
              <a:ext cx="785812" cy="4164013"/>
            </a:xfrm>
            <a:custGeom>
              <a:avLst/>
              <a:gdLst>
                <a:gd name="T0" fmla="*/ 0 w 309"/>
                <a:gd name="T1" fmla="*/ 0 h 381"/>
                <a:gd name="T2" fmla="*/ 0 w 309"/>
                <a:gd name="T3" fmla="*/ 2147483646 h 381"/>
                <a:gd name="T4" fmla="*/ 2147483646 w 309"/>
                <a:gd name="T5" fmla="*/ 2147483646 h 381"/>
                <a:gd name="T6" fmla="*/ 0 60000 65536"/>
                <a:gd name="T7" fmla="*/ 0 60000 65536"/>
                <a:gd name="T8" fmla="*/ 0 60000 65536"/>
                <a:gd name="T9" fmla="*/ 0 w 309"/>
                <a:gd name="T10" fmla="*/ 0 h 381"/>
                <a:gd name="T11" fmla="*/ 309 w 309"/>
                <a:gd name="T12" fmla="*/ 381 h 381"/>
              </a:gdLst>
              <a:ahLst/>
              <a:cxnLst>
                <a:cxn ang="T6">
                  <a:pos x="T0" y="T1"/>
                </a:cxn>
                <a:cxn ang="T7">
                  <a:pos x="T2" y="T3"/>
                </a:cxn>
                <a:cxn ang="T8">
                  <a:pos x="T4" y="T5"/>
                </a:cxn>
              </a:cxnLst>
              <a:rect l="T9" t="T10" r="T11" b="T12"/>
              <a:pathLst>
                <a:path w="309" h="381">
                  <a:moveTo>
                    <a:pt x="0" y="0"/>
                  </a:moveTo>
                  <a:lnTo>
                    <a:pt x="0" y="380"/>
                  </a:lnTo>
                  <a:lnTo>
                    <a:pt x="308" y="380"/>
                  </a:lnTo>
                </a:path>
              </a:pathLst>
            </a:custGeom>
            <a:noFill/>
            <a:ln w="28575" cap="rnd" cmpd="sng">
              <a:solidFill>
                <a:schemeClr val="tx1"/>
              </a:solidFill>
              <a:prstDash val="solid"/>
              <a:round/>
              <a:headEnd type="none" w="sm" len="sm"/>
              <a:tailEnd type="triangle" w="lg" len="lg"/>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0262" name="Text Box 11"/>
            <p:cNvSpPr txBox="1">
              <a:spLocks noChangeArrowheads="1"/>
            </p:cNvSpPr>
            <p:nvPr/>
          </p:nvSpPr>
          <p:spPr bwMode="auto">
            <a:xfrm>
              <a:off x="8361363" y="5254625"/>
              <a:ext cx="16271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i="1" dirty="0">
                  <a:solidFill>
                    <a:srgbClr val="000000"/>
                  </a:solidFill>
                </a:rPr>
                <a:t>Apply</a:t>
              </a:r>
              <a:r>
                <a:rPr lang="en-US" altLang="en-US" sz="1400" i="1" dirty="0">
                  <a:solidFill>
                    <a:srgbClr val="000000"/>
                  </a:solidFill>
                </a:rPr>
                <a:t> changes</a:t>
              </a:r>
            </a:p>
            <a:p>
              <a:pPr algn="ctr" eaLnBrk="1" hangingPunct="1"/>
              <a:r>
                <a:rPr lang="en-US" altLang="en-US" sz="1400" i="1" dirty="0">
                  <a:solidFill>
                    <a:srgbClr val="000000"/>
                  </a:solidFill>
                </a:rPr>
                <a:t>to a </a:t>
              </a:r>
              <a:r>
                <a:rPr lang="en-US" altLang="en-US" sz="1400" b="1" i="1" dirty="0">
                  <a:solidFill>
                    <a:srgbClr val="000000"/>
                  </a:solidFill>
                </a:rPr>
                <a:t>specific PDB</a:t>
              </a:r>
            </a:p>
          </p:txBody>
        </p:sp>
        <p:cxnSp>
          <p:nvCxnSpPr>
            <p:cNvPr id="10263" name="Straight Connector 26"/>
            <p:cNvCxnSpPr>
              <a:cxnSpLocks noChangeShapeType="1"/>
            </p:cNvCxnSpPr>
            <p:nvPr/>
          </p:nvCxnSpPr>
          <p:spPr bwMode="auto">
            <a:xfrm>
              <a:off x="6918325" y="3938588"/>
              <a:ext cx="3035300" cy="0"/>
            </a:xfrm>
            <a:prstGeom prst="line">
              <a:avLst/>
            </a:prstGeom>
            <a:noFill/>
            <a:ln w="22225" algn="ctr">
              <a:solidFill>
                <a:schemeClr val="tx1"/>
              </a:solidFill>
              <a:prstDash val="dashDot"/>
              <a:round/>
              <a:headEnd type="none" w="sm" len="sm"/>
              <a:tailEnd type="triangle" w="lg" len="lg"/>
            </a:ln>
            <a:extLst>
              <a:ext uri="{909E8E84-426E-40DD-AFC4-6F175D3DCCD1}">
                <a14:hiddenFill xmlns:a14="http://schemas.microsoft.com/office/drawing/2010/main">
                  <a:noFill/>
                </a14:hiddenFill>
              </a:ext>
            </a:extLst>
          </p:spPr>
        </p:cxnSp>
        <p:pic>
          <p:nvPicPr>
            <p:cNvPr id="10264" name="Picture 3" descr="C:\Users\Peter Fusek\Documents\Curr Dev References\OU Graphics\cnt204300.gif"/>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1509886" y="4572002"/>
              <a:ext cx="1200150"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ustDataLst>
      <p:tags r:id="rId1"/>
    </p:custDataLst>
    <p:extLst>
      <p:ext uri="{BB962C8B-B14F-4D97-AF65-F5344CB8AC3E}">
        <p14:creationId xmlns:p14="http://schemas.microsoft.com/office/powerpoint/2010/main" val="17241151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1082675" y="1919288"/>
            <a:ext cx="90519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sz="1600" dirty="0"/>
          </a:p>
          <a:p>
            <a:endParaRPr lang="en-US" altLang="en-US" sz="1600" dirty="0"/>
          </a:p>
        </p:txBody>
      </p:sp>
      <p:sp>
        <p:nvSpPr>
          <p:cNvPr id="12291" name="Title 3"/>
          <p:cNvSpPr>
            <a:spLocks noGrp="1"/>
          </p:cNvSpPr>
          <p:nvPr>
            <p:ph type="title"/>
          </p:nvPr>
        </p:nvSpPr>
        <p:spPr/>
        <p:txBody>
          <a:bodyPr/>
          <a:lstStyle/>
          <a:p>
            <a:r>
              <a:rPr lang="en-US" altLang="en-US" dirty="0"/>
              <a:t>Creating a Standby of a CDB</a:t>
            </a:r>
            <a:br>
              <a:rPr lang="en-US" altLang="en-US" dirty="0"/>
            </a:br>
            <a:endParaRPr lang="fr-FR" altLang="en-US" dirty="0"/>
          </a:p>
        </p:txBody>
      </p:sp>
      <p:sp>
        <p:nvSpPr>
          <p:cNvPr id="12292" name="Rectangle 4"/>
          <p:cNvSpPr>
            <a:spLocks noGrp="1" noChangeArrowheads="1"/>
          </p:cNvSpPr>
          <p:nvPr>
            <p:ph idx="1"/>
          </p:nvPr>
        </p:nvSpPr>
        <p:spPr>
          <a:xfrm>
            <a:off x="622300" y="1243013"/>
            <a:ext cx="10944225" cy="4391794"/>
          </a:xfrm>
        </p:spPr>
        <p:txBody>
          <a:bodyPr/>
          <a:lstStyle/>
          <a:p>
            <a:r>
              <a:rPr lang="fr-FR" altLang="en-US" dirty="0"/>
              <a:t>Oracle </a:t>
            </a:r>
            <a:r>
              <a:rPr lang="en-US" altLang="en-US" dirty="0"/>
              <a:t>Data Guard at CDB level</a:t>
            </a:r>
          </a:p>
          <a:p>
            <a:pPr lvl="1"/>
            <a:r>
              <a:rPr lang="en-US" altLang="en-US" dirty="0"/>
              <a:t>Create a standby of a CDB as you create a standby of a primary non-CDB.</a:t>
            </a:r>
          </a:p>
          <a:p>
            <a:pPr lvl="1"/>
            <a:r>
              <a:rPr lang="en-US" altLang="en-US" dirty="0"/>
              <a:t>Create a PDB on a primary CDB.</a:t>
            </a:r>
          </a:p>
          <a:p>
            <a:pPr marL="1279525" lvl="2" indent="-365125"/>
            <a:r>
              <a:rPr lang="en-US" altLang="en-US" dirty="0"/>
              <a:t>From an XML file: Copy the datafiles specified in the XML file to the standby database.</a:t>
            </a:r>
          </a:p>
          <a:p>
            <a:pPr marL="1279525" lvl="2" indent="-365125"/>
            <a:r>
              <a:rPr lang="en-US" altLang="en-US" dirty="0"/>
              <a:t>As a clone from another PDB: Copy the datafiles belonging to the source PDB to the standby database.</a:t>
            </a:r>
          </a:p>
          <a:p>
            <a:pPr lvl="1"/>
            <a:r>
              <a:rPr lang="en-US" altLang="en-US" dirty="0"/>
              <a:t>Remove or rename PDBs in a primary CDB.</a:t>
            </a:r>
          </a:p>
          <a:p>
            <a:pPr marL="1279525" lvl="2" indent="-365125"/>
            <a:r>
              <a:rPr lang="en-US" altLang="en-US" dirty="0"/>
              <a:t>UNPLUG and DROP operations on the PDB: The PDB must be closed on the primary as well as all standby databases.</a:t>
            </a:r>
          </a:p>
          <a:p>
            <a:pPr marL="1279525" lvl="2" indent="-365125"/>
            <a:r>
              <a:rPr lang="en-US" altLang="en-US" dirty="0"/>
              <a:t>RENAME operation on the PDB: The PDB must be in open restricted mode on the primary and closed on all standby databases.</a:t>
            </a:r>
          </a:p>
        </p:txBody>
      </p:sp>
    </p:spTree>
    <p:custDataLst>
      <p:tags r:id="rId1"/>
    </p:custDataLst>
    <p:extLst>
      <p:ext uri="{BB962C8B-B14F-4D97-AF65-F5344CB8AC3E}">
        <p14:creationId xmlns:p14="http://schemas.microsoft.com/office/powerpoint/2010/main" val="315684374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endParaRPr lang="en-US" altLang="en-US" dirty="0"/>
          </a:p>
        </p:txBody>
      </p:sp>
    </p:spTree>
    <p:custDataLst>
      <p:tags r:id="rId1"/>
    </p:custDataLst>
    <p:extLst>
      <p:ext uri="{BB962C8B-B14F-4D97-AF65-F5344CB8AC3E}">
        <p14:creationId xmlns:p14="http://schemas.microsoft.com/office/powerpoint/2010/main" val="2540100260"/>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ChangeArrowheads="1"/>
          </p:cNvSpPr>
          <p:nvPr/>
        </p:nvSpPr>
        <p:spPr bwMode="blackGray">
          <a:xfrm>
            <a:off x="622300" y="1730375"/>
            <a:ext cx="395288" cy="177800"/>
          </a:xfrm>
          <a:prstGeom prst="rect">
            <a:avLst/>
          </a:prstGeom>
          <a:solidFill>
            <a:srgbClr val="C0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00050">
              <a:spcBef>
                <a:spcPts val="900"/>
              </a:spcBef>
              <a:buClr>
                <a:srgbClr val="000000"/>
              </a:buClr>
              <a:buFont typeface="Arial" panose="020B0604020202020204" pitchFamily="34" charset="0"/>
              <a:tabLst>
                <a:tab pos="400050" algn="r"/>
                <a:tab pos="673100" algn="l"/>
              </a:tabLst>
              <a:defRPr sz="2100">
                <a:solidFill>
                  <a:srgbClr val="5F5F5F"/>
                </a:solidFill>
                <a:latin typeface="Arial" panose="020B0604020202020204" pitchFamily="34" charset="0"/>
              </a:defRPr>
            </a:lvl1pPr>
            <a:lvl2pPr marL="742950" indent="-285750" defTabSz="400050">
              <a:spcBef>
                <a:spcPts val="900"/>
              </a:spcBef>
              <a:buClr>
                <a:srgbClr val="FF0000"/>
              </a:buClr>
              <a:buFont typeface="Arial" panose="020B0604020202020204" pitchFamily="34" charset="0"/>
              <a:buChar char="•"/>
              <a:tabLst>
                <a:tab pos="400050" algn="r"/>
                <a:tab pos="673100" algn="l"/>
              </a:tabLst>
              <a:defRPr sz="2100">
                <a:solidFill>
                  <a:srgbClr val="5F5F5F"/>
                </a:solidFill>
                <a:latin typeface="Arial" panose="020B0604020202020204" pitchFamily="34" charset="0"/>
              </a:defRPr>
            </a:lvl2pPr>
            <a:lvl3pPr marL="1143000" indent="-228600" defTabSz="400050">
              <a:spcBef>
                <a:spcPts val="450"/>
              </a:spcBef>
              <a:buClr>
                <a:srgbClr val="FF0000"/>
              </a:buClr>
              <a:buFont typeface="Arial" panose="020B0604020202020204" pitchFamily="34" charset="0"/>
              <a:buChar char="–"/>
              <a:tabLst>
                <a:tab pos="400050" algn="r"/>
                <a:tab pos="673100" algn="l"/>
              </a:tabLst>
              <a:defRPr sz="2000">
                <a:solidFill>
                  <a:srgbClr val="5F5F5F"/>
                </a:solidFill>
                <a:latin typeface="Arial" panose="020B0604020202020204" pitchFamily="34" charset="0"/>
              </a:defRPr>
            </a:lvl3pPr>
            <a:lvl4pPr marL="1600200" indent="-228600" defTabSz="400050">
              <a:spcBef>
                <a:spcPct val="20000"/>
              </a:spcBef>
              <a:buClr>
                <a:schemeClr val="accent2"/>
              </a:buClr>
              <a:buSzPct val="45000"/>
              <a:buFont typeface="Arial" panose="020B0604020202020204" pitchFamily="34" charset="0"/>
              <a:buChar char="—"/>
              <a:tabLst>
                <a:tab pos="400050" algn="r"/>
                <a:tab pos="673100" algn="l"/>
              </a:tabLst>
              <a:defRPr>
                <a:solidFill>
                  <a:srgbClr val="5F5F5F"/>
                </a:solidFill>
                <a:latin typeface="Arial" panose="020B0604020202020204" pitchFamily="34" charset="0"/>
              </a:defRPr>
            </a:lvl4pPr>
            <a:lvl5pPr marL="2057400" indent="-228600" defTabSz="400050">
              <a:spcBef>
                <a:spcPct val="20000"/>
              </a:spcBef>
              <a:buClr>
                <a:schemeClr val="accent2"/>
              </a:buClr>
              <a:buSzPct val="55000"/>
              <a:buFont typeface="Arial" panose="020B0604020202020204" pitchFamily="34" charset="0"/>
              <a:buChar char="—"/>
              <a:tabLst>
                <a:tab pos="400050" algn="r"/>
                <a:tab pos="673100" algn="l"/>
              </a:tabLst>
              <a:defRPr sz="1600">
                <a:solidFill>
                  <a:srgbClr val="5F5F5F"/>
                </a:solidFill>
                <a:latin typeface="Arial" panose="020B0604020202020204" pitchFamily="34" charset="0"/>
              </a:defRPr>
            </a:lvl5pPr>
            <a:lvl6pPr marL="2514600" indent="-228600" defTabSz="400050" eaLnBrk="0" fontAlgn="base" hangingPunct="0">
              <a:spcBef>
                <a:spcPct val="20000"/>
              </a:spcBef>
              <a:spcAft>
                <a:spcPct val="0"/>
              </a:spcAft>
              <a:buClr>
                <a:schemeClr val="accent2"/>
              </a:buClr>
              <a:buSzPct val="55000"/>
              <a:buFont typeface="Arial" panose="020B0604020202020204" pitchFamily="34" charset="0"/>
              <a:buChar char="—"/>
              <a:tabLst>
                <a:tab pos="400050" algn="r"/>
                <a:tab pos="673100" algn="l"/>
              </a:tabLst>
              <a:defRPr sz="1600">
                <a:solidFill>
                  <a:srgbClr val="5F5F5F"/>
                </a:solidFill>
                <a:latin typeface="Arial" panose="020B0604020202020204" pitchFamily="34" charset="0"/>
              </a:defRPr>
            </a:lvl6pPr>
            <a:lvl7pPr marL="2971800" indent="-228600" defTabSz="400050" eaLnBrk="0" fontAlgn="base" hangingPunct="0">
              <a:spcBef>
                <a:spcPct val="20000"/>
              </a:spcBef>
              <a:spcAft>
                <a:spcPct val="0"/>
              </a:spcAft>
              <a:buClr>
                <a:schemeClr val="accent2"/>
              </a:buClr>
              <a:buSzPct val="55000"/>
              <a:buFont typeface="Arial" panose="020B0604020202020204" pitchFamily="34" charset="0"/>
              <a:buChar char="—"/>
              <a:tabLst>
                <a:tab pos="400050" algn="r"/>
                <a:tab pos="673100" algn="l"/>
              </a:tabLst>
              <a:defRPr sz="1600">
                <a:solidFill>
                  <a:srgbClr val="5F5F5F"/>
                </a:solidFill>
                <a:latin typeface="Arial" panose="020B0604020202020204" pitchFamily="34" charset="0"/>
              </a:defRPr>
            </a:lvl7pPr>
            <a:lvl8pPr marL="3429000" indent="-228600" defTabSz="400050" eaLnBrk="0" fontAlgn="base" hangingPunct="0">
              <a:spcBef>
                <a:spcPct val="20000"/>
              </a:spcBef>
              <a:spcAft>
                <a:spcPct val="0"/>
              </a:spcAft>
              <a:buClr>
                <a:schemeClr val="accent2"/>
              </a:buClr>
              <a:buSzPct val="55000"/>
              <a:buFont typeface="Arial" panose="020B0604020202020204" pitchFamily="34" charset="0"/>
              <a:buChar char="—"/>
              <a:tabLst>
                <a:tab pos="400050" algn="r"/>
                <a:tab pos="673100" algn="l"/>
              </a:tabLst>
              <a:defRPr sz="1600">
                <a:solidFill>
                  <a:srgbClr val="5F5F5F"/>
                </a:solidFill>
                <a:latin typeface="Arial" panose="020B0604020202020204" pitchFamily="34" charset="0"/>
              </a:defRPr>
            </a:lvl8pPr>
            <a:lvl9pPr marL="3886200" indent="-228600" defTabSz="400050" eaLnBrk="0" fontAlgn="base" hangingPunct="0">
              <a:spcBef>
                <a:spcPct val="20000"/>
              </a:spcBef>
              <a:spcAft>
                <a:spcPct val="0"/>
              </a:spcAft>
              <a:buClr>
                <a:schemeClr val="accent2"/>
              </a:buClr>
              <a:buSzPct val="55000"/>
              <a:buFont typeface="Arial" panose="020B0604020202020204" pitchFamily="34" charset="0"/>
              <a:buChar char="—"/>
              <a:tabLst>
                <a:tab pos="400050" algn="r"/>
                <a:tab pos="673100" algn="l"/>
              </a:tabLst>
              <a:defRPr sz="1600">
                <a:solidFill>
                  <a:srgbClr val="5F5F5F"/>
                </a:solidFill>
                <a:latin typeface="Arial" panose="020B0604020202020204" pitchFamily="34" charset="0"/>
              </a:defRPr>
            </a:lvl9pPr>
          </a:lstStyle>
          <a:p>
            <a:pPr algn="ctr" eaLnBrk="1" hangingPunct="1">
              <a:spcBef>
                <a:spcPct val="0"/>
              </a:spcBef>
              <a:buClrTx/>
              <a:buFontTx/>
              <a:buNone/>
            </a:pPr>
            <a:r>
              <a:rPr lang="en-US" altLang="en-US" sz="800" b="1" i="1" dirty="0">
                <a:solidFill>
                  <a:schemeClr val="bg1"/>
                </a:solidFill>
              </a:rPr>
              <a:t>12c</a:t>
            </a:r>
          </a:p>
        </p:txBody>
      </p:sp>
      <p:sp>
        <p:nvSpPr>
          <p:cNvPr id="16387" name="Rectangle 5"/>
          <p:cNvSpPr>
            <a:spLocks noChangeArrowheads="1"/>
          </p:cNvSpPr>
          <p:nvPr/>
        </p:nvSpPr>
        <p:spPr bwMode="blackGray">
          <a:xfrm>
            <a:off x="622300" y="2165350"/>
            <a:ext cx="395288" cy="179388"/>
          </a:xfrm>
          <a:prstGeom prst="rect">
            <a:avLst/>
          </a:prstGeom>
          <a:solidFill>
            <a:srgbClr val="D4ECBA"/>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nchor="ctr"/>
          <a:lstStyle>
            <a:lvl1pPr defTabSz="400050">
              <a:spcBef>
                <a:spcPts val="900"/>
              </a:spcBef>
              <a:buClr>
                <a:srgbClr val="000000"/>
              </a:buClr>
              <a:buFont typeface="Arial" panose="020B0604020202020204" pitchFamily="34" charset="0"/>
              <a:tabLst>
                <a:tab pos="400050" algn="r"/>
                <a:tab pos="673100" algn="l"/>
              </a:tabLst>
              <a:defRPr sz="2100">
                <a:solidFill>
                  <a:srgbClr val="5F5F5F"/>
                </a:solidFill>
                <a:latin typeface="Arial" panose="020B0604020202020204" pitchFamily="34" charset="0"/>
              </a:defRPr>
            </a:lvl1pPr>
            <a:lvl2pPr marL="742950" indent="-285750" defTabSz="400050">
              <a:spcBef>
                <a:spcPts val="900"/>
              </a:spcBef>
              <a:buClr>
                <a:srgbClr val="FF0000"/>
              </a:buClr>
              <a:buFont typeface="Arial" panose="020B0604020202020204" pitchFamily="34" charset="0"/>
              <a:buChar char="•"/>
              <a:tabLst>
                <a:tab pos="400050" algn="r"/>
                <a:tab pos="673100" algn="l"/>
              </a:tabLst>
              <a:defRPr sz="2100">
                <a:solidFill>
                  <a:srgbClr val="5F5F5F"/>
                </a:solidFill>
                <a:latin typeface="Arial" panose="020B0604020202020204" pitchFamily="34" charset="0"/>
              </a:defRPr>
            </a:lvl2pPr>
            <a:lvl3pPr marL="1143000" indent="-228600" defTabSz="400050">
              <a:spcBef>
                <a:spcPts val="450"/>
              </a:spcBef>
              <a:buClr>
                <a:srgbClr val="FF0000"/>
              </a:buClr>
              <a:buFont typeface="Arial" panose="020B0604020202020204" pitchFamily="34" charset="0"/>
              <a:buChar char="–"/>
              <a:tabLst>
                <a:tab pos="400050" algn="r"/>
                <a:tab pos="673100" algn="l"/>
              </a:tabLst>
              <a:defRPr sz="2000">
                <a:solidFill>
                  <a:srgbClr val="5F5F5F"/>
                </a:solidFill>
                <a:latin typeface="Arial" panose="020B0604020202020204" pitchFamily="34" charset="0"/>
              </a:defRPr>
            </a:lvl3pPr>
            <a:lvl4pPr marL="1600200" indent="-228600" defTabSz="400050">
              <a:spcBef>
                <a:spcPct val="20000"/>
              </a:spcBef>
              <a:buClr>
                <a:schemeClr val="accent2"/>
              </a:buClr>
              <a:buSzPct val="45000"/>
              <a:buFont typeface="Arial" panose="020B0604020202020204" pitchFamily="34" charset="0"/>
              <a:buChar char="—"/>
              <a:tabLst>
                <a:tab pos="400050" algn="r"/>
                <a:tab pos="673100" algn="l"/>
              </a:tabLst>
              <a:defRPr>
                <a:solidFill>
                  <a:srgbClr val="5F5F5F"/>
                </a:solidFill>
                <a:latin typeface="Arial" panose="020B0604020202020204" pitchFamily="34" charset="0"/>
              </a:defRPr>
            </a:lvl4pPr>
            <a:lvl5pPr marL="2057400" indent="-228600" defTabSz="400050">
              <a:spcBef>
                <a:spcPct val="20000"/>
              </a:spcBef>
              <a:buClr>
                <a:schemeClr val="accent2"/>
              </a:buClr>
              <a:buSzPct val="55000"/>
              <a:buFont typeface="Arial" panose="020B0604020202020204" pitchFamily="34" charset="0"/>
              <a:buChar char="—"/>
              <a:tabLst>
                <a:tab pos="400050" algn="r"/>
                <a:tab pos="673100" algn="l"/>
              </a:tabLst>
              <a:defRPr sz="1600">
                <a:solidFill>
                  <a:srgbClr val="5F5F5F"/>
                </a:solidFill>
                <a:latin typeface="Arial" panose="020B0604020202020204" pitchFamily="34" charset="0"/>
              </a:defRPr>
            </a:lvl5pPr>
            <a:lvl6pPr marL="2514600" indent="-228600" defTabSz="400050" eaLnBrk="0" fontAlgn="base" hangingPunct="0">
              <a:spcBef>
                <a:spcPct val="20000"/>
              </a:spcBef>
              <a:spcAft>
                <a:spcPct val="0"/>
              </a:spcAft>
              <a:buClr>
                <a:schemeClr val="accent2"/>
              </a:buClr>
              <a:buSzPct val="55000"/>
              <a:buFont typeface="Arial" panose="020B0604020202020204" pitchFamily="34" charset="0"/>
              <a:buChar char="—"/>
              <a:tabLst>
                <a:tab pos="400050" algn="r"/>
                <a:tab pos="673100" algn="l"/>
              </a:tabLst>
              <a:defRPr sz="1600">
                <a:solidFill>
                  <a:srgbClr val="5F5F5F"/>
                </a:solidFill>
                <a:latin typeface="Arial" panose="020B0604020202020204" pitchFamily="34" charset="0"/>
              </a:defRPr>
            </a:lvl6pPr>
            <a:lvl7pPr marL="2971800" indent="-228600" defTabSz="400050" eaLnBrk="0" fontAlgn="base" hangingPunct="0">
              <a:spcBef>
                <a:spcPct val="20000"/>
              </a:spcBef>
              <a:spcAft>
                <a:spcPct val="0"/>
              </a:spcAft>
              <a:buClr>
                <a:schemeClr val="accent2"/>
              </a:buClr>
              <a:buSzPct val="55000"/>
              <a:buFont typeface="Arial" panose="020B0604020202020204" pitchFamily="34" charset="0"/>
              <a:buChar char="—"/>
              <a:tabLst>
                <a:tab pos="400050" algn="r"/>
                <a:tab pos="673100" algn="l"/>
              </a:tabLst>
              <a:defRPr sz="1600">
                <a:solidFill>
                  <a:srgbClr val="5F5F5F"/>
                </a:solidFill>
                <a:latin typeface="Arial" panose="020B0604020202020204" pitchFamily="34" charset="0"/>
              </a:defRPr>
            </a:lvl7pPr>
            <a:lvl8pPr marL="3429000" indent="-228600" defTabSz="400050" eaLnBrk="0" fontAlgn="base" hangingPunct="0">
              <a:spcBef>
                <a:spcPct val="20000"/>
              </a:spcBef>
              <a:spcAft>
                <a:spcPct val="0"/>
              </a:spcAft>
              <a:buClr>
                <a:schemeClr val="accent2"/>
              </a:buClr>
              <a:buSzPct val="55000"/>
              <a:buFont typeface="Arial" panose="020B0604020202020204" pitchFamily="34" charset="0"/>
              <a:buChar char="—"/>
              <a:tabLst>
                <a:tab pos="400050" algn="r"/>
                <a:tab pos="673100" algn="l"/>
              </a:tabLst>
              <a:defRPr sz="1600">
                <a:solidFill>
                  <a:srgbClr val="5F5F5F"/>
                </a:solidFill>
                <a:latin typeface="Arial" panose="020B0604020202020204" pitchFamily="34" charset="0"/>
              </a:defRPr>
            </a:lvl8pPr>
            <a:lvl9pPr marL="3886200" indent="-228600" defTabSz="400050" eaLnBrk="0" fontAlgn="base" hangingPunct="0">
              <a:spcBef>
                <a:spcPct val="20000"/>
              </a:spcBef>
              <a:spcAft>
                <a:spcPct val="0"/>
              </a:spcAft>
              <a:buClr>
                <a:schemeClr val="accent2"/>
              </a:buClr>
              <a:buSzPct val="55000"/>
              <a:buFont typeface="Arial" panose="020B0604020202020204" pitchFamily="34" charset="0"/>
              <a:buChar char="—"/>
              <a:tabLst>
                <a:tab pos="400050" algn="r"/>
                <a:tab pos="673100" algn="l"/>
              </a:tabLst>
              <a:defRPr sz="1600">
                <a:solidFill>
                  <a:srgbClr val="5F5F5F"/>
                </a:solidFill>
                <a:latin typeface="Arial" panose="020B0604020202020204" pitchFamily="34" charset="0"/>
              </a:defRPr>
            </a:lvl9pPr>
          </a:lstStyle>
          <a:p>
            <a:pPr algn="ctr" eaLnBrk="1" hangingPunct="1">
              <a:spcBef>
                <a:spcPct val="0"/>
              </a:spcBef>
              <a:buClrTx/>
              <a:buFontTx/>
              <a:buNone/>
            </a:pPr>
            <a:r>
              <a:rPr lang="en-US" altLang="en-US" sz="800" b="1" i="1" dirty="0" smtClean="0">
                <a:solidFill>
                  <a:srgbClr val="000000"/>
                </a:solidFill>
              </a:rPr>
              <a:t>19c</a:t>
            </a:r>
            <a:endParaRPr lang="en-US" altLang="en-US" sz="800" b="1" i="1" dirty="0">
              <a:solidFill>
                <a:srgbClr val="000000"/>
              </a:solidFill>
            </a:endParaRPr>
          </a:p>
        </p:txBody>
      </p:sp>
      <p:sp>
        <p:nvSpPr>
          <p:cNvPr id="16388" name="Rectangle 3"/>
          <p:cNvSpPr>
            <a:spLocks noChangeArrowheads="1"/>
          </p:cNvSpPr>
          <p:nvPr/>
        </p:nvSpPr>
        <p:spPr bwMode="blackGray">
          <a:xfrm>
            <a:off x="622300" y="3557588"/>
            <a:ext cx="395288" cy="177800"/>
          </a:xfrm>
          <a:prstGeom prst="rect">
            <a:avLst/>
          </a:prstGeom>
          <a:solidFill>
            <a:srgbClr val="C0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defTabSz="400050">
              <a:spcBef>
                <a:spcPts val="900"/>
              </a:spcBef>
              <a:buClr>
                <a:srgbClr val="000000"/>
              </a:buClr>
              <a:buFont typeface="Arial" panose="020B0604020202020204" pitchFamily="34" charset="0"/>
              <a:tabLst>
                <a:tab pos="400050" algn="r"/>
                <a:tab pos="673100" algn="l"/>
              </a:tabLst>
              <a:defRPr sz="2100">
                <a:solidFill>
                  <a:srgbClr val="5F5F5F"/>
                </a:solidFill>
                <a:latin typeface="Arial" panose="020B0604020202020204" pitchFamily="34" charset="0"/>
              </a:defRPr>
            </a:lvl1pPr>
            <a:lvl2pPr marL="742950" indent="-285750" defTabSz="400050">
              <a:spcBef>
                <a:spcPts val="900"/>
              </a:spcBef>
              <a:buClr>
                <a:srgbClr val="FF0000"/>
              </a:buClr>
              <a:buFont typeface="Arial" panose="020B0604020202020204" pitchFamily="34" charset="0"/>
              <a:buChar char="•"/>
              <a:tabLst>
                <a:tab pos="400050" algn="r"/>
                <a:tab pos="673100" algn="l"/>
              </a:tabLst>
              <a:defRPr sz="2100">
                <a:solidFill>
                  <a:srgbClr val="5F5F5F"/>
                </a:solidFill>
                <a:latin typeface="Arial" panose="020B0604020202020204" pitchFamily="34" charset="0"/>
              </a:defRPr>
            </a:lvl2pPr>
            <a:lvl3pPr marL="1143000" indent="-228600" defTabSz="400050">
              <a:spcBef>
                <a:spcPts val="450"/>
              </a:spcBef>
              <a:buClr>
                <a:srgbClr val="FF0000"/>
              </a:buClr>
              <a:buFont typeface="Arial" panose="020B0604020202020204" pitchFamily="34" charset="0"/>
              <a:buChar char="–"/>
              <a:tabLst>
                <a:tab pos="400050" algn="r"/>
                <a:tab pos="673100" algn="l"/>
              </a:tabLst>
              <a:defRPr sz="2000">
                <a:solidFill>
                  <a:srgbClr val="5F5F5F"/>
                </a:solidFill>
                <a:latin typeface="Arial" panose="020B0604020202020204" pitchFamily="34" charset="0"/>
              </a:defRPr>
            </a:lvl3pPr>
            <a:lvl4pPr marL="1600200" indent="-228600" defTabSz="400050">
              <a:spcBef>
                <a:spcPct val="20000"/>
              </a:spcBef>
              <a:buClr>
                <a:schemeClr val="accent2"/>
              </a:buClr>
              <a:buSzPct val="45000"/>
              <a:buFont typeface="Arial" panose="020B0604020202020204" pitchFamily="34" charset="0"/>
              <a:buChar char="—"/>
              <a:tabLst>
                <a:tab pos="400050" algn="r"/>
                <a:tab pos="673100" algn="l"/>
              </a:tabLst>
              <a:defRPr>
                <a:solidFill>
                  <a:srgbClr val="5F5F5F"/>
                </a:solidFill>
                <a:latin typeface="Arial" panose="020B0604020202020204" pitchFamily="34" charset="0"/>
              </a:defRPr>
            </a:lvl4pPr>
            <a:lvl5pPr marL="2057400" indent="-228600" defTabSz="400050">
              <a:spcBef>
                <a:spcPct val="20000"/>
              </a:spcBef>
              <a:buClr>
                <a:schemeClr val="accent2"/>
              </a:buClr>
              <a:buSzPct val="55000"/>
              <a:buFont typeface="Arial" panose="020B0604020202020204" pitchFamily="34" charset="0"/>
              <a:buChar char="—"/>
              <a:tabLst>
                <a:tab pos="400050" algn="r"/>
                <a:tab pos="673100" algn="l"/>
              </a:tabLst>
              <a:defRPr sz="1600">
                <a:solidFill>
                  <a:srgbClr val="5F5F5F"/>
                </a:solidFill>
                <a:latin typeface="Arial" panose="020B0604020202020204" pitchFamily="34" charset="0"/>
              </a:defRPr>
            </a:lvl5pPr>
            <a:lvl6pPr marL="2514600" indent="-228600" defTabSz="400050" eaLnBrk="0" fontAlgn="base" hangingPunct="0">
              <a:spcBef>
                <a:spcPct val="20000"/>
              </a:spcBef>
              <a:spcAft>
                <a:spcPct val="0"/>
              </a:spcAft>
              <a:buClr>
                <a:schemeClr val="accent2"/>
              </a:buClr>
              <a:buSzPct val="55000"/>
              <a:buFont typeface="Arial" panose="020B0604020202020204" pitchFamily="34" charset="0"/>
              <a:buChar char="—"/>
              <a:tabLst>
                <a:tab pos="400050" algn="r"/>
                <a:tab pos="673100" algn="l"/>
              </a:tabLst>
              <a:defRPr sz="1600">
                <a:solidFill>
                  <a:srgbClr val="5F5F5F"/>
                </a:solidFill>
                <a:latin typeface="Arial" panose="020B0604020202020204" pitchFamily="34" charset="0"/>
              </a:defRPr>
            </a:lvl6pPr>
            <a:lvl7pPr marL="2971800" indent="-228600" defTabSz="400050" eaLnBrk="0" fontAlgn="base" hangingPunct="0">
              <a:spcBef>
                <a:spcPct val="20000"/>
              </a:spcBef>
              <a:spcAft>
                <a:spcPct val="0"/>
              </a:spcAft>
              <a:buClr>
                <a:schemeClr val="accent2"/>
              </a:buClr>
              <a:buSzPct val="55000"/>
              <a:buFont typeface="Arial" panose="020B0604020202020204" pitchFamily="34" charset="0"/>
              <a:buChar char="—"/>
              <a:tabLst>
                <a:tab pos="400050" algn="r"/>
                <a:tab pos="673100" algn="l"/>
              </a:tabLst>
              <a:defRPr sz="1600">
                <a:solidFill>
                  <a:srgbClr val="5F5F5F"/>
                </a:solidFill>
                <a:latin typeface="Arial" panose="020B0604020202020204" pitchFamily="34" charset="0"/>
              </a:defRPr>
            </a:lvl7pPr>
            <a:lvl8pPr marL="3429000" indent="-228600" defTabSz="400050" eaLnBrk="0" fontAlgn="base" hangingPunct="0">
              <a:spcBef>
                <a:spcPct val="20000"/>
              </a:spcBef>
              <a:spcAft>
                <a:spcPct val="0"/>
              </a:spcAft>
              <a:buClr>
                <a:schemeClr val="accent2"/>
              </a:buClr>
              <a:buSzPct val="55000"/>
              <a:buFont typeface="Arial" panose="020B0604020202020204" pitchFamily="34" charset="0"/>
              <a:buChar char="—"/>
              <a:tabLst>
                <a:tab pos="400050" algn="r"/>
                <a:tab pos="673100" algn="l"/>
              </a:tabLst>
              <a:defRPr sz="1600">
                <a:solidFill>
                  <a:srgbClr val="5F5F5F"/>
                </a:solidFill>
                <a:latin typeface="Arial" panose="020B0604020202020204" pitchFamily="34" charset="0"/>
              </a:defRPr>
            </a:lvl8pPr>
            <a:lvl9pPr marL="3886200" indent="-228600" defTabSz="400050" eaLnBrk="0" fontAlgn="base" hangingPunct="0">
              <a:spcBef>
                <a:spcPct val="20000"/>
              </a:spcBef>
              <a:spcAft>
                <a:spcPct val="0"/>
              </a:spcAft>
              <a:buClr>
                <a:schemeClr val="accent2"/>
              </a:buClr>
              <a:buSzPct val="55000"/>
              <a:buFont typeface="Arial" panose="020B0604020202020204" pitchFamily="34" charset="0"/>
              <a:buChar char="—"/>
              <a:tabLst>
                <a:tab pos="400050" algn="r"/>
                <a:tab pos="673100" algn="l"/>
              </a:tabLst>
              <a:defRPr sz="1600">
                <a:solidFill>
                  <a:srgbClr val="5F5F5F"/>
                </a:solidFill>
                <a:latin typeface="Arial" panose="020B0604020202020204" pitchFamily="34" charset="0"/>
              </a:defRPr>
            </a:lvl9pPr>
          </a:lstStyle>
          <a:p>
            <a:pPr algn="ctr" eaLnBrk="1" hangingPunct="1">
              <a:spcBef>
                <a:spcPct val="0"/>
              </a:spcBef>
              <a:buClrTx/>
              <a:buFontTx/>
              <a:buNone/>
            </a:pPr>
            <a:r>
              <a:rPr lang="en-US" altLang="en-US" sz="800" b="1" i="1" dirty="0">
                <a:solidFill>
                  <a:schemeClr val="bg1"/>
                </a:solidFill>
              </a:rPr>
              <a:t>12c</a:t>
            </a:r>
          </a:p>
        </p:txBody>
      </p:sp>
      <p:sp>
        <p:nvSpPr>
          <p:cNvPr id="16389" name="Rectangle 7"/>
          <p:cNvSpPr>
            <a:spLocks noChangeArrowheads="1"/>
          </p:cNvSpPr>
          <p:nvPr/>
        </p:nvSpPr>
        <p:spPr bwMode="blackGray">
          <a:xfrm>
            <a:off x="622300" y="4265613"/>
            <a:ext cx="395288" cy="179387"/>
          </a:xfrm>
          <a:prstGeom prst="rect">
            <a:avLst/>
          </a:prstGeom>
          <a:solidFill>
            <a:srgbClr val="D4ECBA"/>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nchor="ctr"/>
          <a:lstStyle>
            <a:lvl1pPr defTabSz="400050">
              <a:spcBef>
                <a:spcPts val="900"/>
              </a:spcBef>
              <a:buClr>
                <a:srgbClr val="000000"/>
              </a:buClr>
              <a:buFont typeface="Arial" panose="020B0604020202020204" pitchFamily="34" charset="0"/>
              <a:tabLst>
                <a:tab pos="400050" algn="r"/>
                <a:tab pos="673100" algn="l"/>
              </a:tabLst>
              <a:defRPr sz="2100">
                <a:solidFill>
                  <a:srgbClr val="5F5F5F"/>
                </a:solidFill>
                <a:latin typeface="Arial" panose="020B0604020202020204" pitchFamily="34" charset="0"/>
              </a:defRPr>
            </a:lvl1pPr>
            <a:lvl2pPr marL="742950" indent="-285750" defTabSz="400050">
              <a:spcBef>
                <a:spcPts val="900"/>
              </a:spcBef>
              <a:buClr>
                <a:srgbClr val="FF0000"/>
              </a:buClr>
              <a:buFont typeface="Arial" panose="020B0604020202020204" pitchFamily="34" charset="0"/>
              <a:buChar char="•"/>
              <a:tabLst>
                <a:tab pos="400050" algn="r"/>
                <a:tab pos="673100" algn="l"/>
              </a:tabLst>
              <a:defRPr sz="2100">
                <a:solidFill>
                  <a:srgbClr val="5F5F5F"/>
                </a:solidFill>
                <a:latin typeface="Arial" panose="020B0604020202020204" pitchFamily="34" charset="0"/>
              </a:defRPr>
            </a:lvl2pPr>
            <a:lvl3pPr marL="1143000" indent="-228600" defTabSz="400050">
              <a:spcBef>
                <a:spcPts val="450"/>
              </a:spcBef>
              <a:buClr>
                <a:srgbClr val="FF0000"/>
              </a:buClr>
              <a:buFont typeface="Arial" panose="020B0604020202020204" pitchFamily="34" charset="0"/>
              <a:buChar char="–"/>
              <a:tabLst>
                <a:tab pos="400050" algn="r"/>
                <a:tab pos="673100" algn="l"/>
              </a:tabLst>
              <a:defRPr sz="2000">
                <a:solidFill>
                  <a:srgbClr val="5F5F5F"/>
                </a:solidFill>
                <a:latin typeface="Arial" panose="020B0604020202020204" pitchFamily="34" charset="0"/>
              </a:defRPr>
            </a:lvl3pPr>
            <a:lvl4pPr marL="1600200" indent="-228600" defTabSz="400050">
              <a:spcBef>
                <a:spcPct val="20000"/>
              </a:spcBef>
              <a:buClr>
                <a:schemeClr val="accent2"/>
              </a:buClr>
              <a:buSzPct val="45000"/>
              <a:buFont typeface="Arial" panose="020B0604020202020204" pitchFamily="34" charset="0"/>
              <a:buChar char="—"/>
              <a:tabLst>
                <a:tab pos="400050" algn="r"/>
                <a:tab pos="673100" algn="l"/>
              </a:tabLst>
              <a:defRPr>
                <a:solidFill>
                  <a:srgbClr val="5F5F5F"/>
                </a:solidFill>
                <a:latin typeface="Arial" panose="020B0604020202020204" pitchFamily="34" charset="0"/>
              </a:defRPr>
            </a:lvl4pPr>
            <a:lvl5pPr marL="2057400" indent="-228600" defTabSz="400050">
              <a:spcBef>
                <a:spcPct val="20000"/>
              </a:spcBef>
              <a:buClr>
                <a:schemeClr val="accent2"/>
              </a:buClr>
              <a:buSzPct val="55000"/>
              <a:buFont typeface="Arial" panose="020B0604020202020204" pitchFamily="34" charset="0"/>
              <a:buChar char="—"/>
              <a:tabLst>
                <a:tab pos="400050" algn="r"/>
                <a:tab pos="673100" algn="l"/>
              </a:tabLst>
              <a:defRPr sz="1600">
                <a:solidFill>
                  <a:srgbClr val="5F5F5F"/>
                </a:solidFill>
                <a:latin typeface="Arial" panose="020B0604020202020204" pitchFamily="34" charset="0"/>
              </a:defRPr>
            </a:lvl5pPr>
            <a:lvl6pPr marL="2514600" indent="-228600" defTabSz="400050" eaLnBrk="0" fontAlgn="base" hangingPunct="0">
              <a:spcBef>
                <a:spcPct val="20000"/>
              </a:spcBef>
              <a:spcAft>
                <a:spcPct val="0"/>
              </a:spcAft>
              <a:buClr>
                <a:schemeClr val="accent2"/>
              </a:buClr>
              <a:buSzPct val="55000"/>
              <a:buFont typeface="Arial" panose="020B0604020202020204" pitchFamily="34" charset="0"/>
              <a:buChar char="—"/>
              <a:tabLst>
                <a:tab pos="400050" algn="r"/>
                <a:tab pos="673100" algn="l"/>
              </a:tabLst>
              <a:defRPr sz="1600">
                <a:solidFill>
                  <a:srgbClr val="5F5F5F"/>
                </a:solidFill>
                <a:latin typeface="Arial" panose="020B0604020202020204" pitchFamily="34" charset="0"/>
              </a:defRPr>
            </a:lvl6pPr>
            <a:lvl7pPr marL="2971800" indent="-228600" defTabSz="400050" eaLnBrk="0" fontAlgn="base" hangingPunct="0">
              <a:spcBef>
                <a:spcPct val="20000"/>
              </a:spcBef>
              <a:spcAft>
                <a:spcPct val="0"/>
              </a:spcAft>
              <a:buClr>
                <a:schemeClr val="accent2"/>
              </a:buClr>
              <a:buSzPct val="55000"/>
              <a:buFont typeface="Arial" panose="020B0604020202020204" pitchFamily="34" charset="0"/>
              <a:buChar char="—"/>
              <a:tabLst>
                <a:tab pos="400050" algn="r"/>
                <a:tab pos="673100" algn="l"/>
              </a:tabLst>
              <a:defRPr sz="1600">
                <a:solidFill>
                  <a:srgbClr val="5F5F5F"/>
                </a:solidFill>
                <a:latin typeface="Arial" panose="020B0604020202020204" pitchFamily="34" charset="0"/>
              </a:defRPr>
            </a:lvl7pPr>
            <a:lvl8pPr marL="3429000" indent="-228600" defTabSz="400050" eaLnBrk="0" fontAlgn="base" hangingPunct="0">
              <a:spcBef>
                <a:spcPct val="20000"/>
              </a:spcBef>
              <a:spcAft>
                <a:spcPct val="0"/>
              </a:spcAft>
              <a:buClr>
                <a:schemeClr val="accent2"/>
              </a:buClr>
              <a:buSzPct val="55000"/>
              <a:buFont typeface="Arial" panose="020B0604020202020204" pitchFamily="34" charset="0"/>
              <a:buChar char="—"/>
              <a:tabLst>
                <a:tab pos="400050" algn="r"/>
                <a:tab pos="673100" algn="l"/>
              </a:tabLst>
              <a:defRPr sz="1600">
                <a:solidFill>
                  <a:srgbClr val="5F5F5F"/>
                </a:solidFill>
                <a:latin typeface="Arial" panose="020B0604020202020204" pitchFamily="34" charset="0"/>
              </a:defRPr>
            </a:lvl8pPr>
            <a:lvl9pPr marL="3886200" indent="-228600" defTabSz="400050" eaLnBrk="0" fontAlgn="base" hangingPunct="0">
              <a:spcBef>
                <a:spcPct val="20000"/>
              </a:spcBef>
              <a:spcAft>
                <a:spcPct val="0"/>
              </a:spcAft>
              <a:buClr>
                <a:schemeClr val="accent2"/>
              </a:buClr>
              <a:buSzPct val="55000"/>
              <a:buFont typeface="Arial" panose="020B0604020202020204" pitchFamily="34" charset="0"/>
              <a:buChar char="—"/>
              <a:tabLst>
                <a:tab pos="400050" algn="r"/>
                <a:tab pos="673100" algn="l"/>
              </a:tabLst>
              <a:defRPr sz="1600">
                <a:solidFill>
                  <a:srgbClr val="5F5F5F"/>
                </a:solidFill>
                <a:latin typeface="Arial" panose="020B0604020202020204" pitchFamily="34" charset="0"/>
              </a:defRPr>
            </a:lvl9pPr>
          </a:lstStyle>
          <a:p>
            <a:pPr algn="ctr" eaLnBrk="1" hangingPunct="1">
              <a:spcBef>
                <a:spcPct val="0"/>
              </a:spcBef>
              <a:buClrTx/>
              <a:buFontTx/>
              <a:buNone/>
            </a:pPr>
            <a:r>
              <a:rPr lang="en-US" altLang="en-US" sz="800" b="1" i="1" dirty="0" smtClean="0">
                <a:solidFill>
                  <a:srgbClr val="000000"/>
                </a:solidFill>
              </a:rPr>
              <a:t>19c</a:t>
            </a:r>
            <a:endParaRPr lang="en-US" altLang="en-US" sz="800" b="1" i="1" dirty="0">
              <a:solidFill>
                <a:srgbClr val="000000"/>
              </a:solidFill>
            </a:endParaRPr>
          </a:p>
        </p:txBody>
      </p:sp>
      <p:sp>
        <p:nvSpPr>
          <p:cNvPr id="16390" name="Text Box 2"/>
          <p:cNvSpPr txBox="1">
            <a:spLocks noChangeArrowheads="1"/>
          </p:cNvSpPr>
          <p:nvPr/>
        </p:nvSpPr>
        <p:spPr bwMode="auto">
          <a:xfrm>
            <a:off x="1082675" y="1919288"/>
            <a:ext cx="90519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9063" indent="-1190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sz="1600" dirty="0"/>
          </a:p>
          <a:p>
            <a:endParaRPr lang="en-US" altLang="en-US" sz="1600" dirty="0"/>
          </a:p>
        </p:txBody>
      </p:sp>
      <p:sp>
        <p:nvSpPr>
          <p:cNvPr id="16391" name="Title 3"/>
          <p:cNvSpPr>
            <a:spLocks noGrp="1"/>
          </p:cNvSpPr>
          <p:nvPr>
            <p:ph type="title"/>
          </p:nvPr>
        </p:nvSpPr>
        <p:spPr/>
        <p:txBody>
          <a:bodyPr/>
          <a:lstStyle/>
          <a:p>
            <a:r>
              <a:rPr lang="en-US" altLang="en-US" dirty="0"/>
              <a:t>Instantiating a PDB on a </a:t>
            </a:r>
            <a:r>
              <a:rPr lang="en-US" altLang="en-US" dirty="0" smtClean="0"/>
              <a:t>Standby</a:t>
            </a:r>
            <a:br>
              <a:rPr lang="en-US" altLang="en-US" dirty="0" smtClean="0"/>
            </a:br>
            <a:endParaRPr lang="fr-FR" altLang="en-US" dirty="0"/>
          </a:p>
        </p:txBody>
      </p:sp>
      <p:sp>
        <p:nvSpPr>
          <p:cNvPr id="2" name="Rectangle 4"/>
          <p:cNvSpPr>
            <a:spLocks noGrp="1" noChangeArrowheads="1"/>
          </p:cNvSpPr>
          <p:nvPr>
            <p:ph idx="1"/>
          </p:nvPr>
        </p:nvSpPr>
        <p:spPr>
          <a:xfrm>
            <a:off x="622300" y="1243013"/>
            <a:ext cx="10944225" cy="4673600"/>
          </a:xfrm>
        </p:spPr>
        <p:txBody>
          <a:bodyPr>
            <a:normAutofit lnSpcReduction="10000"/>
          </a:bodyPr>
          <a:lstStyle/>
          <a:p>
            <a:pPr>
              <a:defRPr/>
            </a:pPr>
            <a:r>
              <a:rPr lang="fr-FR" altLang="en-US" dirty="0"/>
              <a:t>C</a:t>
            </a:r>
            <a:r>
              <a:rPr lang="en-US" altLang="en-US" dirty="0"/>
              <a:t>reating a PDB on a primary CDB:</a:t>
            </a:r>
            <a:endParaRPr lang="en-US" altLang="en-US" sz="1200" dirty="0"/>
          </a:p>
          <a:p>
            <a:pPr marL="540000" lvl="1" indent="0">
              <a:buFont typeface="Arial" panose="020B0604020202020204" pitchFamily="34" charset="0"/>
              <a:buNone/>
              <a:defRPr/>
            </a:pPr>
            <a:r>
              <a:rPr lang="en-US" altLang="en-US" dirty="0"/>
              <a:t>From an XML file: Copy the datafiles specified in the XML file to the standby database.</a:t>
            </a:r>
          </a:p>
          <a:p>
            <a:pPr marL="540000" lvl="1" indent="0">
              <a:buFont typeface="Arial" panose="020B0604020202020204" pitchFamily="34" charset="0"/>
              <a:buNone/>
              <a:defRPr/>
            </a:pPr>
            <a:r>
              <a:rPr lang="en-US" altLang="en-US" dirty="0"/>
              <a:t>Use the </a:t>
            </a:r>
            <a:r>
              <a:rPr lang="en-US" altLang="en-US" dirty="0">
                <a:latin typeface="Courier New" panose="02070309020205020404" pitchFamily="49" charset="0"/>
                <a:cs typeface="Courier New" panose="02070309020205020404" pitchFamily="49" charset="0"/>
              </a:rPr>
              <a:t>STANDBY_PDB_SOURCE_FILE_DIRECTORY</a:t>
            </a:r>
            <a:r>
              <a:rPr lang="en-US" altLang="en-US" dirty="0"/>
              <a:t> parameter to specify a directory location on the standby where source datafiles for instantiating the PDB may be found </a:t>
            </a:r>
            <a:r>
              <a:rPr lang="en-US" altLang="en-US" dirty="0">
                <a:sym typeface="Wingdings" panose="05000000000000000000" pitchFamily="2" charset="2"/>
              </a:rPr>
              <a:t>Datafiles are automatically copied.</a:t>
            </a:r>
            <a:endParaRPr lang="en-US" altLang="en-US" dirty="0"/>
          </a:p>
          <a:p>
            <a:pPr marL="455613" lvl="1">
              <a:defRPr/>
            </a:pPr>
            <a:endParaRPr lang="en-US" altLang="en-US" sz="1200" dirty="0"/>
          </a:p>
          <a:p>
            <a:pPr marL="540000" lvl="1" indent="0">
              <a:buFont typeface="Arial" panose="020B0604020202020204" pitchFamily="34" charset="0"/>
              <a:buNone/>
              <a:defRPr/>
            </a:pPr>
            <a:r>
              <a:rPr lang="en-US" altLang="en-US" dirty="0"/>
              <a:t>As a clone from another PDB: Copy the datafiles belonging to the source PDB to the standby database.</a:t>
            </a:r>
          </a:p>
          <a:p>
            <a:pPr marL="540000" lvl="1" indent="0">
              <a:buFont typeface="Arial" panose="020B0604020202020204" pitchFamily="34" charset="0"/>
              <a:buNone/>
              <a:defRPr/>
            </a:pPr>
            <a:r>
              <a:rPr lang="en-US" altLang="en-US" dirty="0"/>
              <a:t>Use the </a:t>
            </a:r>
            <a:r>
              <a:rPr lang="en-US" altLang="en-US" dirty="0">
                <a:latin typeface="Courier New" panose="02070309020205020404" pitchFamily="49" charset="0"/>
                <a:cs typeface="Courier New" panose="02070309020205020404" pitchFamily="49" charset="0"/>
              </a:rPr>
              <a:t>STANDBY_PDB_SOURCE_FILE_DBLINK</a:t>
            </a:r>
            <a:r>
              <a:rPr lang="en-US" altLang="en-US" dirty="0"/>
              <a:t> parameter to specify the name of a database link that is used to copy the datafiles from the source PDB to which the database link points. </a:t>
            </a:r>
            <a:br>
              <a:rPr lang="en-US" altLang="en-US" dirty="0"/>
            </a:br>
            <a:r>
              <a:rPr lang="en-US" altLang="en-US" dirty="0">
                <a:sym typeface="Wingdings" panose="05000000000000000000" pitchFamily="2" charset="2"/>
              </a:rPr>
              <a:t></a:t>
            </a:r>
            <a:r>
              <a:rPr lang="en-US" altLang="en-US" dirty="0"/>
              <a:t>The file copy is </a:t>
            </a:r>
            <a:r>
              <a:rPr lang="en-US" altLang="en-US" dirty="0">
                <a:sym typeface="Wingdings" panose="05000000000000000000" pitchFamily="2" charset="2"/>
              </a:rPr>
              <a:t>automatically </a:t>
            </a:r>
            <a:r>
              <a:rPr lang="en-US" altLang="en-US" dirty="0"/>
              <a:t>done only if the database link points to the source PDB and the source PDB is open in read-only mode.</a:t>
            </a:r>
          </a:p>
        </p:txBody>
      </p:sp>
    </p:spTree>
    <p:custDataLst>
      <p:tags r:id="rId1"/>
    </p:custDataLst>
    <p:extLst>
      <p:ext uri="{BB962C8B-B14F-4D97-AF65-F5344CB8AC3E}">
        <p14:creationId xmlns:p14="http://schemas.microsoft.com/office/powerpoint/2010/main" val="766598392"/>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dirty="0"/>
              <a:t>Scheduling Operations in a </a:t>
            </a:r>
            <a:r>
              <a:rPr lang="en-US" altLang="en-US" dirty="0" smtClean="0"/>
              <a:t>PDB</a:t>
            </a:r>
            <a:br>
              <a:rPr lang="en-US" altLang="en-US" dirty="0" smtClean="0"/>
            </a:br>
            <a:endParaRPr lang="en-US" altLang="en-US" dirty="0"/>
          </a:p>
        </p:txBody>
      </p:sp>
      <p:sp>
        <p:nvSpPr>
          <p:cNvPr id="18435" name="Content Placeholder 2"/>
          <p:cNvSpPr>
            <a:spLocks noGrp="1"/>
          </p:cNvSpPr>
          <p:nvPr>
            <p:ph idx="1"/>
          </p:nvPr>
        </p:nvSpPr>
        <p:spPr>
          <a:xfrm>
            <a:off x="622300" y="1243013"/>
            <a:ext cx="10944225" cy="2238375"/>
          </a:xfrm>
        </p:spPr>
        <p:txBody>
          <a:bodyPr/>
          <a:lstStyle/>
          <a:p>
            <a:pPr lvl="1">
              <a:buFont typeface="Arial" panose="020B0604020202020204" pitchFamily="34" charset="0"/>
              <a:buChar char="•"/>
            </a:pPr>
            <a:r>
              <a:rPr lang="en-US" altLang="en-US" dirty="0"/>
              <a:t>A job defined in a PDB runs only if a PDB is open.</a:t>
            </a:r>
          </a:p>
          <a:p>
            <a:pPr lvl="1">
              <a:buFont typeface="Arial" panose="020B0604020202020204" pitchFamily="34" charset="0"/>
              <a:buChar char="•"/>
            </a:pPr>
            <a:r>
              <a:rPr lang="en-US" altLang="en-US" dirty="0"/>
              <a:t>User-created scheduler objects can be exported/imported into the PDB using Data Pump.</a:t>
            </a:r>
          </a:p>
          <a:p>
            <a:pPr lvl="1">
              <a:buFont typeface="Arial" panose="020B0604020202020204" pitchFamily="34" charset="0"/>
              <a:buChar char="•"/>
            </a:pPr>
            <a:r>
              <a:rPr lang="en-US" altLang="en-US" dirty="0"/>
              <a:t>Predefined scheduler objects are NOT exported. </a:t>
            </a:r>
          </a:p>
          <a:p>
            <a:pPr marL="1279525" lvl="2" indent="-365125"/>
            <a:r>
              <a:rPr lang="en-US" altLang="en-US" dirty="0"/>
              <a:t>Any changes made to these objects have to be made once again after the database has been imported into the PDB. </a:t>
            </a:r>
          </a:p>
        </p:txBody>
      </p:sp>
    </p:spTree>
    <p:custDataLst>
      <p:tags r:id="rId1"/>
    </p:custDataLst>
    <p:extLst>
      <p:ext uri="{BB962C8B-B14F-4D97-AF65-F5344CB8AC3E}">
        <p14:creationId xmlns:p14="http://schemas.microsoft.com/office/powerpoint/2010/main" val="3012344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821138" y="161927"/>
            <a:ext cx="9936950" cy="304800"/>
          </a:xfrm>
        </p:spPr>
        <p:txBody>
          <a:bodyPr>
            <a:normAutofit fontScale="90000"/>
          </a:bodyPr>
          <a:lstStyle/>
          <a:p>
            <a:r>
              <a:rPr lang="en-US" altLang="en-US" dirty="0"/>
              <a:t>Jobs Coordinator and Resources</a:t>
            </a:r>
          </a:p>
        </p:txBody>
      </p:sp>
      <p:grpSp>
        <p:nvGrpSpPr>
          <p:cNvPr id="20483" name="Group 7"/>
          <p:cNvGrpSpPr>
            <a:grpSpLocks/>
          </p:cNvGrpSpPr>
          <p:nvPr/>
        </p:nvGrpSpPr>
        <p:grpSpPr bwMode="auto">
          <a:xfrm>
            <a:off x="406400" y="836613"/>
            <a:ext cx="11376025" cy="5334000"/>
            <a:chOff x="508000" y="914400"/>
            <a:chExt cx="11376025" cy="5334000"/>
          </a:xfrm>
        </p:grpSpPr>
        <p:sp>
          <p:nvSpPr>
            <p:cNvPr id="20484" name="Rounded Rectangle 39"/>
            <p:cNvSpPr>
              <a:spLocks noChangeArrowheads="1"/>
            </p:cNvSpPr>
            <p:nvPr/>
          </p:nvSpPr>
          <p:spPr bwMode="auto">
            <a:xfrm>
              <a:off x="508000" y="1295400"/>
              <a:ext cx="11376025" cy="4953000"/>
            </a:xfrm>
            <a:prstGeom prst="roundRect">
              <a:avLst>
                <a:gd name="adj" fmla="val 8463"/>
              </a:avLst>
            </a:prstGeom>
            <a:solidFill>
              <a:srgbClr val="EBEBFF"/>
            </a:solidFill>
            <a:ln w="12700" algn="ctr">
              <a:solidFill>
                <a:srgbClr val="000000">
                  <a:alpha val="59999"/>
                </a:srgbClr>
              </a:solidFill>
              <a:round/>
              <a:headEnd type="none" w="sm" len="sm"/>
              <a:tailEnd type="none" w="sm" len="sm"/>
            </a:ln>
          </p:spPr>
          <p:txBody>
            <a:bodyPr lIns="0" tIns="72000" rIns="0" bIns="0"/>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ts val="1000"/>
                </a:lnSpc>
              </a:pPr>
              <a:endParaRPr lang="en-US" altLang="en-US" sz="2000" b="1" dirty="0">
                <a:latin typeface="Courier New" panose="02070309020205020404" pitchFamily="49" charset="0"/>
                <a:cs typeface="Courier New" panose="02070309020205020404" pitchFamily="49" charset="0"/>
              </a:endParaRPr>
            </a:p>
          </p:txBody>
        </p:sp>
        <p:sp>
          <p:nvSpPr>
            <p:cNvPr id="20485" name="Rounded Rectangle 39"/>
            <p:cNvSpPr>
              <a:spLocks noChangeArrowheads="1"/>
            </p:cNvSpPr>
            <p:nvPr/>
          </p:nvSpPr>
          <p:spPr bwMode="auto">
            <a:xfrm>
              <a:off x="812800" y="3124200"/>
              <a:ext cx="6704013" cy="3048000"/>
            </a:xfrm>
            <a:prstGeom prst="roundRect">
              <a:avLst>
                <a:gd name="adj" fmla="val 8519"/>
              </a:avLst>
            </a:prstGeom>
            <a:solidFill>
              <a:srgbClr val="D9F7C2"/>
            </a:solidFill>
            <a:ln w="12700" algn="ctr">
              <a:solidFill>
                <a:srgbClr val="000000">
                  <a:alpha val="59999"/>
                </a:srgbClr>
              </a:solidFill>
              <a:round/>
              <a:headEnd type="none" w="sm" len="sm"/>
              <a:tailEnd type="none" w="sm" len="sm"/>
            </a:ln>
          </p:spPr>
          <p:txBody>
            <a:bodyPr lIns="0" tIns="72000" rIns="0" bIns="36000"/>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en-US" altLang="en-US" b="1" dirty="0">
                  <a:solidFill>
                    <a:srgbClr val="000000"/>
                  </a:solidFill>
                  <a:latin typeface="Courier New" panose="02070309020205020404" pitchFamily="49" charset="0"/>
                  <a:cs typeface="Courier New" panose="02070309020205020404" pitchFamily="49" charset="0"/>
                </a:rPr>
                <a:t>PDBB</a:t>
              </a:r>
            </a:p>
          </p:txBody>
        </p:sp>
        <p:sp>
          <p:nvSpPr>
            <p:cNvPr id="20486" name="Rounded Rectangle 39"/>
            <p:cNvSpPr>
              <a:spLocks noChangeArrowheads="1"/>
            </p:cNvSpPr>
            <p:nvPr/>
          </p:nvSpPr>
          <p:spPr bwMode="auto">
            <a:xfrm>
              <a:off x="7618413" y="3124200"/>
              <a:ext cx="3960812" cy="3048000"/>
            </a:xfrm>
            <a:prstGeom prst="roundRect">
              <a:avLst>
                <a:gd name="adj" fmla="val 7778"/>
              </a:avLst>
            </a:prstGeom>
            <a:solidFill>
              <a:srgbClr val="F7BAFF"/>
            </a:solidFill>
            <a:ln w="12700" algn="ctr">
              <a:solidFill>
                <a:srgbClr val="000000">
                  <a:alpha val="59999"/>
                </a:srgbClr>
              </a:solidFill>
              <a:round/>
              <a:headEnd type="none" w="sm" len="sm"/>
              <a:tailEnd type="none" w="sm" len="sm"/>
            </a:ln>
          </p:spPr>
          <p:txBody>
            <a:bodyPr lIns="0" tIns="72000" rIns="0" bIns="36000"/>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ts val="1000"/>
                </a:lnSpc>
              </a:pPr>
              <a:r>
                <a:rPr lang="en-US" altLang="en-US" b="1" dirty="0">
                  <a:solidFill>
                    <a:srgbClr val="000000"/>
                  </a:solidFill>
                  <a:latin typeface="Courier New" panose="02070309020205020404" pitchFamily="49" charset="0"/>
                  <a:cs typeface="Courier New" panose="02070309020205020404" pitchFamily="49" charset="0"/>
                </a:rPr>
                <a:t>PDBC</a:t>
              </a:r>
            </a:p>
          </p:txBody>
        </p:sp>
        <p:sp>
          <p:nvSpPr>
            <p:cNvPr id="20487" name="Line 2"/>
            <p:cNvSpPr>
              <a:spLocks noChangeShapeType="1"/>
            </p:cNvSpPr>
            <p:nvPr/>
          </p:nvSpPr>
          <p:spPr bwMode="blackWhite">
            <a:xfrm>
              <a:off x="8821738" y="4572000"/>
              <a:ext cx="914400" cy="0"/>
            </a:xfrm>
            <a:prstGeom prst="line">
              <a:avLst/>
            </a:prstGeom>
            <a:noFill/>
            <a:ln w="28575">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20488" name="Line 3"/>
            <p:cNvSpPr>
              <a:spLocks noChangeShapeType="1"/>
            </p:cNvSpPr>
            <p:nvPr/>
          </p:nvSpPr>
          <p:spPr bwMode="blackWhite">
            <a:xfrm>
              <a:off x="8110538" y="4916488"/>
              <a:ext cx="0" cy="182562"/>
            </a:xfrm>
            <a:prstGeom prst="line">
              <a:avLst/>
            </a:prstGeom>
            <a:noFill/>
            <a:ln w="28575">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20489" name="Rectangle 4"/>
            <p:cNvSpPr>
              <a:spLocks noChangeArrowheads="1"/>
            </p:cNvSpPr>
            <p:nvPr/>
          </p:nvSpPr>
          <p:spPr bwMode="blackWhite">
            <a:xfrm>
              <a:off x="9445625" y="4191000"/>
              <a:ext cx="1866900" cy="1828800"/>
            </a:xfrm>
            <a:prstGeom prst="rect">
              <a:avLst/>
            </a:prstGeom>
            <a:solidFill>
              <a:srgbClr val="E1C3FF"/>
            </a:solidFill>
            <a:ln w="28575">
              <a:solidFill>
                <a:srgbClr val="000000"/>
              </a:solidFill>
              <a:miter lim="800000"/>
              <a:headEnd type="none" w="sm" len="sm"/>
              <a:tailEnd type="none" w="sm" len="sm"/>
            </a:ln>
          </p:spPr>
          <p:txBody>
            <a:bodyPr wrap="none" lIns="46038" tIns="46038" rIns="46038" bIns="46038"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18442" name="Rectangle 6"/>
            <p:cNvSpPr>
              <a:spLocks noChangeArrowheads="1"/>
            </p:cNvSpPr>
            <p:nvPr/>
          </p:nvSpPr>
          <p:spPr bwMode="blackWhite">
            <a:xfrm>
              <a:off x="7904163" y="5649912"/>
              <a:ext cx="1054100" cy="369888"/>
            </a:xfrm>
            <a:prstGeom prst="rect">
              <a:avLst/>
            </a:prstGeom>
            <a:solidFill>
              <a:schemeClr val="accent6"/>
            </a:solidFill>
            <a:ln w="28575">
              <a:solidFill>
                <a:srgbClr val="000000"/>
              </a:solidFill>
              <a:miter lim="800000"/>
              <a:headEnd type="none" w="sm" len="sm"/>
              <a:tailEnd type="none" w="sm" len="sm"/>
            </a:ln>
          </p:spPr>
          <p:txBody>
            <a:bodyPr wrap="none" lIns="46038" tIns="46038" rIns="46038" bIns="46038" anchor="ctr" anchorCtr="1"/>
            <a:lstStyle>
              <a:lvl1pPr defTabSz="822325">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defTabSz="822325">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defTabSz="822325">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defTabSz="822325">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defTabSz="822325">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defTabSz="822325"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defTabSz="822325"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defTabSz="822325"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defTabSz="822325"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a:lnSpc>
                  <a:spcPct val="95000"/>
                </a:lnSpc>
                <a:spcBef>
                  <a:spcPct val="0"/>
                </a:spcBef>
                <a:buClrTx/>
                <a:buFontTx/>
                <a:buNone/>
                <a:defRPr/>
              </a:pPr>
              <a:r>
                <a:rPr lang="en-US" altLang="en-US" sz="1600" dirty="0">
                  <a:solidFill>
                    <a:srgbClr val="000000"/>
                  </a:solidFill>
                </a:rPr>
                <a:t>Job4</a:t>
              </a:r>
            </a:p>
          </p:txBody>
        </p:sp>
        <p:sp>
          <p:nvSpPr>
            <p:cNvPr id="20491" name="AutoShape 14"/>
            <p:cNvSpPr>
              <a:spLocks noChangeArrowheads="1"/>
            </p:cNvSpPr>
            <p:nvPr/>
          </p:nvSpPr>
          <p:spPr bwMode="blackWhite">
            <a:xfrm>
              <a:off x="7802563" y="5102225"/>
              <a:ext cx="1458912" cy="358775"/>
            </a:xfrm>
            <a:prstGeom prst="roundRect">
              <a:avLst>
                <a:gd name="adj" fmla="val 16667"/>
              </a:avLst>
            </a:prstGeom>
            <a:solidFill>
              <a:srgbClr val="FF9900"/>
            </a:solidFill>
            <a:ln w="28575">
              <a:solidFill>
                <a:srgbClr val="000000"/>
              </a:solidFill>
              <a:round/>
              <a:headEnd type="none" w="sm" len="sm"/>
              <a:tailEnd type="none" w="sm" len="sm"/>
            </a:ln>
          </p:spPr>
          <p:txBody>
            <a:bodyPr wrap="none" lIns="46038" tIns="46038" rIns="46038" bIns="46038" anchor="ctr" anchorCtr="1"/>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000000"/>
                  </a:solidFill>
                </a:rPr>
                <a:t>Job class</a:t>
              </a:r>
            </a:p>
          </p:txBody>
        </p:sp>
        <p:cxnSp>
          <p:nvCxnSpPr>
            <p:cNvPr id="20492" name="AutoShape 15"/>
            <p:cNvCxnSpPr>
              <a:cxnSpLocks noChangeShapeType="1"/>
            </p:cNvCxnSpPr>
            <p:nvPr/>
          </p:nvCxnSpPr>
          <p:spPr bwMode="blackWhite">
            <a:xfrm flipH="1">
              <a:off x="8110538" y="5486400"/>
              <a:ext cx="0" cy="109538"/>
            </a:xfrm>
            <a:prstGeom prst="straightConnector1">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20493" name="AutoShape 16"/>
            <p:cNvSpPr>
              <a:spLocks noChangeArrowheads="1"/>
            </p:cNvSpPr>
            <p:nvPr/>
          </p:nvSpPr>
          <p:spPr bwMode="blackWhite">
            <a:xfrm>
              <a:off x="9648825" y="5486400"/>
              <a:ext cx="1358900" cy="457200"/>
            </a:xfrm>
            <a:prstGeom prst="roundRect">
              <a:avLst>
                <a:gd name="adj" fmla="val 16667"/>
              </a:avLst>
            </a:prstGeom>
            <a:solidFill>
              <a:srgbClr val="6699CC"/>
            </a:solidFill>
            <a:ln w="28575">
              <a:solidFill>
                <a:srgbClr val="000000"/>
              </a:solidFill>
              <a:round/>
              <a:headEnd type="none" w="sm" len="sm"/>
              <a:tailEnd type="none" w="sm" len="sm"/>
            </a:ln>
          </p:spPr>
          <p:txBody>
            <a:bodyPr wrap="none" lIns="46038" tIns="46038" rIns="46038" bIns="46038" anchor="ctr" anchorCtr="1"/>
            <a:lstStyle>
              <a:lvl1pPr defTabSz="822325">
                <a:defRPr>
                  <a:solidFill>
                    <a:schemeClr val="tx1"/>
                  </a:solidFill>
                  <a:latin typeface="Arial" panose="020B0604020202020204" pitchFamily="34" charset="0"/>
                  <a:cs typeface="Arial" panose="020B0604020202020204" pitchFamily="34" charset="0"/>
                </a:defRPr>
              </a:lvl1pPr>
              <a:lvl2pPr marL="742950" indent="-285750" defTabSz="822325">
                <a:defRPr>
                  <a:solidFill>
                    <a:schemeClr val="tx1"/>
                  </a:solidFill>
                  <a:latin typeface="Arial" panose="020B0604020202020204" pitchFamily="34" charset="0"/>
                  <a:cs typeface="Arial" panose="020B0604020202020204" pitchFamily="34" charset="0"/>
                </a:defRPr>
              </a:lvl2pPr>
              <a:lvl3pPr marL="1143000" indent="-228600" defTabSz="822325">
                <a:defRPr>
                  <a:solidFill>
                    <a:schemeClr val="tx1"/>
                  </a:solidFill>
                  <a:latin typeface="Arial" panose="020B0604020202020204" pitchFamily="34" charset="0"/>
                  <a:cs typeface="Arial" panose="020B0604020202020204" pitchFamily="34" charset="0"/>
                </a:defRPr>
              </a:lvl3pPr>
              <a:lvl4pPr marL="1600200" indent="-228600" defTabSz="822325">
                <a:defRPr>
                  <a:solidFill>
                    <a:schemeClr val="tx1"/>
                  </a:solidFill>
                  <a:latin typeface="Arial" panose="020B0604020202020204" pitchFamily="34" charset="0"/>
                  <a:cs typeface="Arial" panose="020B0604020202020204" pitchFamily="34" charset="0"/>
                </a:defRPr>
              </a:lvl4pPr>
              <a:lvl5pPr marL="2057400" indent="-228600" defTabSz="822325">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5000"/>
                </a:lnSpc>
              </a:pPr>
              <a:r>
                <a:rPr lang="en-US" altLang="en-US" sz="1400" dirty="0">
                  <a:solidFill>
                    <a:schemeClr val="bg1"/>
                  </a:solidFill>
                </a:rPr>
                <a:t>Window4</a:t>
              </a:r>
            </a:p>
          </p:txBody>
        </p:sp>
        <p:sp>
          <p:nvSpPr>
            <p:cNvPr id="20494" name="AutoShape 20"/>
            <p:cNvSpPr>
              <a:spLocks noChangeArrowheads="1"/>
            </p:cNvSpPr>
            <p:nvPr/>
          </p:nvSpPr>
          <p:spPr bwMode="blackWhite">
            <a:xfrm>
              <a:off x="8837613" y="3429000"/>
              <a:ext cx="2413000" cy="533400"/>
            </a:xfrm>
            <a:prstGeom prst="roundRect">
              <a:avLst>
                <a:gd name="adj" fmla="val 16667"/>
              </a:avLst>
            </a:prstGeom>
            <a:solidFill>
              <a:srgbClr val="FFCC99"/>
            </a:solidFill>
            <a:ln w="28575">
              <a:solidFill>
                <a:srgbClr val="000000"/>
              </a:solidFill>
              <a:round/>
              <a:headEnd type="none" w="sm" len="sm"/>
              <a:tailEnd type="none" w="sm" len="sm"/>
            </a:ln>
          </p:spPr>
          <p:txBody>
            <a:bodyPr wrap="none" lIns="46038" tIns="46038" rIns="46038" bIns="46038" anchor="ctr" anchorCtr="1"/>
            <a:lstStyle>
              <a:lvl1pPr defTabSz="822325">
                <a:defRPr>
                  <a:solidFill>
                    <a:schemeClr val="tx1"/>
                  </a:solidFill>
                  <a:latin typeface="Arial" panose="020B0604020202020204" pitchFamily="34" charset="0"/>
                  <a:cs typeface="Arial" panose="020B0604020202020204" pitchFamily="34" charset="0"/>
                </a:defRPr>
              </a:lvl1pPr>
              <a:lvl2pPr marL="742950" indent="-285750" defTabSz="822325">
                <a:defRPr>
                  <a:solidFill>
                    <a:schemeClr val="tx1"/>
                  </a:solidFill>
                  <a:latin typeface="Arial" panose="020B0604020202020204" pitchFamily="34" charset="0"/>
                  <a:cs typeface="Arial" panose="020B0604020202020204" pitchFamily="34" charset="0"/>
                </a:defRPr>
              </a:lvl2pPr>
              <a:lvl3pPr marL="1143000" indent="-228600" defTabSz="822325">
                <a:defRPr>
                  <a:solidFill>
                    <a:schemeClr val="tx1"/>
                  </a:solidFill>
                  <a:latin typeface="Arial" panose="020B0604020202020204" pitchFamily="34" charset="0"/>
                  <a:cs typeface="Arial" panose="020B0604020202020204" pitchFamily="34" charset="0"/>
                </a:defRPr>
              </a:lvl3pPr>
              <a:lvl4pPr marL="1600200" indent="-228600" defTabSz="822325">
                <a:defRPr>
                  <a:solidFill>
                    <a:schemeClr val="tx1"/>
                  </a:solidFill>
                  <a:latin typeface="Arial" panose="020B0604020202020204" pitchFamily="34" charset="0"/>
                  <a:cs typeface="Arial" panose="020B0604020202020204" pitchFamily="34" charset="0"/>
                </a:defRPr>
              </a:lvl4pPr>
              <a:lvl5pPr marL="2057400" indent="-228600" defTabSz="822325">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5000"/>
                </a:lnSpc>
              </a:pPr>
              <a:r>
                <a:rPr lang="en-US" altLang="en-US" sz="1600" dirty="0">
                  <a:solidFill>
                    <a:srgbClr val="000000"/>
                  </a:solidFill>
                </a:rPr>
                <a:t>CDB Resource </a:t>
              </a:r>
            </a:p>
            <a:p>
              <a:pPr algn="ctr">
                <a:lnSpc>
                  <a:spcPct val="95000"/>
                </a:lnSpc>
              </a:pPr>
              <a:r>
                <a:rPr lang="en-US" altLang="en-US" sz="1600" dirty="0">
                  <a:solidFill>
                    <a:srgbClr val="000000"/>
                  </a:solidFill>
                </a:rPr>
                <a:t>Plan </a:t>
              </a:r>
              <a:r>
                <a:rPr lang="en-US" altLang="en-US" sz="1600" b="1" dirty="0">
                  <a:solidFill>
                    <a:srgbClr val="000000"/>
                  </a:solidFill>
                </a:rPr>
                <a:t>2 shares</a:t>
              </a:r>
            </a:p>
          </p:txBody>
        </p:sp>
        <p:sp>
          <p:nvSpPr>
            <p:cNvPr id="20495" name="AutoShape 23"/>
            <p:cNvSpPr>
              <a:spLocks noChangeArrowheads="1"/>
            </p:cNvSpPr>
            <p:nvPr/>
          </p:nvSpPr>
          <p:spPr bwMode="blackWhite">
            <a:xfrm>
              <a:off x="7802563" y="4343400"/>
              <a:ext cx="1560512" cy="533400"/>
            </a:xfrm>
            <a:prstGeom prst="roundRect">
              <a:avLst>
                <a:gd name="adj" fmla="val 16667"/>
              </a:avLst>
            </a:prstGeom>
            <a:solidFill>
              <a:schemeClr val="bg1"/>
            </a:solidFill>
            <a:ln w="28575">
              <a:solidFill>
                <a:srgbClr val="000000"/>
              </a:solidFill>
              <a:round/>
              <a:headEnd type="none" w="sm" len="sm"/>
              <a:tailEnd type="none" w="sm" len="sm"/>
            </a:ln>
          </p:spPr>
          <p:txBody>
            <a:bodyPr wrap="none" lIns="46038" tIns="46038" rIns="46038" bIns="46038" anchor="ctr" anchorCtr="1"/>
            <a:lstStyle>
              <a:lvl1pPr defTabSz="822325">
                <a:defRPr>
                  <a:solidFill>
                    <a:schemeClr val="tx1"/>
                  </a:solidFill>
                  <a:latin typeface="Arial" panose="020B0604020202020204" pitchFamily="34" charset="0"/>
                  <a:cs typeface="Arial" panose="020B0604020202020204" pitchFamily="34" charset="0"/>
                </a:defRPr>
              </a:lvl1pPr>
              <a:lvl2pPr marL="742950" indent="-285750" defTabSz="822325">
                <a:defRPr>
                  <a:solidFill>
                    <a:schemeClr val="tx1"/>
                  </a:solidFill>
                  <a:latin typeface="Arial" panose="020B0604020202020204" pitchFamily="34" charset="0"/>
                  <a:cs typeface="Arial" panose="020B0604020202020204" pitchFamily="34" charset="0"/>
                </a:defRPr>
              </a:lvl2pPr>
              <a:lvl3pPr marL="1143000" indent="-228600" defTabSz="822325">
                <a:defRPr>
                  <a:solidFill>
                    <a:schemeClr val="tx1"/>
                  </a:solidFill>
                  <a:latin typeface="Arial" panose="020B0604020202020204" pitchFamily="34" charset="0"/>
                  <a:cs typeface="Arial" panose="020B0604020202020204" pitchFamily="34" charset="0"/>
                </a:defRPr>
              </a:lvl3pPr>
              <a:lvl4pPr marL="1600200" indent="-228600" defTabSz="822325">
                <a:defRPr>
                  <a:solidFill>
                    <a:schemeClr val="tx1"/>
                  </a:solidFill>
                  <a:latin typeface="Arial" panose="020B0604020202020204" pitchFamily="34" charset="0"/>
                  <a:cs typeface="Arial" panose="020B0604020202020204" pitchFamily="34" charset="0"/>
                </a:defRPr>
              </a:lvl4pPr>
              <a:lvl5pPr marL="2057400" indent="-228600" defTabSz="822325">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5000"/>
                </a:lnSpc>
              </a:pPr>
              <a:r>
                <a:rPr lang="en-US" altLang="en-US" sz="1200" dirty="0">
                  <a:solidFill>
                    <a:srgbClr val="000000"/>
                  </a:solidFill>
                </a:rPr>
                <a:t>Resource</a:t>
              </a:r>
              <a:br>
                <a:rPr lang="en-US" altLang="en-US" sz="1200" dirty="0">
                  <a:solidFill>
                    <a:srgbClr val="000000"/>
                  </a:solidFill>
                </a:rPr>
              </a:br>
              <a:r>
                <a:rPr lang="en-US" altLang="en-US" sz="1200" dirty="0">
                  <a:solidFill>
                    <a:srgbClr val="000000"/>
                  </a:solidFill>
                </a:rPr>
                <a:t>consumer group</a:t>
              </a:r>
            </a:p>
          </p:txBody>
        </p:sp>
        <p:sp>
          <p:nvSpPr>
            <p:cNvPr id="20496" name="Line 3"/>
            <p:cNvSpPr>
              <a:spLocks noChangeShapeType="1"/>
            </p:cNvSpPr>
            <p:nvPr/>
          </p:nvSpPr>
          <p:spPr bwMode="blackWhite">
            <a:xfrm flipH="1">
              <a:off x="9856788" y="5059363"/>
              <a:ext cx="0" cy="274637"/>
            </a:xfrm>
            <a:prstGeom prst="line">
              <a:avLst/>
            </a:prstGeom>
            <a:noFill/>
            <a:ln w="28575">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20497" name="Line 3"/>
            <p:cNvSpPr>
              <a:spLocks noChangeShapeType="1"/>
            </p:cNvSpPr>
            <p:nvPr/>
          </p:nvSpPr>
          <p:spPr bwMode="blackWhite">
            <a:xfrm flipV="1">
              <a:off x="9018588" y="5791200"/>
              <a:ext cx="731837" cy="0"/>
            </a:xfrm>
            <a:prstGeom prst="line">
              <a:avLst/>
            </a:prstGeom>
            <a:noFill/>
            <a:ln w="28575">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20498" name="Line 2"/>
            <p:cNvSpPr>
              <a:spLocks noChangeShapeType="1"/>
            </p:cNvSpPr>
            <p:nvPr/>
          </p:nvSpPr>
          <p:spPr bwMode="blackWhite">
            <a:xfrm>
              <a:off x="2505075" y="4572000"/>
              <a:ext cx="914400" cy="0"/>
            </a:xfrm>
            <a:prstGeom prst="line">
              <a:avLst/>
            </a:prstGeom>
            <a:noFill/>
            <a:ln w="28575">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20499" name="Line 3"/>
            <p:cNvSpPr>
              <a:spLocks noChangeShapeType="1"/>
            </p:cNvSpPr>
            <p:nvPr/>
          </p:nvSpPr>
          <p:spPr bwMode="blackWhite">
            <a:xfrm>
              <a:off x="1793875" y="4916488"/>
              <a:ext cx="0" cy="182562"/>
            </a:xfrm>
            <a:prstGeom prst="line">
              <a:avLst/>
            </a:prstGeom>
            <a:noFill/>
            <a:ln w="28575">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20500" name="Rectangle 4"/>
            <p:cNvSpPr>
              <a:spLocks noChangeArrowheads="1"/>
            </p:cNvSpPr>
            <p:nvPr/>
          </p:nvSpPr>
          <p:spPr bwMode="blackWhite">
            <a:xfrm>
              <a:off x="2844800" y="4267200"/>
              <a:ext cx="1557338" cy="1752600"/>
            </a:xfrm>
            <a:prstGeom prst="rect">
              <a:avLst/>
            </a:prstGeom>
            <a:solidFill>
              <a:srgbClr val="D2E1E1"/>
            </a:solidFill>
            <a:ln w="28575">
              <a:solidFill>
                <a:srgbClr val="000000"/>
              </a:solidFill>
              <a:miter lim="800000"/>
              <a:headEnd type="none" w="sm" len="sm"/>
              <a:tailEnd type="none" w="sm" len="sm"/>
            </a:ln>
          </p:spPr>
          <p:txBody>
            <a:bodyPr wrap="none" lIns="46038" tIns="46038" rIns="46038" bIns="46038"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18453" name="Rectangle 6"/>
            <p:cNvSpPr>
              <a:spLocks noChangeArrowheads="1"/>
            </p:cNvSpPr>
            <p:nvPr/>
          </p:nvSpPr>
          <p:spPr bwMode="blackWhite">
            <a:xfrm>
              <a:off x="1228725" y="5649912"/>
              <a:ext cx="1209675" cy="369888"/>
            </a:xfrm>
            <a:prstGeom prst="rect">
              <a:avLst/>
            </a:prstGeom>
            <a:solidFill>
              <a:schemeClr val="accent6"/>
            </a:solidFill>
            <a:ln w="28575">
              <a:solidFill>
                <a:srgbClr val="000000"/>
              </a:solidFill>
              <a:miter lim="800000"/>
              <a:headEnd type="none" w="sm" len="sm"/>
              <a:tailEnd type="none" w="sm" len="sm"/>
            </a:ln>
          </p:spPr>
          <p:txBody>
            <a:bodyPr wrap="none" lIns="46038" tIns="46038" rIns="46038" bIns="46038" anchor="ctr" anchorCtr="1"/>
            <a:lstStyle>
              <a:lvl1pPr defTabSz="822325">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defTabSz="822325">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defTabSz="822325">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defTabSz="822325">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defTabSz="822325">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defTabSz="822325"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defTabSz="822325"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defTabSz="822325"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defTabSz="822325"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a:lnSpc>
                  <a:spcPct val="95000"/>
                </a:lnSpc>
                <a:spcBef>
                  <a:spcPct val="0"/>
                </a:spcBef>
                <a:buClrTx/>
                <a:buFontTx/>
                <a:buNone/>
                <a:defRPr/>
              </a:pPr>
              <a:r>
                <a:rPr lang="en-US" altLang="en-US" sz="1600" dirty="0">
                  <a:solidFill>
                    <a:srgbClr val="000000"/>
                  </a:solidFill>
                </a:rPr>
                <a:t>Job2</a:t>
              </a:r>
            </a:p>
          </p:txBody>
        </p:sp>
        <p:sp>
          <p:nvSpPr>
            <p:cNvPr id="20502" name="AutoShape 14"/>
            <p:cNvSpPr>
              <a:spLocks noChangeArrowheads="1"/>
            </p:cNvSpPr>
            <p:nvPr/>
          </p:nvSpPr>
          <p:spPr bwMode="blackWhite">
            <a:xfrm>
              <a:off x="1233488" y="5102225"/>
              <a:ext cx="1306512" cy="358775"/>
            </a:xfrm>
            <a:prstGeom prst="roundRect">
              <a:avLst>
                <a:gd name="adj" fmla="val 16667"/>
              </a:avLst>
            </a:prstGeom>
            <a:solidFill>
              <a:srgbClr val="FF9900"/>
            </a:solidFill>
            <a:ln w="28575">
              <a:solidFill>
                <a:srgbClr val="000000"/>
              </a:solidFill>
              <a:round/>
              <a:headEnd type="none" w="sm" len="sm"/>
              <a:tailEnd type="none" w="sm" len="sm"/>
            </a:ln>
          </p:spPr>
          <p:txBody>
            <a:bodyPr wrap="none" lIns="46038" tIns="46038" rIns="46038" bIns="46038" anchor="ctr" anchorCtr="1"/>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000000"/>
                  </a:solidFill>
                </a:rPr>
                <a:t>Job class</a:t>
              </a:r>
            </a:p>
          </p:txBody>
        </p:sp>
        <p:cxnSp>
          <p:nvCxnSpPr>
            <p:cNvPr id="20503" name="AutoShape 15"/>
            <p:cNvCxnSpPr>
              <a:cxnSpLocks noChangeShapeType="1"/>
            </p:cNvCxnSpPr>
            <p:nvPr/>
          </p:nvCxnSpPr>
          <p:spPr bwMode="blackWhite">
            <a:xfrm flipH="1">
              <a:off x="1793875" y="5486400"/>
              <a:ext cx="0" cy="109538"/>
            </a:xfrm>
            <a:prstGeom prst="straightConnector1">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20504" name="AutoShape 16"/>
            <p:cNvSpPr>
              <a:spLocks noChangeArrowheads="1"/>
            </p:cNvSpPr>
            <p:nvPr/>
          </p:nvSpPr>
          <p:spPr bwMode="blackWhite">
            <a:xfrm>
              <a:off x="3003550" y="5511800"/>
              <a:ext cx="1233488" cy="431800"/>
            </a:xfrm>
            <a:prstGeom prst="roundRect">
              <a:avLst>
                <a:gd name="adj" fmla="val 16667"/>
              </a:avLst>
            </a:prstGeom>
            <a:solidFill>
              <a:srgbClr val="6699CC"/>
            </a:solidFill>
            <a:ln w="28575">
              <a:solidFill>
                <a:srgbClr val="000000"/>
              </a:solidFill>
              <a:round/>
              <a:headEnd type="none" w="sm" len="sm"/>
              <a:tailEnd type="none" w="sm" len="sm"/>
            </a:ln>
          </p:spPr>
          <p:txBody>
            <a:bodyPr wrap="none" lIns="46038" tIns="46038" rIns="46038" bIns="46038" anchor="ctr" anchorCtr="1"/>
            <a:lstStyle>
              <a:lvl1pPr defTabSz="822325">
                <a:defRPr>
                  <a:solidFill>
                    <a:schemeClr val="tx1"/>
                  </a:solidFill>
                  <a:latin typeface="Arial" panose="020B0604020202020204" pitchFamily="34" charset="0"/>
                  <a:cs typeface="Arial" panose="020B0604020202020204" pitchFamily="34" charset="0"/>
                </a:defRPr>
              </a:lvl1pPr>
              <a:lvl2pPr marL="742950" indent="-285750" defTabSz="822325">
                <a:defRPr>
                  <a:solidFill>
                    <a:schemeClr val="tx1"/>
                  </a:solidFill>
                  <a:latin typeface="Arial" panose="020B0604020202020204" pitchFamily="34" charset="0"/>
                  <a:cs typeface="Arial" panose="020B0604020202020204" pitchFamily="34" charset="0"/>
                </a:defRPr>
              </a:lvl2pPr>
              <a:lvl3pPr marL="1143000" indent="-228600" defTabSz="822325">
                <a:defRPr>
                  <a:solidFill>
                    <a:schemeClr val="tx1"/>
                  </a:solidFill>
                  <a:latin typeface="Arial" panose="020B0604020202020204" pitchFamily="34" charset="0"/>
                  <a:cs typeface="Arial" panose="020B0604020202020204" pitchFamily="34" charset="0"/>
                </a:defRPr>
              </a:lvl3pPr>
              <a:lvl4pPr marL="1600200" indent="-228600" defTabSz="822325">
                <a:defRPr>
                  <a:solidFill>
                    <a:schemeClr val="tx1"/>
                  </a:solidFill>
                  <a:latin typeface="Arial" panose="020B0604020202020204" pitchFamily="34" charset="0"/>
                  <a:cs typeface="Arial" panose="020B0604020202020204" pitchFamily="34" charset="0"/>
                </a:defRPr>
              </a:lvl4pPr>
              <a:lvl5pPr marL="2057400" indent="-228600" defTabSz="822325">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5000"/>
                </a:lnSpc>
              </a:pPr>
              <a:r>
                <a:rPr lang="en-US" altLang="en-US" sz="1400" dirty="0">
                  <a:solidFill>
                    <a:schemeClr val="bg1"/>
                  </a:solidFill>
                </a:rPr>
                <a:t>Window2</a:t>
              </a:r>
            </a:p>
          </p:txBody>
        </p:sp>
        <p:sp>
          <p:nvSpPr>
            <p:cNvPr id="20505" name="AutoShape 20"/>
            <p:cNvSpPr>
              <a:spLocks noChangeArrowheads="1"/>
            </p:cNvSpPr>
            <p:nvPr/>
          </p:nvSpPr>
          <p:spPr bwMode="blackWhite">
            <a:xfrm>
              <a:off x="2979738" y="4419600"/>
              <a:ext cx="1320800" cy="533400"/>
            </a:xfrm>
            <a:prstGeom prst="roundRect">
              <a:avLst>
                <a:gd name="adj" fmla="val 16667"/>
              </a:avLst>
            </a:prstGeom>
            <a:solidFill>
              <a:srgbClr val="FFCC99"/>
            </a:solidFill>
            <a:ln w="28575">
              <a:solidFill>
                <a:srgbClr val="000000"/>
              </a:solidFill>
              <a:round/>
              <a:headEnd type="none" w="sm" len="sm"/>
              <a:tailEnd type="none" w="sm" len="sm"/>
            </a:ln>
          </p:spPr>
          <p:txBody>
            <a:bodyPr wrap="none" lIns="46038" tIns="46038" rIns="46038" bIns="46038" anchor="ctr" anchorCtr="1"/>
            <a:lstStyle>
              <a:lvl1pPr defTabSz="822325">
                <a:defRPr>
                  <a:solidFill>
                    <a:schemeClr val="tx1"/>
                  </a:solidFill>
                  <a:latin typeface="Arial" panose="020B0604020202020204" pitchFamily="34" charset="0"/>
                  <a:cs typeface="Arial" panose="020B0604020202020204" pitchFamily="34" charset="0"/>
                </a:defRPr>
              </a:lvl1pPr>
              <a:lvl2pPr marL="742950" indent="-285750" defTabSz="822325">
                <a:defRPr>
                  <a:solidFill>
                    <a:schemeClr val="tx1"/>
                  </a:solidFill>
                  <a:latin typeface="Arial" panose="020B0604020202020204" pitchFamily="34" charset="0"/>
                  <a:cs typeface="Arial" panose="020B0604020202020204" pitchFamily="34" charset="0"/>
                </a:defRPr>
              </a:lvl2pPr>
              <a:lvl3pPr marL="1143000" indent="-228600" defTabSz="822325">
                <a:defRPr>
                  <a:solidFill>
                    <a:schemeClr val="tx1"/>
                  </a:solidFill>
                  <a:latin typeface="Arial" panose="020B0604020202020204" pitchFamily="34" charset="0"/>
                  <a:cs typeface="Arial" panose="020B0604020202020204" pitchFamily="34" charset="0"/>
                </a:defRPr>
              </a:lvl3pPr>
              <a:lvl4pPr marL="1600200" indent="-228600" defTabSz="822325">
                <a:defRPr>
                  <a:solidFill>
                    <a:schemeClr val="tx1"/>
                  </a:solidFill>
                  <a:latin typeface="Arial" panose="020B0604020202020204" pitchFamily="34" charset="0"/>
                  <a:cs typeface="Arial" panose="020B0604020202020204" pitchFamily="34" charset="0"/>
                </a:defRPr>
              </a:lvl4pPr>
              <a:lvl5pPr marL="2057400" indent="-228600" defTabSz="822325">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5000"/>
                </a:lnSpc>
              </a:pPr>
              <a:r>
                <a:rPr lang="en-US" altLang="en-US" sz="1400" dirty="0">
                  <a:solidFill>
                    <a:srgbClr val="000000"/>
                  </a:solidFill>
                </a:rPr>
                <a:t>PDB plan </a:t>
              </a:r>
            </a:p>
            <a:p>
              <a:pPr algn="ctr">
                <a:lnSpc>
                  <a:spcPct val="95000"/>
                </a:lnSpc>
              </a:pPr>
              <a:r>
                <a:rPr lang="en-US" altLang="en-US" sz="1400" b="1" dirty="0">
                  <a:solidFill>
                    <a:srgbClr val="000000"/>
                  </a:solidFill>
                </a:rPr>
                <a:t>20%</a:t>
              </a:r>
            </a:p>
          </p:txBody>
        </p:sp>
        <p:sp>
          <p:nvSpPr>
            <p:cNvPr id="20506" name="AutoShape 23"/>
            <p:cNvSpPr>
              <a:spLocks noChangeArrowheads="1"/>
            </p:cNvSpPr>
            <p:nvPr/>
          </p:nvSpPr>
          <p:spPr bwMode="blackWhite">
            <a:xfrm>
              <a:off x="1016000" y="4114800"/>
              <a:ext cx="1422400" cy="744538"/>
            </a:xfrm>
            <a:prstGeom prst="roundRect">
              <a:avLst>
                <a:gd name="adj" fmla="val 16667"/>
              </a:avLst>
            </a:prstGeom>
            <a:solidFill>
              <a:schemeClr val="bg1"/>
            </a:solidFill>
            <a:ln w="28575">
              <a:solidFill>
                <a:srgbClr val="000000"/>
              </a:solidFill>
              <a:round/>
              <a:headEnd type="none" w="sm" len="sm"/>
              <a:tailEnd type="none" w="sm" len="sm"/>
            </a:ln>
          </p:spPr>
          <p:txBody>
            <a:bodyPr wrap="none" lIns="46038" tIns="46038" rIns="46038" bIns="46038" anchor="ctr" anchorCtr="1"/>
            <a:lstStyle>
              <a:lvl1pPr defTabSz="822325">
                <a:defRPr>
                  <a:solidFill>
                    <a:schemeClr val="tx1"/>
                  </a:solidFill>
                  <a:latin typeface="Arial" panose="020B0604020202020204" pitchFamily="34" charset="0"/>
                  <a:cs typeface="Arial" panose="020B0604020202020204" pitchFamily="34" charset="0"/>
                </a:defRPr>
              </a:lvl1pPr>
              <a:lvl2pPr marL="742950" indent="-285750" defTabSz="822325">
                <a:defRPr>
                  <a:solidFill>
                    <a:schemeClr val="tx1"/>
                  </a:solidFill>
                  <a:latin typeface="Arial" panose="020B0604020202020204" pitchFamily="34" charset="0"/>
                  <a:cs typeface="Arial" panose="020B0604020202020204" pitchFamily="34" charset="0"/>
                </a:defRPr>
              </a:lvl2pPr>
              <a:lvl3pPr marL="1143000" indent="-228600" defTabSz="822325">
                <a:defRPr>
                  <a:solidFill>
                    <a:schemeClr val="tx1"/>
                  </a:solidFill>
                  <a:latin typeface="Arial" panose="020B0604020202020204" pitchFamily="34" charset="0"/>
                  <a:cs typeface="Arial" panose="020B0604020202020204" pitchFamily="34" charset="0"/>
                </a:defRPr>
              </a:lvl3pPr>
              <a:lvl4pPr marL="1600200" indent="-228600" defTabSz="822325">
                <a:defRPr>
                  <a:solidFill>
                    <a:schemeClr val="tx1"/>
                  </a:solidFill>
                  <a:latin typeface="Arial" panose="020B0604020202020204" pitchFamily="34" charset="0"/>
                  <a:cs typeface="Arial" panose="020B0604020202020204" pitchFamily="34" charset="0"/>
                </a:defRPr>
              </a:lvl4pPr>
              <a:lvl5pPr marL="2057400" indent="-228600" defTabSz="822325">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5000"/>
                </a:lnSpc>
              </a:pPr>
              <a:r>
                <a:rPr lang="en-US" altLang="en-US" sz="1400" dirty="0">
                  <a:solidFill>
                    <a:srgbClr val="000000"/>
                  </a:solidFill>
                </a:rPr>
                <a:t>Resource</a:t>
              </a:r>
              <a:br>
                <a:rPr lang="en-US" altLang="en-US" sz="1400" dirty="0">
                  <a:solidFill>
                    <a:srgbClr val="000000"/>
                  </a:solidFill>
                </a:rPr>
              </a:br>
              <a:r>
                <a:rPr lang="en-US" altLang="en-US" sz="1400" dirty="0">
                  <a:solidFill>
                    <a:srgbClr val="000000"/>
                  </a:solidFill>
                </a:rPr>
                <a:t>consumer </a:t>
              </a:r>
            </a:p>
            <a:p>
              <a:pPr>
                <a:lnSpc>
                  <a:spcPct val="95000"/>
                </a:lnSpc>
              </a:pPr>
              <a:r>
                <a:rPr lang="en-US" altLang="en-US" sz="1400" dirty="0">
                  <a:solidFill>
                    <a:srgbClr val="000000"/>
                  </a:solidFill>
                </a:rPr>
                <a:t>group</a:t>
              </a:r>
            </a:p>
          </p:txBody>
        </p:sp>
        <p:sp>
          <p:nvSpPr>
            <p:cNvPr id="20507" name="Line 3"/>
            <p:cNvSpPr>
              <a:spLocks noChangeShapeType="1"/>
            </p:cNvSpPr>
            <p:nvPr/>
          </p:nvSpPr>
          <p:spPr bwMode="blackWhite">
            <a:xfrm flipH="1">
              <a:off x="3554413" y="5029200"/>
              <a:ext cx="0" cy="457200"/>
            </a:xfrm>
            <a:prstGeom prst="line">
              <a:avLst/>
            </a:prstGeom>
            <a:noFill/>
            <a:ln w="28575">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20508" name="Line 3"/>
            <p:cNvSpPr>
              <a:spLocks noChangeShapeType="1"/>
            </p:cNvSpPr>
            <p:nvPr/>
          </p:nvSpPr>
          <p:spPr bwMode="blackWhite">
            <a:xfrm flipV="1">
              <a:off x="2438400" y="5791200"/>
              <a:ext cx="485775" cy="0"/>
            </a:xfrm>
            <a:prstGeom prst="line">
              <a:avLst/>
            </a:prstGeom>
            <a:noFill/>
            <a:ln w="28575">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20509" name="Rectangle 4"/>
            <p:cNvSpPr>
              <a:spLocks noChangeArrowheads="1"/>
            </p:cNvSpPr>
            <p:nvPr/>
          </p:nvSpPr>
          <p:spPr bwMode="blackWhite">
            <a:xfrm>
              <a:off x="4672013" y="1447800"/>
              <a:ext cx="4064000" cy="1524000"/>
            </a:xfrm>
            <a:prstGeom prst="rect">
              <a:avLst/>
            </a:prstGeom>
            <a:solidFill>
              <a:srgbClr val="DBDBFF"/>
            </a:solidFill>
            <a:ln w="28575">
              <a:solidFill>
                <a:srgbClr val="000000"/>
              </a:solidFill>
              <a:miter lim="800000"/>
              <a:headEnd type="none" w="sm" len="sm"/>
              <a:tailEnd type="none" w="sm" len="sm"/>
            </a:ln>
          </p:spPr>
          <p:txBody>
            <a:bodyPr wrap="none" lIns="46038" tIns="46038" rIns="46038" bIns="46038"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20510" name="AutoShape 16"/>
            <p:cNvSpPr>
              <a:spLocks noChangeArrowheads="1"/>
            </p:cNvSpPr>
            <p:nvPr/>
          </p:nvSpPr>
          <p:spPr bwMode="blackWhite">
            <a:xfrm>
              <a:off x="5470525" y="2438400"/>
              <a:ext cx="2249488" cy="344488"/>
            </a:xfrm>
            <a:prstGeom prst="roundRect">
              <a:avLst>
                <a:gd name="adj" fmla="val 16667"/>
              </a:avLst>
            </a:prstGeom>
            <a:solidFill>
              <a:srgbClr val="6699CC"/>
            </a:solidFill>
            <a:ln w="28575">
              <a:solidFill>
                <a:srgbClr val="000000"/>
              </a:solidFill>
              <a:round/>
              <a:headEnd type="none" w="sm" len="sm"/>
              <a:tailEnd type="none" w="sm" len="sm"/>
            </a:ln>
          </p:spPr>
          <p:txBody>
            <a:bodyPr wrap="none" lIns="46038" tIns="46038" rIns="46038" bIns="46038" anchor="ctr" anchorCtr="1"/>
            <a:lstStyle>
              <a:lvl1pPr defTabSz="822325">
                <a:defRPr>
                  <a:solidFill>
                    <a:schemeClr val="tx1"/>
                  </a:solidFill>
                  <a:latin typeface="Arial" panose="020B0604020202020204" pitchFamily="34" charset="0"/>
                  <a:cs typeface="Arial" panose="020B0604020202020204" pitchFamily="34" charset="0"/>
                </a:defRPr>
              </a:lvl1pPr>
              <a:lvl2pPr marL="742950" indent="-285750" defTabSz="822325">
                <a:defRPr>
                  <a:solidFill>
                    <a:schemeClr val="tx1"/>
                  </a:solidFill>
                  <a:latin typeface="Arial" panose="020B0604020202020204" pitchFamily="34" charset="0"/>
                  <a:cs typeface="Arial" panose="020B0604020202020204" pitchFamily="34" charset="0"/>
                </a:defRPr>
              </a:lvl2pPr>
              <a:lvl3pPr marL="1143000" indent="-228600" defTabSz="822325">
                <a:defRPr>
                  <a:solidFill>
                    <a:schemeClr val="tx1"/>
                  </a:solidFill>
                  <a:latin typeface="Arial" panose="020B0604020202020204" pitchFamily="34" charset="0"/>
                  <a:cs typeface="Arial" panose="020B0604020202020204" pitchFamily="34" charset="0"/>
                </a:defRPr>
              </a:lvl3pPr>
              <a:lvl4pPr marL="1600200" indent="-228600" defTabSz="822325">
                <a:defRPr>
                  <a:solidFill>
                    <a:schemeClr val="tx1"/>
                  </a:solidFill>
                  <a:latin typeface="Arial" panose="020B0604020202020204" pitchFamily="34" charset="0"/>
                  <a:cs typeface="Arial" panose="020B0604020202020204" pitchFamily="34" charset="0"/>
                </a:defRPr>
              </a:lvl4pPr>
              <a:lvl5pPr marL="2057400" indent="-228600" defTabSz="822325">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5000"/>
                </a:lnSpc>
              </a:pPr>
              <a:r>
                <a:rPr lang="en-US" altLang="en-US" sz="1600" dirty="0">
                  <a:solidFill>
                    <a:schemeClr val="bg1"/>
                  </a:solidFill>
                </a:rPr>
                <a:t>Window1</a:t>
              </a:r>
            </a:p>
          </p:txBody>
        </p:sp>
        <p:sp>
          <p:nvSpPr>
            <p:cNvPr id="20511" name="AutoShape 20"/>
            <p:cNvSpPr>
              <a:spLocks noChangeArrowheads="1"/>
            </p:cNvSpPr>
            <p:nvPr/>
          </p:nvSpPr>
          <p:spPr bwMode="blackWhite">
            <a:xfrm>
              <a:off x="5383213" y="1524000"/>
              <a:ext cx="2336800" cy="609600"/>
            </a:xfrm>
            <a:prstGeom prst="roundRect">
              <a:avLst>
                <a:gd name="adj" fmla="val 16667"/>
              </a:avLst>
            </a:prstGeom>
            <a:solidFill>
              <a:srgbClr val="FFCC99"/>
            </a:solidFill>
            <a:ln w="28575">
              <a:solidFill>
                <a:srgbClr val="000000"/>
              </a:solidFill>
              <a:round/>
              <a:headEnd type="none" w="sm" len="sm"/>
              <a:tailEnd type="none" w="sm" len="sm"/>
            </a:ln>
          </p:spPr>
          <p:txBody>
            <a:bodyPr wrap="none" lIns="46038" tIns="46038" rIns="46038" bIns="46038" anchor="ctr" anchorCtr="1"/>
            <a:lstStyle>
              <a:lvl1pPr defTabSz="822325">
                <a:defRPr>
                  <a:solidFill>
                    <a:schemeClr val="tx1"/>
                  </a:solidFill>
                  <a:latin typeface="Arial" panose="020B0604020202020204" pitchFamily="34" charset="0"/>
                  <a:cs typeface="Arial" panose="020B0604020202020204" pitchFamily="34" charset="0"/>
                </a:defRPr>
              </a:lvl1pPr>
              <a:lvl2pPr marL="742950" indent="-285750" defTabSz="822325">
                <a:defRPr>
                  <a:solidFill>
                    <a:schemeClr val="tx1"/>
                  </a:solidFill>
                  <a:latin typeface="Arial" panose="020B0604020202020204" pitchFamily="34" charset="0"/>
                  <a:cs typeface="Arial" panose="020B0604020202020204" pitchFamily="34" charset="0"/>
                </a:defRPr>
              </a:lvl2pPr>
              <a:lvl3pPr marL="1143000" indent="-228600" defTabSz="822325">
                <a:defRPr>
                  <a:solidFill>
                    <a:schemeClr val="tx1"/>
                  </a:solidFill>
                  <a:latin typeface="Arial" panose="020B0604020202020204" pitchFamily="34" charset="0"/>
                  <a:cs typeface="Arial" panose="020B0604020202020204" pitchFamily="34" charset="0"/>
                </a:defRPr>
              </a:lvl3pPr>
              <a:lvl4pPr marL="1600200" indent="-228600" defTabSz="822325">
                <a:defRPr>
                  <a:solidFill>
                    <a:schemeClr val="tx1"/>
                  </a:solidFill>
                  <a:latin typeface="Arial" panose="020B0604020202020204" pitchFamily="34" charset="0"/>
                  <a:cs typeface="Arial" panose="020B0604020202020204" pitchFamily="34" charset="0"/>
                </a:defRPr>
              </a:lvl4pPr>
              <a:lvl5pPr marL="2057400" indent="-228600" defTabSz="822325">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5000"/>
                </a:lnSpc>
              </a:pPr>
              <a:r>
                <a:rPr lang="en-US" altLang="en-US" sz="1600" b="1" dirty="0">
                  <a:solidFill>
                    <a:srgbClr val="000000"/>
                  </a:solidFill>
                </a:rPr>
                <a:t>CDB </a:t>
              </a:r>
            </a:p>
            <a:p>
              <a:pPr algn="ctr">
                <a:lnSpc>
                  <a:spcPct val="95000"/>
                </a:lnSpc>
              </a:pPr>
              <a:r>
                <a:rPr lang="en-US" altLang="en-US" sz="1600" dirty="0">
                  <a:solidFill>
                    <a:srgbClr val="000000"/>
                  </a:solidFill>
                </a:rPr>
                <a:t>Resource plan</a:t>
              </a:r>
              <a:endParaRPr lang="en-US" altLang="en-US" sz="1600" b="1" dirty="0">
                <a:solidFill>
                  <a:srgbClr val="000000"/>
                </a:solidFill>
              </a:endParaRPr>
            </a:p>
          </p:txBody>
        </p:sp>
        <p:sp>
          <p:nvSpPr>
            <p:cNvPr id="20512" name="TextBox 61"/>
            <p:cNvSpPr txBox="1">
              <a:spLocks noChangeArrowheads="1"/>
            </p:cNvSpPr>
            <p:nvPr/>
          </p:nvSpPr>
          <p:spPr bwMode="auto">
            <a:xfrm>
              <a:off x="10360025" y="914400"/>
              <a:ext cx="1219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solidFill>
                    <a:srgbClr val="000000"/>
                  </a:solidFill>
                </a:rPr>
                <a:t>CDB1</a:t>
              </a:r>
            </a:p>
          </p:txBody>
        </p:sp>
        <p:sp>
          <p:nvSpPr>
            <p:cNvPr id="20513" name="TextBox 63"/>
            <p:cNvSpPr txBox="1">
              <a:spLocks noChangeArrowheads="1"/>
            </p:cNvSpPr>
            <p:nvPr/>
          </p:nvSpPr>
          <p:spPr bwMode="auto">
            <a:xfrm>
              <a:off x="981075" y="1458913"/>
              <a:ext cx="1219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solidFill>
                    <a:srgbClr val="000000"/>
                  </a:solidFill>
                </a:rPr>
                <a:t>CDB root</a:t>
              </a:r>
            </a:p>
          </p:txBody>
        </p:sp>
        <p:sp>
          <p:nvSpPr>
            <p:cNvPr id="20514" name="AutoShape 20"/>
            <p:cNvSpPr>
              <a:spLocks noChangeArrowheads="1"/>
            </p:cNvSpPr>
            <p:nvPr/>
          </p:nvSpPr>
          <p:spPr bwMode="blackWhite">
            <a:xfrm>
              <a:off x="2133600" y="3352800"/>
              <a:ext cx="2538413" cy="533400"/>
            </a:xfrm>
            <a:prstGeom prst="roundRect">
              <a:avLst>
                <a:gd name="adj" fmla="val 16667"/>
              </a:avLst>
            </a:prstGeom>
            <a:solidFill>
              <a:srgbClr val="FFCC99"/>
            </a:solidFill>
            <a:ln w="28575">
              <a:solidFill>
                <a:srgbClr val="000000"/>
              </a:solidFill>
              <a:round/>
              <a:headEnd type="none" w="sm" len="sm"/>
              <a:tailEnd type="none" w="sm" len="sm"/>
            </a:ln>
          </p:spPr>
          <p:txBody>
            <a:bodyPr wrap="none" lIns="46038" tIns="46038" rIns="46038" bIns="46038" anchor="ctr" anchorCtr="1"/>
            <a:lstStyle>
              <a:lvl1pPr defTabSz="822325">
                <a:defRPr>
                  <a:solidFill>
                    <a:schemeClr val="tx1"/>
                  </a:solidFill>
                  <a:latin typeface="Arial" panose="020B0604020202020204" pitchFamily="34" charset="0"/>
                  <a:cs typeface="Arial" panose="020B0604020202020204" pitchFamily="34" charset="0"/>
                </a:defRPr>
              </a:lvl1pPr>
              <a:lvl2pPr marL="742950" indent="-285750" defTabSz="822325">
                <a:defRPr>
                  <a:solidFill>
                    <a:schemeClr val="tx1"/>
                  </a:solidFill>
                  <a:latin typeface="Arial" panose="020B0604020202020204" pitchFamily="34" charset="0"/>
                  <a:cs typeface="Arial" panose="020B0604020202020204" pitchFamily="34" charset="0"/>
                </a:defRPr>
              </a:lvl2pPr>
              <a:lvl3pPr marL="1143000" indent="-228600" defTabSz="822325">
                <a:defRPr>
                  <a:solidFill>
                    <a:schemeClr val="tx1"/>
                  </a:solidFill>
                  <a:latin typeface="Arial" panose="020B0604020202020204" pitchFamily="34" charset="0"/>
                  <a:cs typeface="Arial" panose="020B0604020202020204" pitchFamily="34" charset="0"/>
                </a:defRPr>
              </a:lvl3pPr>
              <a:lvl4pPr marL="1600200" indent="-228600" defTabSz="822325">
                <a:defRPr>
                  <a:solidFill>
                    <a:schemeClr val="tx1"/>
                  </a:solidFill>
                  <a:latin typeface="Arial" panose="020B0604020202020204" pitchFamily="34" charset="0"/>
                  <a:cs typeface="Arial" panose="020B0604020202020204" pitchFamily="34" charset="0"/>
                </a:defRPr>
              </a:lvl4pPr>
              <a:lvl5pPr marL="2057400" indent="-228600" defTabSz="822325">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5000"/>
                </a:lnSpc>
              </a:pPr>
              <a:r>
                <a:rPr lang="en-US" altLang="en-US" sz="1600" dirty="0">
                  <a:solidFill>
                    <a:srgbClr val="000000"/>
                  </a:solidFill>
                </a:rPr>
                <a:t>CDB Resource </a:t>
              </a:r>
            </a:p>
            <a:p>
              <a:pPr algn="ctr">
                <a:lnSpc>
                  <a:spcPct val="95000"/>
                </a:lnSpc>
              </a:pPr>
              <a:r>
                <a:rPr lang="en-US" altLang="en-US" sz="1600" dirty="0">
                  <a:solidFill>
                    <a:srgbClr val="000000"/>
                  </a:solidFill>
                </a:rPr>
                <a:t>Plan </a:t>
              </a:r>
              <a:r>
                <a:rPr lang="en-US" altLang="en-US" sz="1600" b="1" dirty="0">
                  <a:solidFill>
                    <a:srgbClr val="000000"/>
                  </a:solidFill>
                </a:rPr>
                <a:t>1 share</a:t>
              </a:r>
            </a:p>
          </p:txBody>
        </p:sp>
        <p:sp>
          <p:nvSpPr>
            <p:cNvPr id="18467" name="Rectangle 6"/>
            <p:cNvSpPr>
              <a:spLocks noChangeArrowheads="1"/>
            </p:cNvSpPr>
            <p:nvPr/>
          </p:nvSpPr>
          <p:spPr bwMode="blackWhite">
            <a:xfrm>
              <a:off x="6207125" y="5638800"/>
              <a:ext cx="903288" cy="369887"/>
            </a:xfrm>
            <a:prstGeom prst="rect">
              <a:avLst/>
            </a:prstGeom>
            <a:solidFill>
              <a:schemeClr val="accent6"/>
            </a:solidFill>
            <a:ln w="28575">
              <a:solidFill>
                <a:srgbClr val="000000"/>
              </a:solidFill>
              <a:miter lim="800000"/>
              <a:headEnd type="none" w="sm" len="sm"/>
              <a:tailEnd type="none" w="sm" len="sm"/>
            </a:ln>
          </p:spPr>
          <p:txBody>
            <a:bodyPr wrap="none" lIns="46038" tIns="46038" rIns="46038" bIns="46038" anchor="ctr" anchorCtr="1"/>
            <a:lstStyle>
              <a:lvl1pPr defTabSz="822325">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defTabSz="822325">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defTabSz="822325">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defTabSz="822325">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defTabSz="822325">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defTabSz="822325"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defTabSz="822325"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defTabSz="822325"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defTabSz="822325"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a:lnSpc>
                  <a:spcPct val="95000"/>
                </a:lnSpc>
                <a:spcBef>
                  <a:spcPct val="0"/>
                </a:spcBef>
                <a:buClrTx/>
                <a:buFontTx/>
                <a:buNone/>
                <a:defRPr/>
              </a:pPr>
              <a:r>
                <a:rPr lang="en-US" altLang="en-US" sz="1600" dirty="0">
                  <a:solidFill>
                    <a:srgbClr val="000000"/>
                  </a:solidFill>
                </a:rPr>
                <a:t>Job3</a:t>
              </a:r>
            </a:p>
          </p:txBody>
        </p:sp>
        <p:sp>
          <p:nvSpPr>
            <p:cNvPr id="20516" name="Line 3"/>
            <p:cNvSpPr>
              <a:spLocks noChangeShapeType="1"/>
            </p:cNvSpPr>
            <p:nvPr/>
          </p:nvSpPr>
          <p:spPr bwMode="blackWhite">
            <a:xfrm flipH="1">
              <a:off x="6297613" y="2133600"/>
              <a:ext cx="0" cy="182563"/>
            </a:xfrm>
            <a:prstGeom prst="line">
              <a:avLst/>
            </a:prstGeom>
            <a:noFill/>
            <a:ln w="28575">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20517" name="AutoShape 20"/>
            <p:cNvSpPr>
              <a:spLocks noChangeArrowheads="1"/>
            </p:cNvSpPr>
            <p:nvPr/>
          </p:nvSpPr>
          <p:spPr bwMode="blackWhite">
            <a:xfrm>
              <a:off x="9547225" y="4343400"/>
              <a:ext cx="1625600" cy="609600"/>
            </a:xfrm>
            <a:prstGeom prst="roundRect">
              <a:avLst>
                <a:gd name="adj" fmla="val 16667"/>
              </a:avLst>
            </a:prstGeom>
            <a:solidFill>
              <a:srgbClr val="FFCC99"/>
            </a:solidFill>
            <a:ln w="28575">
              <a:solidFill>
                <a:srgbClr val="000000"/>
              </a:solidFill>
              <a:round/>
              <a:headEnd type="none" w="sm" len="sm"/>
              <a:tailEnd type="none" w="sm" len="sm"/>
            </a:ln>
          </p:spPr>
          <p:txBody>
            <a:bodyPr wrap="none" lIns="46038" tIns="46038" rIns="46038" bIns="46038" anchor="ctr" anchorCtr="1"/>
            <a:lstStyle>
              <a:lvl1pPr defTabSz="822325">
                <a:defRPr>
                  <a:solidFill>
                    <a:schemeClr val="tx1"/>
                  </a:solidFill>
                  <a:latin typeface="Arial" panose="020B0604020202020204" pitchFamily="34" charset="0"/>
                  <a:cs typeface="Arial" panose="020B0604020202020204" pitchFamily="34" charset="0"/>
                </a:defRPr>
              </a:lvl1pPr>
              <a:lvl2pPr marL="742950" indent="-285750" defTabSz="822325">
                <a:defRPr>
                  <a:solidFill>
                    <a:schemeClr val="tx1"/>
                  </a:solidFill>
                  <a:latin typeface="Arial" panose="020B0604020202020204" pitchFamily="34" charset="0"/>
                  <a:cs typeface="Arial" panose="020B0604020202020204" pitchFamily="34" charset="0"/>
                </a:defRPr>
              </a:lvl2pPr>
              <a:lvl3pPr marL="1143000" indent="-228600" defTabSz="822325">
                <a:defRPr>
                  <a:solidFill>
                    <a:schemeClr val="tx1"/>
                  </a:solidFill>
                  <a:latin typeface="Arial" panose="020B0604020202020204" pitchFamily="34" charset="0"/>
                  <a:cs typeface="Arial" panose="020B0604020202020204" pitchFamily="34" charset="0"/>
                </a:defRPr>
              </a:lvl3pPr>
              <a:lvl4pPr marL="1600200" indent="-228600" defTabSz="822325">
                <a:defRPr>
                  <a:solidFill>
                    <a:schemeClr val="tx1"/>
                  </a:solidFill>
                  <a:latin typeface="Arial" panose="020B0604020202020204" pitchFamily="34" charset="0"/>
                  <a:cs typeface="Arial" panose="020B0604020202020204" pitchFamily="34" charset="0"/>
                </a:defRPr>
              </a:lvl4pPr>
              <a:lvl5pPr marL="2057400" indent="-228600" defTabSz="822325">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5000"/>
                </a:lnSpc>
              </a:pPr>
              <a:r>
                <a:rPr lang="en-US" altLang="en-US" sz="1400" dirty="0">
                  <a:solidFill>
                    <a:srgbClr val="000000"/>
                  </a:solidFill>
                </a:rPr>
                <a:t>PDB plan </a:t>
              </a:r>
              <a:r>
                <a:rPr lang="en-US" altLang="en-US" sz="1400" b="1" dirty="0">
                  <a:solidFill>
                    <a:srgbClr val="000000"/>
                  </a:solidFill>
                </a:rPr>
                <a:t>50%</a:t>
              </a:r>
            </a:p>
          </p:txBody>
        </p:sp>
        <p:sp>
          <p:nvSpPr>
            <p:cNvPr id="20518" name="Rectangle 4"/>
            <p:cNvSpPr>
              <a:spLocks noChangeArrowheads="1"/>
            </p:cNvSpPr>
            <p:nvPr/>
          </p:nvSpPr>
          <p:spPr bwMode="blackWhite">
            <a:xfrm>
              <a:off x="4468813" y="4267200"/>
              <a:ext cx="1422400" cy="1752600"/>
            </a:xfrm>
            <a:prstGeom prst="rect">
              <a:avLst/>
            </a:prstGeom>
            <a:solidFill>
              <a:srgbClr val="D2E1E1"/>
            </a:solidFill>
            <a:ln w="28575">
              <a:solidFill>
                <a:srgbClr val="000000"/>
              </a:solidFill>
              <a:miter lim="800000"/>
              <a:headEnd type="none" w="sm" len="sm"/>
              <a:tailEnd type="none" w="sm" len="sm"/>
            </a:ln>
          </p:spPr>
          <p:txBody>
            <a:bodyPr wrap="none" lIns="46038" tIns="46038" rIns="46038" bIns="46038" anchor="ct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20519" name="AutoShape 16"/>
            <p:cNvSpPr>
              <a:spLocks noChangeArrowheads="1"/>
            </p:cNvSpPr>
            <p:nvPr/>
          </p:nvSpPr>
          <p:spPr bwMode="blackWhite">
            <a:xfrm>
              <a:off x="4556125" y="5486400"/>
              <a:ext cx="1233488" cy="457200"/>
            </a:xfrm>
            <a:prstGeom prst="roundRect">
              <a:avLst>
                <a:gd name="adj" fmla="val 16667"/>
              </a:avLst>
            </a:prstGeom>
            <a:solidFill>
              <a:schemeClr val="accent1"/>
            </a:solidFill>
            <a:ln w="28575">
              <a:solidFill>
                <a:srgbClr val="000000"/>
              </a:solidFill>
              <a:round/>
              <a:headEnd type="none" w="sm" len="sm"/>
              <a:tailEnd type="none" w="sm" len="sm"/>
            </a:ln>
          </p:spPr>
          <p:txBody>
            <a:bodyPr wrap="none" lIns="46038" tIns="46038" rIns="46038" bIns="46038" anchor="ctr" anchorCtr="1"/>
            <a:lstStyle>
              <a:lvl1pPr defTabSz="822325">
                <a:defRPr>
                  <a:solidFill>
                    <a:schemeClr val="tx1"/>
                  </a:solidFill>
                  <a:latin typeface="Arial" panose="020B0604020202020204" pitchFamily="34" charset="0"/>
                  <a:cs typeface="Arial" panose="020B0604020202020204" pitchFamily="34" charset="0"/>
                </a:defRPr>
              </a:lvl1pPr>
              <a:lvl2pPr marL="742950" indent="-285750" defTabSz="822325">
                <a:defRPr>
                  <a:solidFill>
                    <a:schemeClr val="tx1"/>
                  </a:solidFill>
                  <a:latin typeface="Arial" panose="020B0604020202020204" pitchFamily="34" charset="0"/>
                  <a:cs typeface="Arial" panose="020B0604020202020204" pitchFamily="34" charset="0"/>
                </a:defRPr>
              </a:lvl2pPr>
              <a:lvl3pPr marL="1143000" indent="-228600" defTabSz="822325">
                <a:defRPr>
                  <a:solidFill>
                    <a:schemeClr val="tx1"/>
                  </a:solidFill>
                  <a:latin typeface="Arial" panose="020B0604020202020204" pitchFamily="34" charset="0"/>
                  <a:cs typeface="Arial" panose="020B0604020202020204" pitchFamily="34" charset="0"/>
                </a:defRPr>
              </a:lvl3pPr>
              <a:lvl4pPr marL="1600200" indent="-228600" defTabSz="822325">
                <a:defRPr>
                  <a:solidFill>
                    <a:schemeClr val="tx1"/>
                  </a:solidFill>
                  <a:latin typeface="Arial" panose="020B0604020202020204" pitchFamily="34" charset="0"/>
                  <a:cs typeface="Arial" panose="020B0604020202020204" pitchFamily="34" charset="0"/>
                </a:defRPr>
              </a:lvl4pPr>
              <a:lvl5pPr marL="2057400" indent="-228600" defTabSz="822325">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5000"/>
                </a:lnSpc>
              </a:pPr>
              <a:r>
                <a:rPr lang="en-US" altLang="en-US" sz="1400" dirty="0">
                  <a:solidFill>
                    <a:schemeClr val="bg1"/>
                  </a:solidFill>
                </a:rPr>
                <a:t>Window23</a:t>
              </a:r>
            </a:p>
          </p:txBody>
        </p:sp>
        <p:sp>
          <p:nvSpPr>
            <p:cNvPr id="20520" name="AutoShape 20"/>
            <p:cNvSpPr>
              <a:spLocks noChangeArrowheads="1"/>
            </p:cNvSpPr>
            <p:nvPr/>
          </p:nvSpPr>
          <p:spPr bwMode="blackWhite">
            <a:xfrm>
              <a:off x="4570413" y="4419600"/>
              <a:ext cx="1219200" cy="565150"/>
            </a:xfrm>
            <a:prstGeom prst="roundRect">
              <a:avLst>
                <a:gd name="adj" fmla="val 16667"/>
              </a:avLst>
            </a:prstGeom>
            <a:solidFill>
              <a:srgbClr val="FFCC99"/>
            </a:solidFill>
            <a:ln w="28575">
              <a:solidFill>
                <a:srgbClr val="000000"/>
              </a:solidFill>
              <a:round/>
              <a:headEnd type="none" w="sm" len="sm"/>
              <a:tailEnd type="none" w="sm" len="sm"/>
            </a:ln>
          </p:spPr>
          <p:txBody>
            <a:bodyPr wrap="none" lIns="46038" tIns="46038" rIns="46038" bIns="46038" anchor="ctr" anchorCtr="1"/>
            <a:lstStyle>
              <a:lvl1pPr defTabSz="822325">
                <a:defRPr>
                  <a:solidFill>
                    <a:schemeClr val="tx1"/>
                  </a:solidFill>
                  <a:latin typeface="Arial" panose="020B0604020202020204" pitchFamily="34" charset="0"/>
                  <a:cs typeface="Arial" panose="020B0604020202020204" pitchFamily="34" charset="0"/>
                </a:defRPr>
              </a:lvl1pPr>
              <a:lvl2pPr marL="742950" indent="-285750" defTabSz="822325">
                <a:defRPr>
                  <a:solidFill>
                    <a:schemeClr val="tx1"/>
                  </a:solidFill>
                  <a:latin typeface="Arial" panose="020B0604020202020204" pitchFamily="34" charset="0"/>
                  <a:cs typeface="Arial" panose="020B0604020202020204" pitchFamily="34" charset="0"/>
                </a:defRPr>
              </a:lvl2pPr>
              <a:lvl3pPr marL="1143000" indent="-228600" defTabSz="822325">
                <a:defRPr>
                  <a:solidFill>
                    <a:schemeClr val="tx1"/>
                  </a:solidFill>
                  <a:latin typeface="Arial" panose="020B0604020202020204" pitchFamily="34" charset="0"/>
                  <a:cs typeface="Arial" panose="020B0604020202020204" pitchFamily="34" charset="0"/>
                </a:defRPr>
              </a:lvl3pPr>
              <a:lvl4pPr marL="1600200" indent="-228600" defTabSz="822325">
                <a:defRPr>
                  <a:solidFill>
                    <a:schemeClr val="tx1"/>
                  </a:solidFill>
                  <a:latin typeface="Arial" panose="020B0604020202020204" pitchFamily="34" charset="0"/>
                  <a:cs typeface="Arial" panose="020B0604020202020204" pitchFamily="34" charset="0"/>
                </a:defRPr>
              </a:lvl4pPr>
              <a:lvl5pPr marL="2057400" indent="-228600" defTabSz="822325">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5000"/>
                </a:lnSpc>
              </a:pPr>
              <a:r>
                <a:rPr lang="en-US" altLang="en-US" sz="1400" dirty="0">
                  <a:solidFill>
                    <a:srgbClr val="000000"/>
                  </a:solidFill>
                </a:rPr>
                <a:t>PDB plan</a:t>
              </a:r>
            </a:p>
            <a:p>
              <a:pPr algn="ctr">
                <a:lnSpc>
                  <a:spcPct val="95000"/>
                </a:lnSpc>
              </a:pPr>
              <a:r>
                <a:rPr lang="en-US" altLang="en-US" sz="1400" b="1" dirty="0">
                  <a:solidFill>
                    <a:srgbClr val="000000"/>
                  </a:solidFill>
                </a:rPr>
                <a:t>80%</a:t>
              </a:r>
            </a:p>
          </p:txBody>
        </p:sp>
        <p:sp>
          <p:nvSpPr>
            <p:cNvPr id="20521" name="AutoShape 14"/>
            <p:cNvSpPr>
              <a:spLocks noChangeArrowheads="1"/>
            </p:cNvSpPr>
            <p:nvPr/>
          </p:nvSpPr>
          <p:spPr bwMode="blackWhite">
            <a:xfrm>
              <a:off x="6108700" y="5102225"/>
              <a:ext cx="1306513" cy="358775"/>
            </a:xfrm>
            <a:prstGeom prst="roundRect">
              <a:avLst>
                <a:gd name="adj" fmla="val 16667"/>
              </a:avLst>
            </a:prstGeom>
            <a:solidFill>
              <a:srgbClr val="FF9900"/>
            </a:solidFill>
            <a:ln w="28575">
              <a:solidFill>
                <a:srgbClr val="000000"/>
              </a:solidFill>
              <a:round/>
              <a:headEnd type="none" w="sm" len="sm"/>
              <a:tailEnd type="none" w="sm" len="sm"/>
            </a:ln>
          </p:spPr>
          <p:txBody>
            <a:bodyPr wrap="none" lIns="46038" tIns="46038" rIns="46038" bIns="46038" anchor="ctr" anchorCtr="1"/>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000000"/>
                  </a:solidFill>
                </a:rPr>
                <a:t>Job class</a:t>
              </a:r>
            </a:p>
          </p:txBody>
        </p:sp>
        <p:sp>
          <p:nvSpPr>
            <p:cNvPr id="20522" name="AutoShape 23"/>
            <p:cNvSpPr>
              <a:spLocks noChangeArrowheads="1"/>
            </p:cNvSpPr>
            <p:nvPr/>
          </p:nvSpPr>
          <p:spPr bwMode="blackWhite">
            <a:xfrm>
              <a:off x="5992813" y="4114800"/>
              <a:ext cx="1422400" cy="744538"/>
            </a:xfrm>
            <a:prstGeom prst="roundRect">
              <a:avLst>
                <a:gd name="adj" fmla="val 16667"/>
              </a:avLst>
            </a:prstGeom>
            <a:solidFill>
              <a:schemeClr val="bg1"/>
            </a:solidFill>
            <a:ln w="28575">
              <a:solidFill>
                <a:srgbClr val="000000"/>
              </a:solidFill>
              <a:round/>
              <a:headEnd type="none" w="sm" len="sm"/>
              <a:tailEnd type="none" w="sm" len="sm"/>
            </a:ln>
          </p:spPr>
          <p:txBody>
            <a:bodyPr wrap="none" lIns="46038" tIns="46038" rIns="46038" bIns="46038" anchor="ctr" anchorCtr="1"/>
            <a:lstStyle>
              <a:lvl1pPr defTabSz="822325">
                <a:defRPr>
                  <a:solidFill>
                    <a:schemeClr val="tx1"/>
                  </a:solidFill>
                  <a:latin typeface="Arial" panose="020B0604020202020204" pitchFamily="34" charset="0"/>
                  <a:cs typeface="Arial" panose="020B0604020202020204" pitchFamily="34" charset="0"/>
                </a:defRPr>
              </a:lvl1pPr>
              <a:lvl2pPr marL="742950" indent="-285750" defTabSz="822325">
                <a:defRPr>
                  <a:solidFill>
                    <a:schemeClr val="tx1"/>
                  </a:solidFill>
                  <a:latin typeface="Arial" panose="020B0604020202020204" pitchFamily="34" charset="0"/>
                  <a:cs typeface="Arial" panose="020B0604020202020204" pitchFamily="34" charset="0"/>
                </a:defRPr>
              </a:lvl2pPr>
              <a:lvl3pPr marL="1143000" indent="-228600" defTabSz="822325">
                <a:defRPr>
                  <a:solidFill>
                    <a:schemeClr val="tx1"/>
                  </a:solidFill>
                  <a:latin typeface="Arial" panose="020B0604020202020204" pitchFamily="34" charset="0"/>
                  <a:cs typeface="Arial" panose="020B0604020202020204" pitchFamily="34" charset="0"/>
                </a:defRPr>
              </a:lvl3pPr>
              <a:lvl4pPr marL="1600200" indent="-228600" defTabSz="822325">
                <a:defRPr>
                  <a:solidFill>
                    <a:schemeClr val="tx1"/>
                  </a:solidFill>
                  <a:latin typeface="Arial" panose="020B0604020202020204" pitchFamily="34" charset="0"/>
                  <a:cs typeface="Arial" panose="020B0604020202020204" pitchFamily="34" charset="0"/>
                </a:defRPr>
              </a:lvl4pPr>
              <a:lvl5pPr marL="2057400" indent="-228600" defTabSz="822325">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5000"/>
                </a:lnSpc>
              </a:pPr>
              <a:r>
                <a:rPr lang="en-US" altLang="en-US" sz="1400" dirty="0">
                  <a:solidFill>
                    <a:srgbClr val="000000"/>
                  </a:solidFill>
                </a:rPr>
                <a:t>Resource</a:t>
              </a:r>
              <a:br>
                <a:rPr lang="en-US" altLang="en-US" sz="1400" dirty="0">
                  <a:solidFill>
                    <a:srgbClr val="000000"/>
                  </a:solidFill>
                </a:rPr>
              </a:br>
              <a:r>
                <a:rPr lang="en-US" altLang="en-US" sz="1400" dirty="0">
                  <a:solidFill>
                    <a:srgbClr val="000000"/>
                  </a:solidFill>
                </a:rPr>
                <a:t>consumer </a:t>
              </a:r>
            </a:p>
            <a:p>
              <a:pPr>
                <a:lnSpc>
                  <a:spcPct val="95000"/>
                </a:lnSpc>
              </a:pPr>
              <a:r>
                <a:rPr lang="en-US" altLang="en-US" sz="1400" dirty="0">
                  <a:solidFill>
                    <a:srgbClr val="000000"/>
                  </a:solidFill>
                </a:rPr>
                <a:t>group</a:t>
              </a:r>
            </a:p>
          </p:txBody>
        </p:sp>
        <p:sp>
          <p:nvSpPr>
            <p:cNvPr id="20523" name="Line 3"/>
            <p:cNvSpPr>
              <a:spLocks noChangeShapeType="1"/>
            </p:cNvSpPr>
            <p:nvPr/>
          </p:nvSpPr>
          <p:spPr bwMode="blackWhite">
            <a:xfrm>
              <a:off x="6602413" y="4876800"/>
              <a:ext cx="0" cy="182563"/>
            </a:xfrm>
            <a:prstGeom prst="line">
              <a:avLst/>
            </a:prstGeom>
            <a:noFill/>
            <a:ln w="28575">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cxnSp>
          <p:nvCxnSpPr>
            <p:cNvPr id="20524" name="AutoShape 15"/>
            <p:cNvCxnSpPr>
              <a:cxnSpLocks noChangeShapeType="1"/>
            </p:cNvCxnSpPr>
            <p:nvPr/>
          </p:nvCxnSpPr>
          <p:spPr bwMode="blackWhite">
            <a:xfrm flipH="1">
              <a:off x="6602413" y="5446713"/>
              <a:ext cx="0" cy="109537"/>
            </a:xfrm>
            <a:prstGeom prst="straightConnector1">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20525" name="Line 2"/>
            <p:cNvSpPr>
              <a:spLocks noChangeShapeType="1"/>
            </p:cNvSpPr>
            <p:nvPr/>
          </p:nvSpPr>
          <p:spPr bwMode="blackWhite">
            <a:xfrm>
              <a:off x="5789613" y="4572000"/>
              <a:ext cx="242887" cy="0"/>
            </a:xfrm>
            <a:prstGeom prst="line">
              <a:avLst/>
            </a:prstGeom>
            <a:noFill/>
            <a:ln w="28575">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20526" name="Line 3"/>
            <p:cNvSpPr>
              <a:spLocks noChangeShapeType="1"/>
            </p:cNvSpPr>
            <p:nvPr/>
          </p:nvSpPr>
          <p:spPr bwMode="blackWhite">
            <a:xfrm flipV="1">
              <a:off x="5721350" y="5791200"/>
              <a:ext cx="487363" cy="0"/>
            </a:xfrm>
            <a:prstGeom prst="line">
              <a:avLst/>
            </a:prstGeom>
            <a:noFill/>
            <a:ln w="28575">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20527" name="Line 3"/>
            <p:cNvSpPr>
              <a:spLocks noChangeShapeType="1"/>
            </p:cNvSpPr>
            <p:nvPr/>
          </p:nvSpPr>
          <p:spPr bwMode="blackWhite">
            <a:xfrm flipH="1">
              <a:off x="5078413" y="5029200"/>
              <a:ext cx="0" cy="457200"/>
            </a:xfrm>
            <a:prstGeom prst="line">
              <a:avLst/>
            </a:prstGeom>
            <a:noFill/>
            <a:ln w="28575">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18480" name="Rectangle 6"/>
            <p:cNvSpPr>
              <a:spLocks noChangeArrowheads="1"/>
            </p:cNvSpPr>
            <p:nvPr/>
          </p:nvSpPr>
          <p:spPr bwMode="blackWhite">
            <a:xfrm>
              <a:off x="2346325" y="2590800"/>
              <a:ext cx="1106488" cy="369887"/>
            </a:xfrm>
            <a:prstGeom prst="rect">
              <a:avLst/>
            </a:prstGeom>
            <a:solidFill>
              <a:schemeClr val="accent6"/>
            </a:solidFill>
            <a:ln w="28575">
              <a:solidFill>
                <a:srgbClr val="000000"/>
              </a:solidFill>
              <a:miter lim="800000"/>
              <a:headEnd type="none" w="sm" len="sm"/>
              <a:tailEnd type="none" w="sm" len="sm"/>
            </a:ln>
          </p:spPr>
          <p:txBody>
            <a:bodyPr wrap="none" lIns="46038" tIns="46038" rIns="46038" bIns="46038" anchor="ctr" anchorCtr="1"/>
            <a:lstStyle>
              <a:lvl1pPr defTabSz="822325">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defTabSz="822325">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defTabSz="822325">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defTabSz="822325">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defTabSz="822325">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defTabSz="822325"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defTabSz="822325"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defTabSz="822325"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defTabSz="822325"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a:lnSpc>
                  <a:spcPct val="95000"/>
                </a:lnSpc>
                <a:spcBef>
                  <a:spcPct val="0"/>
                </a:spcBef>
                <a:buClrTx/>
                <a:buFontTx/>
                <a:buNone/>
                <a:defRPr/>
              </a:pPr>
              <a:r>
                <a:rPr lang="en-US" altLang="en-US" sz="1600" dirty="0">
                  <a:solidFill>
                    <a:srgbClr val="000000"/>
                  </a:solidFill>
                </a:rPr>
                <a:t>Job1</a:t>
              </a:r>
            </a:p>
          </p:txBody>
        </p:sp>
        <p:sp>
          <p:nvSpPr>
            <p:cNvPr id="20529" name="AutoShape 14"/>
            <p:cNvSpPr>
              <a:spLocks noChangeArrowheads="1"/>
            </p:cNvSpPr>
            <p:nvPr/>
          </p:nvSpPr>
          <p:spPr bwMode="blackWhite">
            <a:xfrm>
              <a:off x="2249488" y="2057400"/>
              <a:ext cx="1304925" cy="358775"/>
            </a:xfrm>
            <a:prstGeom prst="roundRect">
              <a:avLst>
                <a:gd name="adj" fmla="val 16667"/>
              </a:avLst>
            </a:prstGeom>
            <a:solidFill>
              <a:srgbClr val="FF9900"/>
            </a:solidFill>
            <a:ln w="28575">
              <a:solidFill>
                <a:srgbClr val="000000"/>
              </a:solidFill>
              <a:round/>
              <a:headEnd type="none" w="sm" len="sm"/>
              <a:tailEnd type="none" w="sm" len="sm"/>
            </a:ln>
          </p:spPr>
          <p:txBody>
            <a:bodyPr wrap="none" lIns="46038" tIns="46038" rIns="46038" bIns="46038" anchor="ctr" anchorCtr="1"/>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dirty="0">
                  <a:solidFill>
                    <a:srgbClr val="000000"/>
                  </a:solidFill>
                </a:rPr>
                <a:t>Job class</a:t>
              </a:r>
            </a:p>
          </p:txBody>
        </p:sp>
        <p:sp>
          <p:nvSpPr>
            <p:cNvPr id="20530" name="AutoShape 23"/>
            <p:cNvSpPr>
              <a:spLocks noChangeArrowheads="1"/>
            </p:cNvSpPr>
            <p:nvPr/>
          </p:nvSpPr>
          <p:spPr bwMode="blackWhite">
            <a:xfrm>
              <a:off x="2133600" y="1447800"/>
              <a:ext cx="2233613" cy="457200"/>
            </a:xfrm>
            <a:prstGeom prst="roundRect">
              <a:avLst>
                <a:gd name="adj" fmla="val 16667"/>
              </a:avLst>
            </a:prstGeom>
            <a:solidFill>
              <a:schemeClr val="bg1"/>
            </a:solidFill>
            <a:ln w="28575">
              <a:solidFill>
                <a:srgbClr val="000000"/>
              </a:solidFill>
              <a:round/>
              <a:headEnd type="none" w="sm" len="sm"/>
              <a:tailEnd type="none" w="sm" len="sm"/>
            </a:ln>
          </p:spPr>
          <p:txBody>
            <a:bodyPr wrap="none" lIns="46038" tIns="46038" rIns="46038" bIns="46038" anchor="ctr" anchorCtr="1"/>
            <a:lstStyle>
              <a:lvl1pPr defTabSz="822325">
                <a:defRPr>
                  <a:solidFill>
                    <a:schemeClr val="tx1"/>
                  </a:solidFill>
                  <a:latin typeface="Arial" panose="020B0604020202020204" pitchFamily="34" charset="0"/>
                  <a:cs typeface="Arial" panose="020B0604020202020204" pitchFamily="34" charset="0"/>
                </a:defRPr>
              </a:lvl1pPr>
              <a:lvl2pPr marL="742950" indent="-285750" defTabSz="822325">
                <a:defRPr>
                  <a:solidFill>
                    <a:schemeClr val="tx1"/>
                  </a:solidFill>
                  <a:latin typeface="Arial" panose="020B0604020202020204" pitchFamily="34" charset="0"/>
                  <a:cs typeface="Arial" panose="020B0604020202020204" pitchFamily="34" charset="0"/>
                </a:defRPr>
              </a:lvl2pPr>
              <a:lvl3pPr marL="1143000" indent="-228600" defTabSz="822325">
                <a:defRPr>
                  <a:solidFill>
                    <a:schemeClr val="tx1"/>
                  </a:solidFill>
                  <a:latin typeface="Arial" panose="020B0604020202020204" pitchFamily="34" charset="0"/>
                  <a:cs typeface="Arial" panose="020B0604020202020204" pitchFamily="34" charset="0"/>
                </a:defRPr>
              </a:lvl3pPr>
              <a:lvl4pPr marL="1600200" indent="-228600" defTabSz="822325">
                <a:defRPr>
                  <a:solidFill>
                    <a:schemeClr val="tx1"/>
                  </a:solidFill>
                  <a:latin typeface="Arial" panose="020B0604020202020204" pitchFamily="34" charset="0"/>
                  <a:cs typeface="Arial" panose="020B0604020202020204" pitchFamily="34" charset="0"/>
                </a:defRPr>
              </a:lvl4pPr>
              <a:lvl5pPr marL="2057400" indent="-228600" defTabSz="822325">
                <a:defRPr>
                  <a:solidFill>
                    <a:schemeClr val="tx1"/>
                  </a:solidFill>
                  <a:latin typeface="Arial" panose="020B0604020202020204" pitchFamily="34" charset="0"/>
                  <a:cs typeface="Arial" panose="020B0604020202020204" pitchFamily="34" charset="0"/>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5000"/>
                </a:lnSpc>
              </a:pPr>
              <a:r>
                <a:rPr lang="en-US" altLang="en-US" sz="1400" dirty="0">
                  <a:solidFill>
                    <a:srgbClr val="000000"/>
                  </a:solidFill>
                </a:rPr>
                <a:t>Consumer  group</a:t>
              </a:r>
            </a:p>
          </p:txBody>
        </p:sp>
        <p:sp>
          <p:nvSpPr>
            <p:cNvPr id="20531" name="Line 3"/>
            <p:cNvSpPr>
              <a:spLocks noChangeShapeType="1"/>
            </p:cNvSpPr>
            <p:nvPr/>
          </p:nvSpPr>
          <p:spPr bwMode="blackWhite">
            <a:xfrm>
              <a:off x="2844800" y="1905000"/>
              <a:ext cx="0" cy="182563"/>
            </a:xfrm>
            <a:prstGeom prst="line">
              <a:avLst/>
            </a:prstGeom>
            <a:noFill/>
            <a:ln w="28575">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cxnSp>
          <p:nvCxnSpPr>
            <p:cNvPr id="20532" name="AutoShape 15"/>
            <p:cNvCxnSpPr>
              <a:cxnSpLocks noChangeShapeType="1"/>
            </p:cNvCxnSpPr>
            <p:nvPr/>
          </p:nvCxnSpPr>
          <p:spPr bwMode="blackWhite">
            <a:xfrm flipH="1">
              <a:off x="2844800" y="2438400"/>
              <a:ext cx="0" cy="109538"/>
            </a:xfrm>
            <a:prstGeom prst="straightConnector1">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20533" name="Line 2"/>
            <p:cNvSpPr>
              <a:spLocks noChangeShapeType="1"/>
            </p:cNvSpPr>
            <p:nvPr/>
          </p:nvSpPr>
          <p:spPr bwMode="blackWhite">
            <a:xfrm>
              <a:off x="4468813" y="1828800"/>
              <a:ext cx="914400" cy="0"/>
            </a:xfrm>
            <a:prstGeom prst="line">
              <a:avLst/>
            </a:prstGeom>
            <a:noFill/>
            <a:ln w="28575">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20534" name="Line 3"/>
            <p:cNvSpPr>
              <a:spLocks noChangeShapeType="1"/>
            </p:cNvSpPr>
            <p:nvPr/>
          </p:nvSpPr>
          <p:spPr bwMode="blackWhite">
            <a:xfrm flipV="1">
              <a:off x="3484563" y="2667000"/>
              <a:ext cx="2000250" cy="0"/>
            </a:xfrm>
            <a:prstGeom prst="line">
              <a:avLst/>
            </a:prstGeom>
            <a:noFill/>
            <a:ln w="28575">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cxnSp>
          <p:nvCxnSpPr>
            <p:cNvPr id="20535" name="Elbow Connector 6"/>
            <p:cNvCxnSpPr>
              <a:cxnSpLocks noChangeShapeType="1"/>
            </p:cNvCxnSpPr>
            <p:nvPr/>
          </p:nvCxnSpPr>
          <p:spPr bwMode="auto">
            <a:xfrm rot="10800000" flipV="1">
              <a:off x="4384059" y="2080154"/>
              <a:ext cx="899319" cy="1154111"/>
            </a:xfrm>
            <a:prstGeom prst="bentConnector2">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20536" name="Elbow Connector 61"/>
            <p:cNvCxnSpPr>
              <a:cxnSpLocks noChangeShapeType="1"/>
            </p:cNvCxnSpPr>
            <p:nvPr/>
          </p:nvCxnSpPr>
          <p:spPr bwMode="auto">
            <a:xfrm rot="10800000" flipH="1" flipV="1">
              <a:off x="7860594" y="2080154"/>
              <a:ext cx="731520" cy="1154111"/>
            </a:xfrm>
            <a:prstGeom prst="bentConnector2">
              <a:avLst/>
            </a:prstGeom>
            <a:noFill/>
            <a:ln w="28575" algn="ctr">
              <a:solidFill>
                <a:schemeClr val="tx1"/>
              </a:solidFill>
              <a:round/>
              <a:headEnd type="none" w="sm" len="sm"/>
              <a:tailEnd type="triangle" w="lg" len="lg"/>
            </a:ln>
            <a:extLst>
              <a:ext uri="{909E8E84-426E-40DD-AFC4-6F175D3DCCD1}">
                <a14:hiddenFill xmlns:a14="http://schemas.microsoft.com/office/drawing/2010/main">
                  <a:noFill/>
                </a14:hiddenFill>
              </a:ext>
            </a:extLst>
          </p:spPr>
        </p:cxnSp>
      </p:grpSp>
    </p:spTree>
    <p:custDataLst>
      <p:tags r:id="rId1"/>
    </p:custDataLst>
    <p:extLst>
      <p:ext uri="{BB962C8B-B14F-4D97-AF65-F5344CB8AC3E}">
        <p14:creationId xmlns:p14="http://schemas.microsoft.com/office/powerpoint/2010/main" val="21200704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dirty="0"/>
              <a:t>Mining Statements of a PDB Using </a:t>
            </a:r>
            <a:r>
              <a:rPr lang="en-US" altLang="en-US" dirty="0" err="1" smtClean="0"/>
              <a:t>LogMiner</a:t>
            </a:r>
            <a:r>
              <a:rPr lang="en-US" altLang="en-US" dirty="0" smtClean="0"/>
              <a:t/>
            </a:r>
            <a:br>
              <a:rPr lang="en-US" altLang="en-US" dirty="0" smtClean="0"/>
            </a:br>
            <a:endParaRPr lang="en-US" altLang="en-US" dirty="0"/>
          </a:p>
        </p:txBody>
      </p:sp>
      <p:sp>
        <p:nvSpPr>
          <p:cNvPr id="22531" name="Content Placeholder 2"/>
          <p:cNvSpPr>
            <a:spLocks noGrp="1"/>
          </p:cNvSpPr>
          <p:nvPr>
            <p:ph idx="1"/>
          </p:nvPr>
        </p:nvSpPr>
        <p:spPr>
          <a:xfrm>
            <a:off x="622300" y="1243013"/>
            <a:ext cx="10944225" cy="2619375"/>
          </a:xfrm>
        </p:spPr>
        <p:txBody>
          <a:bodyPr/>
          <a:lstStyle/>
          <a:p>
            <a:pPr lvl="1"/>
            <a:r>
              <a:rPr lang="en-US" altLang="en-US" dirty="0"/>
              <a:t>Mining the CDB redo log files</a:t>
            </a:r>
          </a:p>
          <a:p>
            <a:pPr lvl="1"/>
            <a:r>
              <a:rPr lang="en-US" altLang="en-US" dirty="0">
                <a:latin typeface="Courier New" panose="02070309020205020404" pitchFamily="49" charset="0"/>
                <a:cs typeface="Courier New" panose="02070309020205020404" pitchFamily="49" charset="0"/>
              </a:rPr>
              <a:t>V$LOGMNR_CONTENTS </a:t>
            </a:r>
            <a:r>
              <a:rPr lang="en-US" altLang="en-US" dirty="0">
                <a:cs typeface="Courier New" panose="02070309020205020404" pitchFamily="49" charset="0"/>
              </a:rPr>
              <a:t>view</a:t>
            </a:r>
          </a:p>
          <a:p>
            <a:pPr marL="900113" lvl="2" indent="-225425">
              <a:spcBef>
                <a:spcPts val="300"/>
              </a:spcBef>
            </a:pPr>
            <a:r>
              <a:rPr lang="en-US" altLang="en-US" dirty="0">
                <a:latin typeface="Courier New" panose="02070309020205020404" pitchFamily="49" charset="0"/>
                <a:cs typeface="Courier New" panose="02070309020205020404" pitchFamily="49" charset="0"/>
              </a:rPr>
              <a:t>SRC_CON_NAME</a:t>
            </a:r>
            <a:r>
              <a:rPr lang="en-US" altLang="en-US" dirty="0"/>
              <a:t> contains the pluggable database (PDB) name. </a:t>
            </a:r>
          </a:p>
          <a:p>
            <a:pPr marL="900113" lvl="2" indent="-225425">
              <a:spcBef>
                <a:spcPts val="300"/>
              </a:spcBef>
            </a:pPr>
            <a:r>
              <a:rPr lang="en-US" altLang="en-US" dirty="0">
                <a:latin typeface="Courier New" panose="02070309020205020404" pitchFamily="49" charset="0"/>
                <a:cs typeface="Courier New" panose="02070309020205020404" pitchFamily="49" charset="0"/>
              </a:rPr>
              <a:t>SRC_CON_ID</a:t>
            </a:r>
            <a:r>
              <a:rPr lang="en-US" altLang="en-US" dirty="0"/>
              <a:t> contains the PDB ID.</a:t>
            </a:r>
          </a:p>
          <a:p>
            <a:pPr marL="900113" lvl="2" indent="-225425">
              <a:spcBef>
                <a:spcPts val="300"/>
              </a:spcBef>
            </a:pPr>
            <a:r>
              <a:rPr lang="en-US" altLang="en-US" dirty="0">
                <a:latin typeface="Courier New" panose="02070309020205020404" pitchFamily="49" charset="0"/>
                <a:cs typeface="Courier New" panose="02070309020205020404" pitchFamily="49" charset="0"/>
              </a:rPr>
              <a:t>SRC_CON_DBID</a:t>
            </a:r>
            <a:r>
              <a:rPr lang="en-US" altLang="en-US" dirty="0"/>
              <a:t> contains the PDB identifier.</a:t>
            </a:r>
          </a:p>
          <a:p>
            <a:pPr marL="900113" lvl="2" indent="-225425">
              <a:spcBef>
                <a:spcPts val="300"/>
              </a:spcBef>
            </a:pPr>
            <a:r>
              <a:rPr lang="en-US" altLang="en-US" dirty="0">
                <a:latin typeface="Courier New" panose="02070309020205020404" pitchFamily="49" charset="0"/>
                <a:cs typeface="Courier New" panose="02070309020205020404" pitchFamily="49" charset="0"/>
              </a:rPr>
              <a:t>SRC_CON_GUID</a:t>
            </a:r>
            <a:r>
              <a:rPr lang="en-US" altLang="en-US" dirty="0"/>
              <a:t> contains the GUID associated with the PDB.</a:t>
            </a:r>
            <a:endParaRPr lang="en-US" altLang="en-US" dirty="0">
              <a:cs typeface="Courier New" panose="02070309020205020404" pitchFamily="49" charset="0"/>
            </a:endParaRPr>
          </a:p>
          <a:p>
            <a:pPr lvl="1">
              <a:buFont typeface="Arial" panose="020B0604020202020204" pitchFamily="34" charset="0"/>
              <a:buNone/>
            </a:pPr>
            <a:endParaRPr lang="en-US" altLang="en-US" dirty="0"/>
          </a:p>
        </p:txBody>
      </p:sp>
    </p:spTree>
    <p:custDataLst>
      <p:tags r:id="rId1"/>
    </p:custDataLst>
    <p:extLst>
      <p:ext uri="{BB962C8B-B14F-4D97-AF65-F5344CB8AC3E}">
        <p14:creationId xmlns:p14="http://schemas.microsoft.com/office/powerpoint/2010/main" val="176182411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616dab3aee1cb68ab8debfd852d8e00867d31f"/>
  <p:tag name="ARTICULATE_SLIDE_COUNT" val="1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PETERF~1\AppData\Local\Temp\articulate\presenter\imgtemp\oHqEzK7L_files\slide0001_image001.png"/>
</p:tagLst>
</file>

<file path=ppt/tags/tag7.xml><?xml version="1.0" encoding="utf-8"?>
<p:tagLst xmlns:a="http://schemas.openxmlformats.org/drawingml/2006/main" xmlns:r="http://schemas.openxmlformats.org/officeDocument/2006/relationships" xmlns:p="http://schemas.openxmlformats.org/presentationml/2006/main">
  <p:tag name="ARTICULATE_SLIDE_GUID" val="70ef2378-5b9b-4b84-aeec-1bc27d5f4fd0"/>
  <p:tag name="ARTICULATE_TITLE_TAG" val="Impacts"/>
  <p:tag name="TIMELINE" val="9.58/20.60/42.46/66.88/98.29"/>
  <p:tag name="AUDIO_IMPORT" val="D:\Curriculum_devt\Courses\NF12\Pluggable DB\Lesson1\audio\Slide30.wav"/>
  <p:tag name="ELAPSEDTIME" val="226.273"/>
  <p:tag name="AUDIO_ID" val="543"/>
  <p:tag name="ARTICULATE_SLIDE_PAUSE" val="0"/>
  <p:tag name="ARTICULATE_NAV_LEVEL" val="2"/>
  <p:tag name="ARTICULATE_PLAYLIST_ID" val="-1"/>
  <p:tag name="ARTICULATE_VIEW_MODE" val="0"/>
  <p:tag name="ARTICULATE_LOCK_SLIDE" val="0"/>
  <p:tag name="ARTICULATE_SLIDE_NAV" val="34"/>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GUID" val="70ef2378-5b9b-4b84-aeec-1bc27d5f4fd0"/>
  <p:tag name="ARTICULATE_TITLE_TAG" val="Impacts"/>
  <p:tag name="TIMELINE" val="9.58/20.60/42.46/66.88/98.29"/>
  <p:tag name="AUDIO_IMPORT" val="D:\Curriculum_devt\Courses\NF12\Pluggable DB\Lesson1\audio\Slide30.wav"/>
  <p:tag name="ELAPSEDTIME" val="226.273"/>
  <p:tag name="AUDIO_ID" val="543"/>
  <p:tag name="ARTICULATE_SLIDE_PAUSE" val="0"/>
  <p:tag name="ARTICULATE_NAV_LEVEL" val="2"/>
  <p:tag name="ARTICULATE_PLAYLIST_ID" val="-1"/>
  <p:tag name="ARTICULATE_VIEW_MODE" val="0"/>
  <p:tag name="ARTICULATE_LOCK_SLIDE" val="0"/>
  <p:tag name="ARTICULATE_SLIDE_NAV" val="34"/>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756</TotalTime>
  <Words>2299</Words>
  <Application>Microsoft Office PowerPoint</Application>
  <PresentationFormat>Custom</PresentationFormat>
  <Paragraphs>174</Paragraphs>
  <Slides>11</Slides>
  <Notes>11</Notes>
  <HiddenSlides>1</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Miscellaneous</vt:lpstr>
      <vt:lpstr>Objectives </vt:lpstr>
      <vt:lpstr>Using Xstreams with a CDB and PDB </vt:lpstr>
      <vt:lpstr>Creating a Standby of a CDB </vt:lpstr>
      <vt:lpstr>PowerPoint Presentation</vt:lpstr>
      <vt:lpstr>Instantiating a PDB on a Standby </vt:lpstr>
      <vt:lpstr>Scheduling Operations in a PDB </vt:lpstr>
      <vt:lpstr>Jobs Coordinator and Resources</vt:lpstr>
      <vt:lpstr>Mining Statements of a PDB Using LogMiner </vt:lpstr>
      <vt:lpstr>Summary</vt:lpstr>
      <vt:lpstr>Practice 14: Overview</vt:lpstr>
    </vt:vector>
  </TitlesOfParts>
  <Company>Oracle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Miscellaneous</dc:title>
  <dc:subject>OU7_Jan2018</dc:subject>
  <dc:creator>Dominique Jeunot</dc:creator>
  <cp:keywords>OU7 PowerPoint Template</cp:keywords>
  <dc:description>Oracle University Production Services PowerPoint Template</dc:description>
  <cp:lastModifiedBy>HP</cp:lastModifiedBy>
  <cp:revision>19</cp:revision>
  <cp:lastPrinted>2002-03-28T23:57:22Z</cp:lastPrinted>
  <dcterms:created xsi:type="dcterms:W3CDTF">2018-02-23T09:27:59Z</dcterms:created>
  <dcterms:modified xsi:type="dcterms:W3CDTF">2021-01-06T18:21:12Z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