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59" r:id="rId2"/>
    <p:sldId id="1289" r:id="rId3"/>
    <p:sldId id="1290" r:id="rId4"/>
    <p:sldId id="1291" r:id="rId5"/>
    <p:sldId id="1288"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1643">
          <p15:clr>
            <a:srgbClr val="A4A3A4"/>
          </p15:clr>
        </p15:guide>
        <p15:guide id="2" pos="290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ECEEF3"/>
    <a:srgbClr val="CCCCCC"/>
    <a:srgbClr val="FCECE8"/>
    <a:srgbClr val="FFFFFF"/>
    <a:srgbClr val="8182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64573" autoAdjust="0"/>
  </p:normalViewPr>
  <p:slideViewPr>
    <p:cSldViewPr snapToGrid="0" showGuides="1">
      <p:cViewPr varScale="1">
        <p:scale>
          <a:sx n="73" d="100"/>
          <a:sy n="73" d="100"/>
        </p:scale>
        <p:origin x="1546" y="43"/>
      </p:cViewPr>
      <p:guideLst>
        <p:guide orient="horz" pos="1643"/>
        <p:guide pos="2903"/>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showGuides="1">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uFillTx/>
              </a:defRPr>
            </a:lvl1pPr>
          </a:lstStyle>
          <a:p>
            <a:endParaRPr lang="es-VE" dirty="0">
              <a:uFillTx/>
            </a:endParaRP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uFillTx/>
              </a:defRPr>
            </a:lvl1pPr>
          </a:lstStyle>
          <a:p>
            <a:fld id="{B998BAE2-6C42-43CB-9793-2376CA1590EB}" type="datetimeFigureOut">
              <a:rPr lang="es-VE" smtClean="0">
                <a:uFillTx/>
              </a:rPr>
              <a:t>24/8/2022</a:t>
            </a:fld>
            <a:endParaRPr lang="es-VE" dirty="0">
              <a:uFillTx/>
            </a:endParaRP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uFillTx/>
              </a:defRPr>
            </a:lvl1pPr>
          </a:lstStyle>
          <a:p>
            <a:endParaRPr lang="es-VE" dirty="0">
              <a:uFillTx/>
            </a:endParaRP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uFillTx/>
              </a:defRPr>
            </a:lvl1pPr>
          </a:lstStyle>
          <a:p>
            <a:fld id="{B7623DD5-4EB4-4103-AC71-9E788B45B543}" type="slidenum">
              <a:rPr lang="es-VE" smtClean="0">
                <a:uFillTx/>
              </a:rPr>
              <a:t>‹#›</a:t>
            </a:fld>
            <a:endParaRPr lang="es-VE" dirty="0">
              <a:uFillTx/>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uFillTx/>
              </a:defRPr>
            </a:lvl1pPr>
            <a:lvl2pPr marL="914400" lvl="1" indent="-298450">
              <a:spcBef>
                <a:spcPts val="0"/>
              </a:spcBef>
              <a:spcAft>
                <a:spcPts val="0"/>
              </a:spcAft>
              <a:buSzPts val="1100"/>
              <a:buChar char="○"/>
              <a:defRPr sz="1100">
                <a:uFillTx/>
              </a:defRPr>
            </a:lvl2pPr>
            <a:lvl3pPr marL="1371600" lvl="2" indent="-298450">
              <a:spcBef>
                <a:spcPts val="0"/>
              </a:spcBef>
              <a:spcAft>
                <a:spcPts val="0"/>
              </a:spcAft>
              <a:buSzPts val="1100"/>
              <a:buChar char="■"/>
              <a:defRPr sz="1100">
                <a:uFillTx/>
              </a:defRPr>
            </a:lvl3pPr>
            <a:lvl4pPr marL="1828800" lvl="3" indent="-298450">
              <a:spcBef>
                <a:spcPts val="0"/>
              </a:spcBef>
              <a:spcAft>
                <a:spcPts val="0"/>
              </a:spcAft>
              <a:buSzPts val="1100"/>
              <a:buChar char="●"/>
              <a:defRPr sz="1100">
                <a:uFillTx/>
              </a:defRPr>
            </a:lvl4pPr>
            <a:lvl5pPr marL="2286000" lvl="4" indent="-298450">
              <a:spcBef>
                <a:spcPts val="0"/>
              </a:spcBef>
              <a:spcAft>
                <a:spcPts val="0"/>
              </a:spcAft>
              <a:buSzPts val="1100"/>
              <a:buChar char="○"/>
              <a:defRPr sz="1100">
                <a:uFillTx/>
              </a:defRPr>
            </a:lvl5pPr>
            <a:lvl6pPr marL="2743200" lvl="5" indent="-298450">
              <a:spcBef>
                <a:spcPts val="0"/>
              </a:spcBef>
              <a:spcAft>
                <a:spcPts val="0"/>
              </a:spcAft>
              <a:buSzPts val="1100"/>
              <a:buChar char="■"/>
              <a:defRPr sz="1100">
                <a:uFillTx/>
              </a:defRPr>
            </a:lvl6pPr>
            <a:lvl7pPr marL="3200400" lvl="6" indent="-298450">
              <a:spcBef>
                <a:spcPts val="0"/>
              </a:spcBef>
              <a:spcAft>
                <a:spcPts val="0"/>
              </a:spcAft>
              <a:buSzPts val="1100"/>
              <a:buChar char="●"/>
              <a:defRPr sz="1100">
                <a:uFillTx/>
              </a:defRPr>
            </a:lvl7pPr>
            <a:lvl8pPr marL="3657600" lvl="7" indent="-298450">
              <a:spcBef>
                <a:spcPts val="0"/>
              </a:spcBef>
              <a:spcAft>
                <a:spcPts val="0"/>
              </a:spcAft>
              <a:buSzPts val="1100"/>
              <a:buChar char="○"/>
              <a:defRPr sz="1100">
                <a:uFillTx/>
              </a:defRPr>
            </a:lvl8pPr>
            <a:lvl9pPr marL="4114800" lvl="8" indent="-298450">
              <a:spcBef>
                <a:spcPts val="0"/>
              </a:spcBef>
              <a:spcAft>
                <a:spcPts val="0"/>
              </a:spcAft>
              <a:buSzPts val="1100"/>
              <a:buChar char="■"/>
              <a:defRPr sz="1100">
                <a:uFillTx/>
              </a:defRPr>
            </a:lvl9pPr>
          </a:lstStyle>
          <a:p>
            <a:endParaRPr>
              <a:uFillTx/>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aws.amazon.com/awsaccountbilling/latest/aboutv2/ce-enable.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ws.amazon.com/ec2/pricing/on-demand/"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aws.amazon.com/emr/pricin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92929"/>
                </a:solidFill>
                <a:effectLst/>
                <a:latin typeface="charter"/>
              </a:rPr>
              <a:t>screenshot highlighting some jobs at Expedia Group™ that were cost tuned using the principles in this guide. I want to stress that no code changes were involved, only the spark submit parameters were changed during the cost tuning process. Pay close attention to the Node utilization column that is highlighted in yellow.</a:t>
            </a:r>
          </a:p>
          <a:p>
            <a:pPr algn="l" fontAlgn="base"/>
            <a:endParaRPr lang="en-US" b="0" i="0" dirty="0">
              <a:solidFill>
                <a:srgbClr val="292929"/>
              </a:solidFill>
              <a:effectLst/>
              <a:uFillTx/>
              <a:latin typeface="charter"/>
            </a:endParaRPr>
          </a:p>
          <a:p>
            <a:pPr algn="l"/>
            <a:r>
              <a:rPr lang="en-US" b="0" i="0" dirty="0">
                <a:solidFill>
                  <a:srgbClr val="292929"/>
                </a:solidFill>
                <a:effectLst/>
                <a:latin typeface="charter"/>
              </a:rPr>
              <a:t>Here you can see how improving the CPU utilization of a node lowered the costs for that job. If we have too many Spark cores competing for node CPUs, then time slicing occurs which slows down our Spark cores which in turn hampers job performance. If we have too few Spark cores utilizing node CPUs, then we are wasting money spent for that node’s time because of the node CPUs that are going unused.</a:t>
            </a:r>
          </a:p>
          <a:p>
            <a:pPr algn="l"/>
            <a:r>
              <a:rPr lang="en-US" b="0" i="0" dirty="0">
                <a:solidFill>
                  <a:srgbClr val="292929"/>
                </a:solidFill>
                <a:effectLst/>
                <a:latin typeface="charter"/>
              </a:rPr>
              <a:t>You may also notice that perfect node CPU utilization was not achieved in every case. This will happen at times and is acceptable. Our goal is to improve node CPU utilization every time we cost tune rather than trying to get it perfect.</a:t>
            </a:r>
          </a:p>
          <a:p>
            <a:pPr algn="l" fontAlgn="base"/>
            <a:endParaRPr dirty="0">
              <a:uFillTx/>
            </a:endParaRPr>
          </a:p>
        </p:txBody>
      </p:sp>
    </p:spTree>
    <p:extLst>
      <p:ext uri="{BB962C8B-B14F-4D97-AF65-F5344CB8AC3E}">
        <p14:creationId xmlns:p14="http://schemas.microsoft.com/office/powerpoint/2010/main" val="182132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en-US" b="0" i="0" dirty="0">
                <a:solidFill>
                  <a:srgbClr val="292929"/>
                </a:solidFill>
                <a:effectLst/>
                <a:latin typeface="charter"/>
              </a:rPr>
              <a:t>For EMR users, AWS provides Cost Explorer which you can learn to setup via this </a:t>
            </a:r>
            <a:r>
              <a:rPr lang="en-US" b="0" i="0" u="sng" dirty="0">
                <a:solidFill>
                  <a:srgbClr val="292929"/>
                </a:solidFill>
                <a:effectLst/>
                <a:latin typeface="charter"/>
                <a:hlinkClick r:id="rId3"/>
              </a:rPr>
              <a:t>link</a:t>
            </a:r>
            <a:r>
              <a:rPr lang="en-US" b="0" i="0" dirty="0">
                <a:solidFill>
                  <a:srgbClr val="292929"/>
                </a:solidFill>
                <a:effectLst/>
                <a:latin typeface="charter"/>
              </a:rPr>
              <a:t>.</a:t>
            </a:r>
          </a:p>
          <a:p>
            <a:pPr algn="l" fontAlgn="base"/>
            <a:endParaRPr dirty="0">
              <a:uFillTx/>
            </a:endParaRPr>
          </a:p>
        </p:txBody>
      </p:sp>
    </p:spTree>
    <p:extLst>
      <p:ext uri="{BB962C8B-B14F-4D97-AF65-F5344CB8AC3E}">
        <p14:creationId xmlns:p14="http://schemas.microsoft.com/office/powerpoint/2010/main" val="391219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en-US" b="0" i="0" dirty="0">
                <a:solidFill>
                  <a:srgbClr val="292929"/>
                </a:solidFill>
                <a:effectLst/>
                <a:latin typeface="charter"/>
              </a:rPr>
              <a:t>Let’s dig a little into AWS pricing for Spark jobs since most platforms use AWS for their cloud computing needs. The biggest cost for Spark jobs is by far the EC2 instances/nodes used during the job. With that said, there are other charges from AWS that may impact the cost of your job in certain situations.</a:t>
            </a:r>
          </a:p>
          <a:p>
            <a:pPr algn="l"/>
            <a:r>
              <a:rPr lang="en-US" b="1" i="0" dirty="0">
                <a:solidFill>
                  <a:srgbClr val="292929"/>
                </a:solidFill>
                <a:effectLst/>
                <a:latin typeface="charter"/>
              </a:rPr>
              <a:t>Data Transfer</a:t>
            </a:r>
            <a:r>
              <a:rPr lang="en-US" b="0" i="0" dirty="0">
                <a:solidFill>
                  <a:srgbClr val="292929"/>
                </a:solidFill>
                <a:effectLst/>
                <a:latin typeface="charter"/>
              </a:rPr>
              <a:t>: This charge is for transferring data out of AWS as well as transferring data between AWS regions. This charge is </a:t>
            </a:r>
            <a:r>
              <a:rPr lang="en-US" b="0" i="0" u="sng" dirty="0">
                <a:solidFill>
                  <a:srgbClr val="292929"/>
                </a:solidFill>
                <a:effectLst/>
                <a:latin typeface="charter"/>
                <a:hlinkClick r:id="rId3"/>
              </a:rPr>
              <a:t>on a per GB basis</a:t>
            </a:r>
            <a:r>
              <a:rPr lang="en-US" b="0" i="0" dirty="0">
                <a:solidFill>
                  <a:srgbClr val="292929"/>
                </a:solidFill>
                <a:effectLst/>
                <a:latin typeface="charter"/>
              </a:rPr>
              <a:t>. Loading data into AWS or operating with data already on AWS is free.</a:t>
            </a:r>
          </a:p>
          <a:p>
            <a:pPr algn="l"/>
            <a:r>
              <a:rPr lang="en-US" b="1" i="0" dirty="0">
                <a:solidFill>
                  <a:srgbClr val="292929"/>
                </a:solidFill>
                <a:effectLst/>
                <a:latin typeface="charter"/>
              </a:rPr>
              <a:t>EBS volumes</a:t>
            </a:r>
            <a:r>
              <a:rPr lang="en-US" b="0" i="0" dirty="0">
                <a:solidFill>
                  <a:srgbClr val="292929"/>
                </a:solidFill>
                <a:effectLst/>
                <a:latin typeface="charter"/>
              </a:rPr>
              <a:t>: This charge is for any AWS storage utilized while persisting datasets during your Spark job to EBS volumes. To be clear, this charge is not for writing data to S3. Instead, this charge is for when a Spark job persists data to disk. Again, if no data is persisted then this charge will be zero. This charge is at a </a:t>
            </a:r>
            <a:r>
              <a:rPr lang="en-US" b="1" i="0" dirty="0">
                <a:solidFill>
                  <a:srgbClr val="292929"/>
                </a:solidFill>
                <a:effectLst/>
                <a:latin typeface="charter"/>
              </a:rPr>
              <a:t>per GB</a:t>
            </a:r>
            <a:r>
              <a:rPr lang="en-US" b="0" i="0" dirty="0">
                <a:solidFill>
                  <a:srgbClr val="292929"/>
                </a:solidFill>
                <a:effectLst/>
                <a:latin typeface="charter"/>
              </a:rPr>
              <a:t> </a:t>
            </a:r>
            <a:r>
              <a:rPr lang="en-US" b="1" i="0" dirty="0">
                <a:solidFill>
                  <a:srgbClr val="292929"/>
                </a:solidFill>
                <a:effectLst/>
                <a:latin typeface="charter"/>
              </a:rPr>
              <a:t>per Month</a:t>
            </a:r>
            <a:r>
              <a:rPr lang="en-US" b="0" i="0" dirty="0">
                <a:solidFill>
                  <a:srgbClr val="292929"/>
                </a:solidFill>
                <a:effectLst/>
                <a:latin typeface="charter"/>
              </a:rPr>
              <a:t> </a:t>
            </a:r>
            <a:r>
              <a:rPr lang="en-US" b="1" i="0" dirty="0">
                <a:solidFill>
                  <a:srgbClr val="292929"/>
                </a:solidFill>
                <a:effectLst/>
                <a:latin typeface="charter"/>
              </a:rPr>
              <a:t>level</a:t>
            </a:r>
            <a:r>
              <a:rPr lang="en-US" b="0" i="0" dirty="0">
                <a:solidFill>
                  <a:srgbClr val="292929"/>
                </a:solidFill>
                <a:effectLst/>
                <a:latin typeface="charter"/>
              </a:rPr>
              <a:t>.</a:t>
            </a:r>
          </a:p>
          <a:p>
            <a:pPr algn="l"/>
            <a:r>
              <a:rPr lang="en-US" b="0" i="0" dirty="0">
                <a:solidFill>
                  <a:srgbClr val="292929"/>
                </a:solidFill>
                <a:effectLst/>
                <a:latin typeface="charter"/>
              </a:rPr>
              <a:t>And finally, whatever Data Management Platform tool you are using (</a:t>
            </a:r>
            <a:r>
              <a:rPr lang="en-US" b="0" i="0" dirty="0" err="1">
                <a:solidFill>
                  <a:srgbClr val="292929"/>
                </a:solidFill>
                <a:effectLst/>
                <a:latin typeface="charter"/>
              </a:rPr>
              <a:t>Qubole</a:t>
            </a:r>
            <a:r>
              <a:rPr lang="en-US" b="0" i="0" dirty="0">
                <a:solidFill>
                  <a:srgbClr val="292929"/>
                </a:solidFill>
                <a:effectLst/>
                <a:latin typeface="charter"/>
              </a:rPr>
              <a:t>, EMR, Databricks, </a:t>
            </a:r>
            <a:r>
              <a:rPr lang="en-US" b="0" i="0" dirty="0" err="1">
                <a:solidFill>
                  <a:srgbClr val="292929"/>
                </a:solidFill>
                <a:effectLst/>
                <a:latin typeface="charter"/>
              </a:rPr>
              <a:t>etc</a:t>
            </a:r>
            <a:r>
              <a:rPr lang="en-US" b="0" i="0" dirty="0">
                <a:solidFill>
                  <a:srgbClr val="292929"/>
                </a:solidFill>
                <a:effectLst/>
                <a:latin typeface="charter"/>
              </a:rPr>
              <a:t>) also has a charge they will add onto your job. In EMR’s case, they will add a </a:t>
            </a:r>
            <a:r>
              <a:rPr lang="en-US" b="0" i="0" u="sng" dirty="0">
                <a:solidFill>
                  <a:srgbClr val="292929"/>
                </a:solidFill>
                <a:effectLst/>
                <a:latin typeface="charter"/>
                <a:hlinkClick r:id="rId4"/>
              </a:rPr>
              <a:t>per second per instance surcharge</a:t>
            </a:r>
            <a:r>
              <a:rPr lang="en-US" b="0" i="0" dirty="0">
                <a:solidFill>
                  <a:srgbClr val="292929"/>
                </a:solidFill>
                <a:effectLst/>
                <a:latin typeface="charter"/>
              </a:rPr>
              <a:t> on top of your </a:t>
            </a:r>
            <a:r>
              <a:rPr lang="en-US" b="0" i="0" u="sng" dirty="0">
                <a:solidFill>
                  <a:srgbClr val="292929"/>
                </a:solidFill>
                <a:effectLst/>
                <a:latin typeface="charter"/>
                <a:hlinkClick r:id="rId3"/>
              </a:rPr>
              <a:t>EC2 instance costs</a:t>
            </a:r>
            <a:r>
              <a:rPr lang="en-US" b="0" i="0" dirty="0">
                <a:solidFill>
                  <a:srgbClr val="292929"/>
                </a:solidFill>
                <a:effectLst/>
                <a:latin typeface="charter"/>
              </a:rPr>
              <a:t> that will also need to be accounted for. </a:t>
            </a:r>
            <a:r>
              <a:rPr lang="en-US" b="0" i="0" dirty="0" err="1">
                <a:solidFill>
                  <a:srgbClr val="292929"/>
                </a:solidFill>
                <a:effectLst/>
                <a:latin typeface="charter"/>
              </a:rPr>
              <a:t>Qubole</a:t>
            </a:r>
            <a:r>
              <a:rPr lang="en-US" b="0" i="0" dirty="0">
                <a:solidFill>
                  <a:srgbClr val="292929"/>
                </a:solidFill>
                <a:effectLst/>
                <a:latin typeface="charter"/>
              </a:rPr>
              <a:t> adds a similar charge to its QCU (</a:t>
            </a:r>
            <a:r>
              <a:rPr lang="en-US" b="0" i="0" dirty="0" err="1">
                <a:solidFill>
                  <a:srgbClr val="292929"/>
                </a:solidFill>
                <a:effectLst/>
                <a:latin typeface="charter"/>
              </a:rPr>
              <a:t>Qubole</a:t>
            </a:r>
            <a:r>
              <a:rPr lang="en-US" b="0" i="0" dirty="0">
                <a:solidFill>
                  <a:srgbClr val="292929"/>
                </a:solidFill>
                <a:effectLst/>
                <a:latin typeface="charter"/>
              </a:rPr>
              <a:t> Compute Unit) values.</a:t>
            </a:r>
          </a:p>
          <a:p>
            <a:pPr algn="l" fontAlgn="base"/>
            <a:endParaRPr dirty="0">
              <a:uFillTx/>
            </a:endParaRPr>
          </a:p>
        </p:txBody>
      </p:sp>
    </p:spTree>
    <p:extLst>
      <p:ext uri="{BB962C8B-B14F-4D97-AF65-F5344CB8AC3E}">
        <p14:creationId xmlns:p14="http://schemas.microsoft.com/office/powerpoint/2010/main" val="205592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en-US" b="0" i="0" dirty="0">
                <a:solidFill>
                  <a:srgbClr val="292929"/>
                </a:solidFill>
                <a:effectLst/>
                <a:latin typeface="charter"/>
              </a:rPr>
              <a:t>Because dynamic allocation complicates the estimation process with the number of executors changing wildly throughout a job, I recommend that you disable dynamic allocation during cost tuning when trying to estimate job costs. We do this so we can gauge the efficiency of the executor. You can turn dynamic allocation back on when you are done cost tuning to save more money.</a:t>
            </a:r>
          </a:p>
          <a:p>
            <a:pPr algn="l"/>
            <a:r>
              <a:rPr lang="en-US" b="0" i="0" dirty="0">
                <a:solidFill>
                  <a:srgbClr val="292929"/>
                </a:solidFill>
                <a:effectLst/>
                <a:latin typeface="charter"/>
              </a:rPr>
              <a:t>We estimate job costs by doing the following.</a:t>
            </a:r>
          </a:p>
          <a:p>
            <a:pPr algn="l"/>
            <a:r>
              <a:rPr lang="en-US" b="0" i="0" dirty="0">
                <a:solidFill>
                  <a:srgbClr val="292929"/>
                </a:solidFill>
                <a:effectLst/>
                <a:latin typeface="charter"/>
              </a:rPr>
              <a:t>1) Determine how many executors should fit on a node by taking total executor memory size (</a:t>
            </a:r>
            <a:r>
              <a:rPr lang="en-US" b="0" i="0" dirty="0" err="1">
                <a:solidFill>
                  <a:srgbClr val="292929"/>
                </a:solidFill>
                <a:effectLst/>
                <a:latin typeface="charter"/>
              </a:rPr>
              <a:t>executor_memory</a:t>
            </a:r>
            <a:r>
              <a:rPr lang="en-US" b="0" i="0" dirty="0">
                <a:solidFill>
                  <a:srgbClr val="292929"/>
                </a:solidFill>
                <a:effectLst/>
                <a:latin typeface="charter"/>
              </a:rPr>
              <a:t> + overhead memory) divided by available node memory.</a:t>
            </a:r>
          </a:p>
          <a:p>
            <a:pPr algn="l"/>
            <a:r>
              <a:rPr lang="en-US" b="0" i="0" dirty="0">
                <a:solidFill>
                  <a:srgbClr val="292929"/>
                </a:solidFill>
                <a:effectLst/>
                <a:latin typeface="charter"/>
              </a:rPr>
              <a:t>2) Determine EC2 cost for your node type by looking on this </a:t>
            </a:r>
            <a:r>
              <a:rPr lang="en-US" b="0" i="0" u="sng" dirty="0">
                <a:solidFill>
                  <a:srgbClr val="292929"/>
                </a:solidFill>
                <a:effectLst/>
                <a:latin typeface="charter"/>
              </a:rPr>
              <a:t>AWS EC2 Instance Pricing page</a:t>
            </a:r>
            <a:endParaRPr lang="en-US" b="0" i="0" dirty="0">
              <a:solidFill>
                <a:srgbClr val="292929"/>
              </a:solidFill>
              <a:effectLst/>
              <a:latin typeface="charter"/>
            </a:endParaRPr>
          </a:p>
          <a:p>
            <a:pPr algn="l"/>
            <a:r>
              <a:rPr lang="en-US" b="0" i="0" dirty="0">
                <a:solidFill>
                  <a:srgbClr val="292929"/>
                </a:solidFill>
                <a:effectLst/>
                <a:latin typeface="charter"/>
              </a:rPr>
              <a:t>3) Multiply node counts used by EC2 node cost by run time (as expressed in fractional hours) .</a:t>
            </a:r>
          </a:p>
          <a:p>
            <a:pPr algn="l"/>
            <a:r>
              <a:rPr lang="en-US" b="0" i="0" dirty="0">
                <a:solidFill>
                  <a:srgbClr val="292929"/>
                </a:solidFill>
                <a:effectLst/>
                <a:latin typeface="charter"/>
              </a:rPr>
              <a:t>While the costs calculated will only be an initial estimate, these are valuable because we can use them for comparison with job costs of various configurations.</a:t>
            </a:r>
          </a:p>
          <a:p>
            <a:pPr algn="l"/>
            <a:r>
              <a:rPr lang="en-US" b="0" i="0" dirty="0">
                <a:solidFill>
                  <a:srgbClr val="292929"/>
                </a:solidFill>
                <a:effectLst/>
                <a:latin typeface="charter"/>
              </a:rPr>
              <a:t>In the next part, we will look at how to determine what are the efficient executor configurations for the EC2 nodes your batch Spark job runs on.</a:t>
            </a:r>
          </a:p>
          <a:p>
            <a:pPr algn="l" fontAlgn="base"/>
            <a:endParaRPr dirty="0">
              <a:uFillTx/>
            </a:endParaRPr>
          </a:p>
        </p:txBody>
      </p:sp>
    </p:spTree>
    <p:extLst>
      <p:ext uri="{BB962C8B-B14F-4D97-AF65-F5344CB8AC3E}">
        <p14:creationId xmlns:p14="http://schemas.microsoft.com/office/powerpoint/2010/main" val="2414010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24/8/2022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5" name="Marcador de número de diapositiva 4"/>
          <p:cNvSpPr>
            <a:spLocks noGrp="1"/>
          </p:cNvSpPr>
          <p:nvPr>
            <p:ph type="sldNum" sz="quarter" idx="12"/>
          </p:nvPr>
        </p:nvSpPr>
        <p:spPr/>
        <p:txBody>
          <a:body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E54A919-0544-418B-9791-81B71903882C}"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3" name="Marcador de pie de página 2"/>
          <p:cNvSpPr>
            <a:spLocks noGrp="1"/>
          </p:cNvSpPr>
          <p:nvPr>
            <p:ph type="ftr" sz="quarter" idx="11"/>
          </p:nvPr>
        </p:nvSpPr>
        <p:spPr/>
        <p:txBody>
          <a:bodyPr/>
          <a:lstStyle/>
          <a:p>
            <a:endParaRPr lang="es-VE" dirty="0">
              <a:solidFill>
                <a:srgbClr val="000000">
                  <a:tint val="75000"/>
                </a:srgbClr>
              </a:solidFill>
              <a:uFillTx/>
            </a:endParaRPr>
          </a:p>
        </p:txBody>
      </p:sp>
      <p:sp>
        <p:nvSpPr>
          <p:cNvPr id="4" name="Marcador de número de diapositiva 3"/>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uFillTx/>
              </a:defRPr>
            </a:lvl1pPr>
          </a:lstStyle>
          <a:p>
            <a:r>
              <a:rPr lang="es-ES">
                <a:uFillTx/>
              </a:rPr>
              <a:t>Haga clic para modificar el estilo de título del patrón</a:t>
            </a:r>
            <a:endParaRPr lang="es-VE">
              <a:uFillTx/>
            </a:endParaRPr>
          </a:p>
        </p:txBody>
      </p:sp>
      <p:sp>
        <p:nvSpPr>
          <p:cNvPr id="3" name="Marcador de contenido 2"/>
          <p:cNvSpPr>
            <a:spLocks noGrp="1"/>
          </p:cNvSpPr>
          <p:nvPr>
            <p:ph idx="1"/>
          </p:nvPr>
        </p:nvSpPr>
        <p:spPr>
          <a:xfrm>
            <a:off x="3887391" y="740569"/>
            <a:ext cx="4629150" cy="3655219"/>
          </a:xfrm>
        </p:spPr>
        <p:txBody>
          <a:bodyPr/>
          <a:lstStyle>
            <a:lvl1pPr>
              <a:defRPr sz="2400">
                <a:uFillTx/>
              </a:defRPr>
            </a:lvl1pPr>
            <a:lvl2pPr>
              <a:defRPr sz="2100">
                <a:uFillTx/>
              </a:defRPr>
            </a:lvl2pPr>
            <a:lvl3pPr>
              <a:defRPr sz="1800">
                <a:uFillTx/>
              </a:defRPr>
            </a:lvl3pPr>
            <a:lvl4pPr>
              <a:defRPr sz="1500">
                <a:uFillTx/>
              </a:defRPr>
            </a:lvl4pPr>
            <a:lvl5pPr>
              <a:defRPr sz="1500">
                <a:uFillTx/>
              </a:defRPr>
            </a:lvl5pPr>
            <a:lvl6pPr>
              <a:defRPr sz="1500">
                <a:uFillTx/>
              </a:defRPr>
            </a:lvl6pPr>
            <a:lvl7pPr>
              <a:defRPr sz="1500">
                <a:uFillTx/>
              </a:defRPr>
            </a:lvl7pPr>
            <a:lvl8pPr>
              <a:defRPr sz="1500">
                <a:uFillTx/>
              </a:defRPr>
            </a:lvl8pPr>
            <a:lvl9pPr>
              <a:defRPr sz="1500">
                <a:uFillTx/>
              </a:defRPr>
            </a:lvl9p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uFillTx/>
              </a:defRPr>
            </a:lvl1pPr>
            <a:lvl2pPr marL="342900" indent="0">
              <a:buNone/>
              <a:defRPr sz="1050">
                <a:uFillTx/>
              </a:defRPr>
            </a:lvl2pPr>
            <a:lvl3pPr marL="685800" indent="0">
              <a:buNone/>
              <a:defRPr sz="900">
                <a:uFillTx/>
              </a:defRPr>
            </a:lvl3pPr>
            <a:lvl4pPr marL="1028700" indent="0">
              <a:buNone/>
              <a:defRPr sz="750">
                <a:uFillTx/>
              </a:defRPr>
            </a:lvl4pPr>
            <a:lvl5pPr marL="1371600" indent="0">
              <a:buNone/>
              <a:defRPr sz="750">
                <a:uFillTx/>
              </a:defRPr>
            </a:lvl5pPr>
            <a:lvl6pPr marL="1714500" indent="0">
              <a:buNone/>
              <a:defRPr sz="750">
                <a:uFillTx/>
              </a:defRPr>
            </a:lvl6pPr>
            <a:lvl7pPr marL="2057400" indent="0">
              <a:buNone/>
              <a:defRPr sz="750">
                <a:uFillTx/>
              </a:defRPr>
            </a:lvl7pPr>
            <a:lvl8pPr marL="2400300" indent="0">
              <a:buNone/>
              <a:defRPr sz="750">
                <a:uFillTx/>
              </a:defRPr>
            </a:lvl8pPr>
            <a:lvl9pPr marL="2743200" indent="0">
              <a:buNone/>
              <a:defRPr sz="750">
                <a:uFillTx/>
              </a:defRPr>
            </a:lvl9pPr>
          </a:lstStyle>
          <a:p>
            <a:pPr lvl="0"/>
            <a:r>
              <a:rPr lang="es-ES">
                <a:uFillTx/>
              </a:rPr>
              <a:t>Haga clic para modificar el estilo de texto del patrón</a:t>
            </a:r>
          </a:p>
        </p:txBody>
      </p:sp>
      <p:sp>
        <p:nvSpPr>
          <p:cNvPr id="5" name="Marcador de fecha 4"/>
          <p:cNvSpPr>
            <a:spLocks noGrp="1"/>
          </p:cNvSpPr>
          <p:nvPr>
            <p:ph type="dt" sz="half" idx="10"/>
          </p:nvPr>
        </p:nvSpPr>
        <p:spPr/>
        <p:txBody>
          <a:bodyPr/>
          <a:lstStyle/>
          <a:p>
            <a:fld id="{B35122CB-BF89-4022-9761-5820F80AF078}"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uFillTx/>
              </a:defRPr>
            </a:lvl1pPr>
          </a:lstStyle>
          <a:p>
            <a:r>
              <a:rPr lang="es-ES">
                <a:uFillTx/>
              </a:rPr>
              <a:t>Haga clic para modificar el estilo de título del patrón</a:t>
            </a:r>
            <a:endParaRPr lang="es-VE">
              <a:uFillTx/>
            </a:endParaRPr>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uFillTx/>
              </a:defRPr>
            </a:lvl1pPr>
            <a:lvl2pPr marL="342900" indent="0">
              <a:buNone/>
              <a:defRPr sz="2100">
                <a:uFillTx/>
              </a:defRPr>
            </a:lvl2pPr>
            <a:lvl3pPr marL="685800" indent="0">
              <a:buNone/>
              <a:defRPr sz="1800">
                <a:uFillTx/>
              </a:defRPr>
            </a:lvl3pPr>
            <a:lvl4pPr marL="1028700" indent="0">
              <a:buNone/>
              <a:defRPr sz="1500">
                <a:uFillTx/>
              </a:defRPr>
            </a:lvl4pPr>
            <a:lvl5pPr marL="1371600" indent="0">
              <a:buNone/>
              <a:defRPr sz="1500">
                <a:uFillTx/>
              </a:defRPr>
            </a:lvl5pPr>
            <a:lvl6pPr marL="1714500" indent="0">
              <a:buNone/>
              <a:defRPr sz="1500">
                <a:uFillTx/>
              </a:defRPr>
            </a:lvl6pPr>
            <a:lvl7pPr marL="2057400" indent="0">
              <a:buNone/>
              <a:defRPr sz="1500">
                <a:uFillTx/>
              </a:defRPr>
            </a:lvl7pPr>
            <a:lvl8pPr marL="2400300" indent="0">
              <a:buNone/>
              <a:defRPr sz="1500">
                <a:uFillTx/>
              </a:defRPr>
            </a:lvl8pPr>
            <a:lvl9pPr marL="2743200" indent="0">
              <a:buNone/>
              <a:defRPr sz="1500">
                <a:uFillTx/>
              </a:defRPr>
            </a:lvl9pPr>
          </a:lstStyle>
          <a:p>
            <a:endParaRPr lang="es-VE" dirty="0">
              <a:uFillTx/>
            </a:endParaRPr>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uFillTx/>
              </a:defRPr>
            </a:lvl1pPr>
            <a:lvl2pPr marL="342900" indent="0">
              <a:buNone/>
              <a:defRPr sz="1050">
                <a:uFillTx/>
              </a:defRPr>
            </a:lvl2pPr>
            <a:lvl3pPr marL="685800" indent="0">
              <a:buNone/>
              <a:defRPr sz="900">
                <a:uFillTx/>
              </a:defRPr>
            </a:lvl3pPr>
            <a:lvl4pPr marL="1028700" indent="0">
              <a:buNone/>
              <a:defRPr sz="750">
                <a:uFillTx/>
              </a:defRPr>
            </a:lvl4pPr>
            <a:lvl5pPr marL="1371600" indent="0">
              <a:buNone/>
              <a:defRPr sz="750">
                <a:uFillTx/>
              </a:defRPr>
            </a:lvl5pPr>
            <a:lvl6pPr marL="1714500" indent="0">
              <a:buNone/>
              <a:defRPr sz="750">
                <a:uFillTx/>
              </a:defRPr>
            </a:lvl6pPr>
            <a:lvl7pPr marL="2057400" indent="0">
              <a:buNone/>
              <a:defRPr sz="750">
                <a:uFillTx/>
              </a:defRPr>
            </a:lvl7pPr>
            <a:lvl8pPr marL="2400300" indent="0">
              <a:buNone/>
              <a:defRPr sz="750">
                <a:uFillTx/>
              </a:defRPr>
            </a:lvl8pPr>
            <a:lvl9pPr marL="2743200" indent="0">
              <a:buNone/>
              <a:defRPr sz="750">
                <a:uFillTx/>
              </a:defRPr>
            </a:lvl9pPr>
          </a:lstStyle>
          <a:p>
            <a:pPr lvl="0"/>
            <a:r>
              <a:rPr lang="es-ES">
                <a:uFillTx/>
              </a:rPr>
              <a:t>Haga clic para modificar el estilo de texto del patrón</a:t>
            </a:r>
          </a:p>
        </p:txBody>
      </p:sp>
      <p:sp>
        <p:nvSpPr>
          <p:cNvPr id="5" name="Marcador de fecha 4"/>
          <p:cNvSpPr>
            <a:spLocks noGrp="1"/>
          </p:cNvSpPr>
          <p:nvPr>
            <p:ph type="dt" sz="half" idx="10"/>
          </p:nvPr>
        </p:nvSpPr>
        <p:spPr/>
        <p:txBody>
          <a:bodyPr/>
          <a:lstStyle/>
          <a:p>
            <a:fld id="{75B37D4F-BFB7-437B-BFA4-402BB0FFCBAF}"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texto vertical 2"/>
          <p:cNvSpPr>
            <a:spLocks noGrp="1"/>
          </p:cNvSpPr>
          <p:nvPr>
            <p:ph type="body" orient="vert" idx="1"/>
          </p:nvPr>
        </p:nvSpPr>
        <p:spPr/>
        <p:txBody>
          <a:bodyPr vert="eaVert"/>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10"/>
          </p:nvPr>
        </p:nvSpPr>
        <p:spPr/>
        <p:txBody>
          <a:bodyPr/>
          <a:lstStyle/>
          <a:p>
            <a:fld id="{A689FBB6-C232-4AAB-A556-6334D1BCF5CD}"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a:uFillTx/>
              </a:rPr>
              <a:t>Haga clic para modificar el estilo de título del patrón</a:t>
            </a:r>
            <a:endParaRPr lang="es-VE">
              <a:uFillTx/>
            </a:endParaRPr>
          </a:p>
        </p:txBody>
      </p:sp>
      <p:sp>
        <p:nvSpPr>
          <p:cNvPr id="3" name="Marcador de texto vertical 2"/>
          <p:cNvSpPr>
            <a:spLocks noGrp="1"/>
          </p:cNvSpPr>
          <p:nvPr>
            <p:ph type="body" orient="vert" idx="1"/>
          </p:nvPr>
        </p:nvSpPr>
        <p:spPr>
          <a:xfrm>
            <a:off x="628650" y="273844"/>
            <a:ext cx="5800725" cy="4358879"/>
          </a:xfrm>
        </p:spPr>
        <p:txBody>
          <a:bodyPr vert="eaVert"/>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10"/>
          </p:nvPr>
        </p:nvSpPr>
        <p:spPr/>
        <p:txBody>
          <a:bodyPr/>
          <a:lstStyle/>
          <a:p>
            <a:fld id="{7733DD2C-B94E-4D4D-B2A2-8C3CB35117A1}"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24/8/2022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5" name="Marcador de número de diapositiva 4"/>
          <p:cNvSpPr>
            <a:spLocks noGrp="1"/>
          </p:cNvSpPr>
          <p:nvPr>
            <p:ph type="sldNum" sz="quarter" idx="12"/>
          </p:nvPr>
        </p:nvSpPr>
        <p:spPr/>
        <p:txBody>
          <a:body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
        <p:nvSpPr>
          <p:cNvPr id="6" name="Picture Placeholder 11"/>
          <p:cNvSpPr>
            <a:spLocks noGrp="1"/>
          </p:cNvSpPr>
          <p:nvPr>
            <p:ph type="pic" sz="quarter" idx="23"/>
          </p:nvPr>
        </p:nvSpPr>
        <p:spPr>
          <a:xfrm>
            <a:off x="1" y="0"/>
            <a:ext cx="7274644" cy="5143500"/>
          </a:xfrm>
          <a:custGeom>
            <a:avLst/>
            <a:gdLst>
              <a:gd name="connsiteX0" fmla="*/ 0 w 19393999"/>
              <a:gd name="connsiteY0" fmla="*/ 0 h 13715999"/>
              <a:gd name="connsiteX1" fmla="*/ 19393999 w 19393999"/>
              <a:gd name="connsiteY1" fmla="*/ 0 h 13715999"/>
              <a:gd name="connsiteX2" fmla="*/ 13782907 w 19393999"/>
              <a:gd name="connsiteY2" fmla="*/ 13715999 h 13715999"/>
              <a:gd name="connsiteX3" fmla="*/ 0 w 19393999"/>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9393999" h="13715999">
                <a:moveTo>
                  <a:pt x="0" y="0"/>
                </a:moveTo>
                <a:lnTo>
                  <a:pt x="19393999" y="0"/>
                </a:lnTo>
                <a:lnTo>
                  <a:pt x="13782907" y="13715999"/>
                </a:lnTo>
                <a:lnTo>
                  <a:pt x="0" y="13715999"/>
                </a:lnTo>
                <a:close/>
              </a:path>
            </a:pathLst>
          </a:custGeom>
          <a:solidFill>
            <a:schemeClr val="bg1">
              <a:lumMod val="95000"/>
            </a:schemeClr>
          </a:solidFill>
          <a:effectLst/>
        </p:spPr>
        <p:txBody>
          <a:bodyPr wrap="square">
            <a:noAutofit/>
          </a:bodyPr>
          <a:lstStyle>
            <a:lvl1pPr marL="0" indent="0">
              <a:buNone/>
              <a:defRPr sz="1050" b="1" i="0">
                <a:ln>
                  <a:noFill/>
                </a:ln>
                <a:solidFill>
                  <a:schemeClr val="tx2"/>
                </a:solidFill>
                <a:uFillTx/>
                <a:latin typeface="Poppins Bold" panose="02000000000000000000" pitchFamily="2" charset="77"/>
                <a:ea typeface="Roboto" charset="0"/>
                <a:cs typeface="Poppins Bold" panose="02000000000000000000" pitchFamily="2" charset="77"/>
              </a:defRPr>
            </a:lvl1pPr>
          </a:lstStyle>
          <a:p>
            <a:endParaRPr lang="en-US" dirty="0">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71" b="0" i="0">
                <a:solidFill>
                  <a:schemeClr val="tx1"/>
                </a:solidFill>
                <a:uFillTx/>
                <a:latin typeface="Calibri Light"/>
                <a:cs typeface="Calibri Light"/>
              </a:defRPr>
            </a:lvl1pPr>
          </a:lstStyle>
          <a:p>
            <a:pPr marL="11207"/>
            <a:endParaRPr lang="en-US" spc="-5" dirty="0">
              <a:uFillTx/>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uFillTx/>
              </a:defRPr>
            </a:lvl1pPr>
          </a:lstStyle>
          <a:p>
            <a:fld id="{D16A3253-47B7-480A-8E15-14E0E17B1AF6}" type="datetime1">
              <a:rPr lang="en-US" smtClean="0">
                <a:uFillTx/>
              </a:rPr>
              <a:t>8/24/2022</a:t>
            </a:fld>
            <a:endParaRPr lang="en-US" dirty="0">
              <a:uFillTx/>
            </a:endParaRPr>
          </a:p>
        </p:txBody>
      </p:sp>
      <p:sp>
        <p:nvSpPr>
          <p:cNvPr id="4" name="Holder 4"/>
          <p:cNvSpPr>
            <a:spLocks noGrp="1"/>
          </p:cNvSpPr>
          <p:nvPr>
            <p:ph type="sldNum" sz="quarter" idx="7"/>
          </p:nvPr>
        </p:nvSpPr>
        <p:spPr/>
        <p:txBody>
          <a:bodyPr lIns="0" tIns="0" rIns="0" bIns="0"/>
          <a:lstStyle>
            <a:lvl1pPr>
              <a:defRPr sz="971" b="0" i="0">
                <a:solidFill>
                  <a:schemeClr val="tx1"/>
                </a:solidFill>
                <a:uFillTx/>
                <a:latin typeface="Calibri Light"/>
                <a:cs typeface="Calibri Light"/>
              </a:defRPr>
            </a:lvl1pPr>
          </a:lstStyle>
          <a:p>
            <a:pPr marL="11207"/>
            <a:r>
              <a:rPr lang="en-US" spc="-9" dirty="0">
                <a:uFillTx/>
              </a:rPr>
              <a:t>1</a:t>
            </a:r>
            <a:r>
              <a:rPr lang="en-US" spc="-18" dirty="0">
                <a:uFillTx/>
              </a:rPr>
              <a:t>-</a:t>
            </a:r>
            <a:fld id="{81D60167-4931-47E6-BA6A-407CBD079E47}" type="slidenum">
              <a:rPr smtClean="0">
                <a:uFillTx/>
              </a:rPr>
              <a:pPr marL="11207"/>
              <a:t>‹#›</a:t>
            </a:fld>
            <a:endParaRP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lvl1pPr algn="ctr">
              <a:defRPr b="1">
                <a:solidFill>
                  <a:srgbClr val="F7941D"/>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24/8/2022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
        <p:nvSpPr>
          <p:cNvPr id="15" name="Marcador de texto 14"/>
          <p:cNvSpPr>
            <a:spLocks noGrp="1"/>
          </p:cNvSpPr>
          <p:nvPr>
            <p:ph type="body" sz="quarter" idx="13"/>
          </p:nvPr>
        </p:nvSpPr>
        <p:spPr>
          <a:xfrm>
            <a:off x="628650" y="1473199"/>
            <a:ext cx="7886700" cy="3294063"/>
          </a:xfrm>
        </p:spPr>
        <p:txBody>
          <a:bodyPr>
            <a:noAutofit/>
          </a:bodyPr>
          <a:lstStyle>
            <a:lvl1pPr>
              <a:defRPr sz="2800">
                <a:uFillTx/>
              </a:defRPr>
            </a:lvl1pPr>
            <a:lvl2pPr>
              <a:defRPr sz="2400">
                <a:uFillTx/>
              </a:defRPr>
            </a:lvl2pPr>
            <a:lvl3pPr>
              <a:defRPr sz="1800">
                <a:uFillTx/>
              </a:defRPr>
            </a:lvl3pPr>
            <a:lvl4pPr>
              <a:defRPr sz="1600">
                <a:uFillTx/>
              </a:defRPr>
            </a:lvl4pPr>
            <a:lvl5pPr>
              <a:defRPr sz="1600">
                <a:uFillTx/>
              </a:defRPr>
            </a:lvl5p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21307" y="1884293"/>
            <a:ext cx="7886700" cy="994172"/>
          </a:xfrm>
        </p:spPr>
        <p:txBody>
          <a:bodyPr>
            <a:noAutofit/>
          </a:bodyPr>
          <a:lstStyle>
            <a:lvl1pPr algn="ctr">
              <a:defRPr sz="6000" b="1">
                <a:solidFill>
                  <a:srgbClr val="F7941D"/>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24/8/2022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
        <p:nvSpPr>
          <p:cNvPr id="15" name="Marcador de texto 14"/>
          <p:cNvSpPr>
            <a:spLocks noGrp="1"/>
          </p:cNvSpPr>
          <p:nvPr>
            <p:ph type="body" sz="quarter" idx="13"/>
          </p:nvPr>
        </p:nvSpPr>
        <p:spPr>
          <a:xfrm>
            <a:off x="721307" y="3534655"/>
            <a:ext cx="7886700" cy="914400"/>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0" y="-1"/>
            <a:ext cx="4776716" cy="4767263"/>
          </a:xfrm>
          <a:solidFill>
            <a:srgbClr val="F7941D"/>
          </a:solidFill>
          <a:ln>
            <a:solidFill>
              <a:srgbClr val="F7941D"/>
            </a:solidFill>
          </a:ln>
        </p:spPr>
        <p:txBody>
          <a:bodyPr/>
          <a:lstStyle>
            <a:lvl1pPr algn="ctr">
              <a:defRPr b="1">
                <a:solidFill>
                  <a:schemeClr val="bg1"/>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24/8/2022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sp>
        <p:nvSpPr>
          <p:cNvPr id="15" name="Marcador de texto 14"/>
          <p:cNvSpPr>
            <a:spLocks noGrp="1"/>
          </p:cNvSpPr>
          <p:nvPr>
            <p:ph type="body" sz="quarter" idx="13"/>
          </p:nvPr>
        </p:nvSpPr>
        <p:spPr>
          <a:xfrm>
            <a:off x="4776716" y="-2"/>
            <a:ext cx="4367284" cy="4767264"/>
          </a:xfrm>
          <a:solidFill>
            <a:schemeClr val="bg1"/>
          </a:solidFill>
          <a:ln>
            <a:solidFill>
              <a:srgbClr val="F7941D"/>
            </a:solidFill>
          </a:ln>
        </p:spPr>
        <p:txBody>
          <a:bodyPr anchor="ct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VE" dirty="0">
              <a:uFillTx/>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0" y="-1"/>
            <a:ext cx="2554690" cy="4767263"/>
          </a:xfrm>
          <a:solidFill>
            <a:srgbClr val="F7941D"/>
          </a:solidFill>
          <a:ln>
            <a:solidFill>
              <a:srgbClr val="F7941D"/>
            </a:solidFill>
          </a:ln>
        </p:spPr>
        <p:txBody>
          <a:bodyPr/>
          <a:lstStyle>
            <a:lvl1pPr marL="0" indent="0" algn="ctr">
              <a:buFont typeface="Arial" panose="020B0604020202020204" pitchFamily="34" charset="0"/>
              <a:buNone/>
              <a:defRPr b="1">
                <a:solidFill>
                  <a:schemeClr val="bg1"/>
                </a:solidFill>
                <a:uFillTx/>
                <a:latin typeface="Gill Sans MT Condensed" panose="020B0506020104020203" pitchFamily="34" charset="0"/>
              </a:defRPr>
            </a:lvl1pPr>
          </a:lstStyle>
          <a:p>
            <a:r>
              <a:rPr lang="es-ES" dirty="0">
                <a:uFillTx/>
              </a:rPr>
              <a:t>HAGA CLIC PARA MODIFICAR EL ESTILO DE TÍTULO DEL PATRÓN</a:t>
            </a:r>
            <a:br>
              <a:rPr lang="es-ES" dirty="0">
                <a:uFillTx/>
              </a:rPr>
            </a:b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24/8/2022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sp>
        <p:nvSpPr>
          <p:cNvPr id="15" name="Marcador de texto 14"/>
          <p:cNvSpPr>
            <a:spLocks noGrp="1"/>
          </p:cNvSpPr>
          <p:nvPr>
            <p:ph type="body" sz="quarter" idx="13"/>
          </p:nvPr>
        </p:nvSpPr>
        <p:spPr>
          <a:xfrm>
            <a:off x="2554690" y="-2"/>
            <a:ext cx="6589310" cy="4767264"/>
          </a:xfrm>
          <a:solidFill>
            <a:schemeClr val="bg1"/>
          </a:solidFill>
          <a:ln>
            <a:solidFill>
              <a:srgbClr val="F7941D"/>
            </a:solidFill>
          </a:ln>
        </p:spPr>
        <p:txBody>
          <a:bodyPr anchor="ct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VE" dirty="0">
              <a:uFillTx/>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uFillTx/>
              </a:defRPr>
            </a:lvl1p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uFillTx/>
              </a:defRPr>
            </a:lvl1pPr>
            <a:lvl2pPr marL="342900" indent="0">
              <a:buNone/>
              <a:defRPr sz="1500">
                <a:solidFill>
                  <a:schemeClr val="tx1">
                    <a:tint val="75000"/>
                  </a:schemeClr>
                </a:solidFill>
                <a:uFillTx/>
              </a:defRPr>
            </a:lvl2pPr>
            <a:lvl3pPr marL="685800" indent="0">
              <a:buNone/>
              <a:defRPr sz="1350">
                <a:solidFill>
                  <a:schemeClr val="tx1">
                    <a:tint val="75000"/>
                  </a:schemeClr>
                </a:solidFill>
                <a:uFillTx/>
              </a:defRPr>
            </a:lvl3pPr>
            <a:lvl4pPr marL="1028700" indent="0">
              <a:buNone/>
              <a:defRPr sz="1200">
                <a:solidFill>
                  <a:schemeClr val="tx1">
                    <a:tint val="75000"/>
                  </a:schemeClr>
                </a:solidFill>
                <a:uFillTx/>
              </a:defRPr>
            </a:lvl4pPr>
            <a:lvl5pPr marL="1371600" indent="0">
              <a:buNone/>
              <a:defRPr sz="1200">
                <a:solidFill>
                  <a:schemeClr val="tx1">
                    <a:tint val="75000"/>
                  </a:schemeClr>
                </a:solidFill>
                <a:uFillTx/>
              </a:defRPr>
            </a:lvl5pPr>
            <a:lvl6pPr marL="1714500" indent="0">
              <a:buNone/>
              <a:defRPr sz="1200">
                <a:solidFill>
                  <a:schemeClr val="tx1">
                    <a:tint val="75000"/>
                  </a:schemeClr>
                </a:solidFill>
                <a:uFillTx/>
              </a:defRPr>
            </a:lvl6pPr>
            <a:lvl7pPr marL="2057400" indent="0">
              <a:buNone/>
              <a:defRPr sz="1200">
                <a:solidFill>
                  <a:schemeClr val="tx1">
                    <a:tint val="75000"/>
                  </a:schemeClr>
                </a:solidFill>
                <a:uFillTx/>
              </a:defRPr>
            </a:lvl7pPr>
            <a:lvl8pPr marL="2400300" indent="0">
              <a:buNone/>
              <a:defRPr sz="1200">
                <a:solidFill>
                  <a:schemeClr val="tx1">
                    <a:tint val="75000"/>
                  </a:schemeClr>
                </a:solidFill>
                <a:uFillTx/>
              </a:defRPr>
            </a:lvl8pPr>
            <a:lvl9pPr marL="2743200" indent="0">
              <a:buNone/>
              <a:defRPr sz="1200">
                <a:solidFill>
                  <a:schemeClr val="tx1">
                    <a:tint val="75000"/>
                  </a:schemeClr>
                </a:solidFill>
                <a:uFillTx/>
              </a:defRPr>
            </a:lvl9pPr>
          </a:lstStyle>
          <a:p>
            <a:pPr lvl="0"/>
            <a:r>
              <a:rPr lang="es-ES">
                <a:uFillTx/>
              </a:rPr>
              <a:t>Haga clic para modificar el estilo de texto del patrón</a:t>
            </a:r>
          </a:p>
        </p:txBody>
      </p:sp>
      <p:sp>
        <p:nvSpPr>
          <p:cNvPr id="4" name="Marcador de fecha 3"/>
          <p:cNvSpPr>
            <a:spLocks noGrp="1"/>
          </p:cNvSpPr>
          <p:nvPr>
            <p:ph type="dt" sz="half" idx="10"/>
          </p:nvPr>
        </p:nvSpPr>
        <p:spPr/>
        <p:txBody>
          <a:bodyPr/>
          <a:lstStyle/>
          <a:p>
            <a:fld id="{8D023367-08F5-44F9-8584-69CC34AF4FE1}"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contenido 2"/>
          <p:cNvSpPr>
            <a:spLocks noGrp="1"/>
          </p:cNvSpPr>
          <p:nvPr>
            <p:ph sz="half" idx="1"/>
          </p:nvPr>
        </p:nvSpPr>
        <p:spPr>
          <a:xfrm>
            <a:off x="628650" y="1369219"/>
            <a:ext cx="3886200" cy="3263504"/>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contenido 3"/>
          <p:cNvSpPr>
            <a:spLocks noGrp="1"/>
          </p:cNvSpPr>
          <p:nvPr>
            <p:ph sz="half" idx="2"/>
          </p:nvPr>
        </p:nvSpPr>
        <p:spPr>
          <a:xfrm>
            <a:off x="4629150" y="1369219"/>
            <a:ext cx="3886200" cy="3263504"/>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5" name="Marcador de fecha 4"/>
          <p:cNvSpPr>
            <a:spLocks noGrp="1"/>
          </p:cNvSpPr>
          <p:nvPr>
            <p:ph type="dt" sz="half" idx="10"/>
          </p:nvPr>
        </p:nvSpPr>
        <p:spPr/>
        <p:txBody>
          <a:bodyPr/>
          <a:lstStyle/>
          <a:p>
            <a:fld id="{B358D4C4-E459-4745-8063-478FDD039414}"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9842" y="1260872"/>
            <a:ext cx="3868340" cy="617934"/>
          </a:xfrm>
        </p:spPr>
        <p:txBody>
          <a:bodyPr anchor="b"/>
          <a:lstStyle>
            <a:lvl1pPr marL="0" indent="0">
              <a:buNone/>
              <a:defRPr sz="1800" b="1">
                <a:uFillTx/>
              </a:defRPr>
            </a:lvl1pPr>
            <a:lvl2pPr marL="342900" indent="0">
              <a:buNone/>
              <a:defRPr sz="1500" b="1">
                <a:uFillTx/>
              </a:defRPr>
            </a:lvl2pPr>
            <a:lvl3pPr marL="685800" indent="0">
              <a:buNone/>
              <a:defRPr sz="1350" b="1">
                <a:uFillTx/>
              </a:defRPr>
            </a:lvl3pPr>
            <a:lvl4pPr marL="1028700" indent="0">
              <a:buNone/>
              <a:defRPr sz="1200" b="1">
                <a:uFillTx/>
              </a:defRPr>
            </a:lvl4pPr>
            <a:lvl5pPr marL="1371600" indent="0">
              <a:buNone/>
              <a:defRPr sz="1200" b="1">
                <a:uFillTx/>
              </a:defRPr>
            </a:lvl5pPr>
            <a:lvl6pPr marL="1714500" indent="0">
              <a:buNone/>
              <a:defRPr sz="1200" b="1">
                <a:uFillTx/>
              </a:defRPr>
            </a:lvl6pPr>
            <a:lvl7pPr marL="2057400" indent="0">
              <a:buNone/>
              <a:defRPr sz="1200" b="1">
                <a:uFillTx/>
              </a:defRPr>
            </a:lvl7pPr>
            <a:lvl8pPr marL="2400300" indent="0">
              <a:buNone/>
              <a:defRPr sz="1200" b="1">
                <a:uFillTx/>
              </a:defRPr>
            </a:lvl8pPr>
            <a:lvl9pPr marL="2743200" indent="0">
              <a:buNone/>
              <a:defRPr sz="1200" b="1">
                <a:uFillTx/>
              </a:defRPr>
            </a:lvl9pPr>
          </a:lstStyle>
          <a:p>
            <a:pPr lvl="0"/>
            <a:r>
              <a:rPr lang="es-ES">
                <a:uFillTx/>
              </a:rPr>
              <a:t>Haga clic para modificar el estilo de texto del patrón</a:t>
            </a:r>
          </a:p>
        </p:txBody>
      </p:sp>
      <p:sp>
        <p:nvSpPr>
          <p:cNvPr id="4" name="Marcador de contenido 3"/>
          <p:cNvSpPr>
            <a:spLocks noGrp="1"/>
          </p:cNvSpPr>
          <p:nvPr>
            <p:ph sz="half" idx="2"/>
          </p:nvPr>
        </p:nvSpPr>
        <p:spPr>
          <a:xfrm>
            <a:off x="629842" y="1878806"/>
            <a:ext cx="3868340" cy="2763441"/>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5" name="Marcador de texto 4"/>
          <p:cNvSpPr>
            <a:spLocks noGrp="1"/>
          </p:cNvSpPr>
          <p:nvPr>
            <p:ph type="body" sz="quarter" idx="3"/>
          </p:nvPr>
        </p:nvSpPr>
        <p:spPr>
          <a:xfrm>
            <a:off x="4629150" y="1260872"/>
            <a:ext cx="3887391" cy="617934"/>
          </a:xfrm>
        </p:spPr>
        <p:txBody>
          <a:bodyPr anchor="b"/>
          <a:lstStyle>
            <a:lvl1pPr marL="0" indent="0">
              <a:buNone/>
              <a:defRPr sz="1800" b="1">
                <a:uFillTx/>
              </a:defRPr>
            </a:lvl1pPr>
            <a:lvl2pPr marL="342900" indent="0">
              <a:buNone/>
              <a:defRPr sz="1500" b="1">
                <a:uFillTx/>
              </a:defRPr>
            </a:lvl2pPr>
            <a:lvl3pPr marL="685800" indent="0">
              <a:buNone/>
              <a:defRPr sz="1350" b="1">
                <a:uFillTx/>
              </a:defRPr>
            </a:lvl3pPr>
            <a:lvl4pPr marL="1028700" indent="0">
              <a:buNone/>
              <a:defRPr sz="1200" b="1">
                <a:uFillTx/>
              </a:defRPr>
            </a:lvl4pPr>
            <a:lvl5pPr marL="1371600" indent="0">
              <a:buNone/>
              <a:defRPr sz="1200" b="1">
                <a:uFillTx/>
              </a:defRPr>
            </a:lvl5pPr>
            <a:lvl6pPr marL="1714500" indent="0">
              <a:buNone/>
              <a:defRPr sz="1200" b="1">
                <a:uFillTx/>
              </a:defRPr>
            </a:lvl6pPr>
            <a:lvl7pPr marL="2057400" indent="0">
              <a:buNone/>
              <a:defRPr sz="1200" b="1">
                <a:uFillTx/>
              </a:defRPr>
            </a:lvl7pPr>
            <a:lvl8pPr marL="2400300" indent="0">
              <a:buNone/>
              <a:defRPr sz="1200" b="1">
                <a:uFillTx/>
              </a:defRPr>
            </a:lvl8pPr>
            <a:lvl9pPr marL="2743200" indent="0">
              <a:buNone/>
              <a:defRPr sz="1200" b="1">
                <a:uFillTx/>
              </a:defRPr>
            </a:lvl9pPr>
          </a:lstStyle>
          <a:p>
            <a:pPr lvl="0"/>
            <a:r>
              <a:rPr lang="es-ES">
                <a:uFillTx/>
              </a:rPr>
              <a:t>Haga clic para modificar el estilo de texto del patrón</a:t>
            </a:r>
          </a:p>
        </p:txBody>
      </p:sp>
      <p:sp>
        <p:nvSpPr>
          <p:cNvPr id="6" name="Marcador de contenido 5"/>
          <p:cNvSpPr>
            <a:spLocks noGrp="1"/>
          </p:cNvSpPr>
          <p:nvPr>
            <p:ph sz="quarter" idx="4"/>
          </p:nvPr>
        </p:nvSpPr>
        <p:spPr>
          <a:xfrm>
            <a:off x="4629150" y="1878806"/>
            <a:ext cx="3887391" cy="2763441"/>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7" name="Marcador de fecha 6"/>
          <p:cNvSpPr>
            <a:spLocks noGrp="1"/>
          </p:cNvSpPr>
          <p:nvPr>
            <p:ph type="dt" sz="half" idx="10"/>
          </p:nvPr>
        </p:nvSpPr>
        <p:spPr/>
        <p:txBody>
          <a:bodyPr/>
          <a:lstStyle/>
          <a:p>
            <a:fld id="{CB7EC5A0-CD80-44D7-8AB7-21CED25AC859}"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8" name="Marcador de pie de página 7"/>
          <p:cNvSpPr>
            <a:spLocks noGrp="1"/>
          </p:cNvSpPr>
          <p:nvPr>
            <p:ph type="ftr" sz="quarter" idx="11"/>
          </p:nvPr>
        </p:nvSpPr>
        <p:spPr/>
        <p:txBody>
          <a:bodyPr/>
          <a:lstStyle/>
          <a:p>
            <a:endParaRPr lang="es-VE" dirty="0">
              <a:solidFill>
                <a:srgbClr val="000000">
                  <a:tint val="75000"/>
                </a:srgbClr>
              </a:solidFill>
              <a:uFillTx/>
            </a:endParaRPr>
          </a:p>
        </p:txBody>
      </p:sp>
      <p:sp>
        <p:nvSpPr>
          <p:cNvPr id="9" name="Marcador de número de diapositiva 8"/>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fld id="{0AB4C646-EB18-4AE9-9C98-72E9FDB51408}"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4" name="Marcador de pie de página 3"/>
          <p:cNvSpPr>
            <a:spLocks noGrp="1"/>
          </p:cNvSpPr>
          <p:nvPr>
            <p:ph type="ftr" sz="quarter" idx="11"/>
          </p:nvPr>
        </p:nvSpPr>
        <p:spPr/>
        <p:txBody>
          <a:bodyPr/>
          <a:lstStyle/>
          <a:p>
            <a:endParaRPr lang="es-VE" dirty="0">
              <a:solidFill>
                <a:srgbClr val="000000">
                  <a:tint val="75000"/>
                </a:srgbClr>
              </a:solidFill>
              <a:uFillTx/>
            </a:endParaRPr>
          </a:p>
        </p:txBody>
      </p:sp>
      <p:sp>
        <p:nvSpPr>
          <p:cNvPr id="5" name="Marcador de número de diapositiva 4"/>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uFillTx/>
              </a:defRPr>
            </a:lvl1p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24/8/2022</a:t>
            </a:fld>
            <a:endParaRPr lang="es-VE" kern="1200" dirty="0">
              <a:solidFill>
                <a:srgbClr val="000000">
                  <a:tint val="75000"/>
                </a:srgbClr>
              </a:solidFill>
              <a:uFillTx/>
              <a:latin typeface="Palatino Linotype"/>
              <a:ea typeface="+mn-ea"/>
              <a:cs typeface="+mn-cs"/>
            </a:endParaRPr>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uFillTx/>
              </a:defRPr>
            </a:lvl1pPr>
          </a:lstStyle>
          <a:p>
            <a:pPr>
              <a:buFontTx/>
              <a:buNone/>
            </a:pPr>
            <a:endParaRPr lang="es-VE" kern="1200" dirty="0">
              <a:solidFill>
                <a:srgbClr val="000000">
                  <a:tint val="75000"/>
                </a:srgbClr>
              </a:solidFill>
              <a:uFillTx/>
              <a:latin typeface="Palatino Linotype"/>
              <a:ea typeface="+mn-ea"/>
              <a:cs typeface="+mn-cs"/>
            </a:endParaRPr>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uFillTx/>
              </a:defRPr>
            </a:lvl1p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685800" rtl="0" eaLnBrk="1" latinLnBrk="0" hangingPunct="1">
        <a:lnSpc>
          <a:spcPct val="90000"/>
        </a:lnSpc>
        <a:spcBef>
          <a:spcPct val="0"/>
        </a:spcBef>
        <a:buNone/>
        <a:defRPr sz="3300" kern="1200">
          <a:solidFill>
            <a:schemeClr val="tx1"/>
          </a:solidFill>
          <a:uFillTx/>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uFillTx/>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uFillTx/>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uFillTx/>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9pPr>
    </p:bodyStyle>
    <p:otherStyle>
      <a:defPPr>
        <a:defRPr lang="es-VE">
          <a:uFillTx/>
        </a:defRPr>
      </a:defPPr>
      <a:lvl1pPr marL="0" algn="l" defTabSz="685800" rtl="0" eaLnBrk="1" latinLnBrk="0" hangingPunct="1">
        <a:defRPr sz="1350" kern="1200">
          <a:solidFill>
            <a:schemeClr val="tx1"/>
          </a:solidFill>
          <a:uFillTx/>
          <a:latin typeface="+mn-lt"/>
          <a:ea typeface="+mn-ea"/>
          <a:cs typeface="+mn-cs"/>
        </a:defRPr>
      </a:lvl1pPr>
      <a:lvl2pPr marL="342900" algn="l" defTabSz="685800" rtl="0" eaLnBrk="1" latinLnBrk="0" hangingPunct="1">
        <a:defRPr sz="1350" kern="1200">
          <a:solidFill>
            <a:schemeClr val="tx1"/>
          </a:solidFill>
          <a:uFillTx/>
          <a:latin typeface="+mn-lt"/>
          <a:ea typeface="+mn-ea"/>
          <a:cs typeface="+mn-cs"/>
        </a:defRPr>
      </a:lvl2pPr>
      <a:lvl3pPr marL="685800" algn="l" defTabSz="685800" rtl="0" eaLnBrk="1" latinLnBrk="0" hangingPunct="1">
        <a:defRPr sz="1350" kern="1200">
          <a:solidFill>
            <a:schemeClr val="tx1"/>
          </a:solidFill>
          <a:uFillTx/>
          <a:latin typeface="+mn-lt"/>
          <a:ea typeface="+mn-ea"/>
          <a:cs typeface="+mn-cs"/>
        </a:defRPr>
      </a:lvl3pPr>
      <a:lvl4pPr marL="1028700" algn="l" defTabSz="685800" rtl="0" eaLnBrk="1" latinLnBrk="0" hangingPunct="1">
        <a:defRPr sz="1350" kern="1200">
          <a:solidFill>
            <a:schemeClr val="tx1"/>
          </a:solidFill>
          <a:uFillTx/>
          <a:latin typeface="+mn-lt"/>
          <a:ea typeface="+mn-ea"/>
          <a:cs typeface="+mn-cs"/>
        </a:defRPr>
      </a:lvl4pPr>
      <a:lvl5pPr marL="1371600" algn="l" defTabSz="685800" rtl="0" eaLnBrk="1" latinLnBrk="0" hangingPunct="1">
        <a:defRPr sz="1350" kern="1200">
          <a:solidFill>
            <a:schemeClr val="tx1"/>
          </a:solidFill>
          <a:uFillTx/>
          <a:latin typeface="+mn-lt"/>
          <a:ea typeface="+mn-ea"/>
          <a:cs typeface="+mn-cs"/>
        </a:defRPr>
      </a:lvl5pPr>
      <a:lvl6pPr marL="1714500" algn="l" defTabSz="685800" rtl="0" eaLnBrk="1" latinLnBrk="0" hangingPunct="1">
        <a:defRPr sz="1350" kern="1200">
          <a:solidFill>
            <a:schemeClr val="tx1"/>
          </a:solidFill>
          <a:uFillTx/>
          <a:latin typeface="+mn-lt"/>
          <a:ea typeface="+mn-ea"/>
          <a:cs typeface="+mn-cs"/>
        </a:defRPr>
      </a:lvl6pPr>
      <a:lvl7pPr marL="2057400" algn="l" defTabSz="685800" rtl="0" eaLnBrk="1" latinLnBrk="0" hangingPunct="1">
        <a:defRPr sz="1350" kern="1200">
          <a:solidFill>
            <a:schemeClr val="tx1"/>
          </a:solidFill>
          <a:uFillTx/>
          <a:latin typeface="+mn-lt"/>
          <a:ea typeface="+mn-ea"/>
          <a:cs typeface="+mn-cs"/>
        </a:defRPr>
      </a:lvl7pPr>
      <a:lvl8pPr marL="2400300" algn="l" defTabSz="685800" rtl="0" eaLnBrk="1" latinLnBrk="0" hangingPunct="1">
        <a:defRPr sz="1350" kern="1200">
          <a:solidFill>
            <a:schemeClr val="tx1"/>
          </a:solidFill>
          <a:uFillTx/>
          <a:latin typeface="+mn-lt"/>
          <a:ea typeface="+mn-ea"/>
          <a:cs typeface="+mn-cs"/>
        </a:defRPr>
      </a:lvl8pPr>
      <a:lvl9pPr marL="2743200" algn="l" defTabSz="685800" rtl="0" eaLnBrk="1" latinLnBrk="0" hangingPunct="1">
        <a:defRPr sz="135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pic>
        <p:nvPicPr>
          <p:cNvPr id="12" name="Marcador de posición de imagen 11"/>
          <p:cNvPicPr>
            <a:picLocks noGrp="1" noChangeAspect="1"/>
          </p:cNvPicPr>
          <p:nvPr>
            <p:ph type="pic" sz="quarter" idx="23"/>
          </p:nvPr>
        </p:nvPicPr>
        <p:blipFill>
          <a:blip r:embed="rId2"/>
          <a:srcRect l="2865" r="2865"/>
          <a:stretch>
            <a:fillRect/>
          </a:stretch>
        </p:blipFill>
        <p:spPr>
          <a:solidFill>
            <a:srgbClr val="818286"/>
          </a:solidFill>
        </p:spPr>
      </p:pic>
      <p:sp>
        <p:nvSpPr>
          <p:cNvPr id="18" name="Rectangle 13"/>
          <p:cNvSpPr>
            <a:spLocks/>
          </p:cNvSpPr>
          <p:nvPr/>
        </p:nvSpPr>
        <p:spPr>
          <a:xfrm>
            <a:off x="-13648" y="0"/>
            <a:ext cx="7288293" cy="5151863"/>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122" h="13738302">
                <a:moveTo>
                  <a:pt x="0" y="1"/>
                </a:moveTo>
                <a:lnTo>
                  <a:pt x="19403122" y="0"/>
                </a:lnTo>
                <a:lnTo>
                  <a:pt x="13782907" y="13738302"/>
                </a:lnTo>
                <a:lnTo>
                  <a:pt x="0" y="13738302"/>
                </a:lnTo>
                <a:lnTo>
                  <a:pt x="0" y="1"/>
                </a:lnTo>
                <a:close/>
              </a:path>
            </a:pathLst>
          </a:custGeom>
          <a:solidFill>
            <a:srgbClr val="81828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3"/>
            <a:endParaRPr lang="en-US" sz="1350" kern="1200" dirty="0">
              <a:solidFill>
                <a:srgbClr val="FFFFFF"/>
              </a:solidFill>
              <a:uFillTx/>
            </a:endParaRPr>
          </a:p>
        </p:txBody>
      </p:sp>
      <p:sp>
        <p:nvSpPr>
          <p:cNvPr id="16" name="Elipse 15"/>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7" name="Imagen 16"/>
          <p:cNvPicPr>
            <a:picLocks noChangeAspect="1"/>
          </p:cNvPicPr>
          <p:nvPr/>
        </p:nvPicPr>
        <p:blipFill>
          <a:blip r:embed="rId3" cstate="print"/>
          <a:stretch>
            <a:fillRect/>
          </a:stretch>
        </p:blipFill>
        <p:spPr>
          <a:xfrm>
            <a:off x="4684624" y="2975212"/>
            <a:ext cx="1884509" cy="1882156"/>
          </a:xfrm>
          <a:prstGeom prst="rect">
            <a:avLst/>
          </a:prstGeom>
          <a:noFill/>
        </p:spPr>
      </p:pic>
      <p:sp>
        <p:nvSpPr>
          <p:cNvPr id="7" name="object 2">
            <a:extLst>
              <a:ext uri="{FF2B5EF4-FFF2-40B4-BE49-F238E27FC236}">
                <a16:creationId xmlns:a16="http://schemas.microsoft.com/office/drawing/2014/main" id="{D126F21E-307F-4E8C-ABD2-A99D6AB66DAB}"/>
              </a:ext>
            </a:extLst>
          </p:cNvPr>
          <p:cNvSpPr txBox="1">
            <a:spLocks/>
          </p:cNvSpPr>
          <p:nvPr/>
        </p:nvSpPr>
        <p:spPr>
          <a:xfrm>
            <a:off x="0" y="247681"/>
            <a:ext cx="9144000" cy="3337452"/>
          </a:xfrm>
          <a:prstGeom prst="rect">
            <a:avLst/>
          </a:prstGeom>
        </p:spPr>
        <p:txBody>
          <a:bodyPr vert="horz" wrap="square" lIns="0" tIns="13335" rIns="0" bIns="0" rtlCol="0" anchor="ctr">
            <a:spAutoFit/>
          </a:bodyPr>
          <a:lstStyle>
            <a:lvl1pPr algn="l" defTabSz="685800" rtl="0" eaLnBrk="1" latinLnBrk="0" hangingPunct="1">
              <a:lnSpc>
                <a:spcPct val="90000"/>
              </a:lnSpc>
              <a:spcBef>
                <a:spcPct val="0"/>
              </a:spcBef>
              <a:buNone/>
              <a:defRPr sz="3300" kern="1200">
                <a:solidFill>
                  <a:schemeClr val="tx1"/>
                </a:solidFill>
                <a:uFillTx/>
                <a:latin typeface="+mj-lt"/>
                <a:ea typeface="+mj-ea"/>
                <a:cs typeface="+mj-cs"/>
              </a:defRPr>
            </a:lvl1pPr>
          </a:lstStyle>
          <a:p>
            <a:pPr marL="12700" algn="ctr">
              <a:lnSpc>
                <a:spcPct val="100000"/>
              </a:lnSpc>
              <a:spcBef>
                <a:spcPts val="105"/>
              </a:spcBef>
              <a:buClrTx/>
            </a:pPr>
            <a:r>
              <a:rPr lang="en-US" sz="7200" b="1" dirty="0">
                <a:solidFill>
                  <a:schemeClr val="bg1"/>
                </a:solidFill>
                <a:cs typeface="Amatic SC" panose="00000500000000000000" pitchFamily="2" charset="-79"/>
              </a:rPr>
              <a:t>Part 2 Real World Apache Spark Cost Tuning Examples</a:t>
            </a:r>
          </a:p>
        </p:txBody>
      </p:sp>
    </p:spTree>
    <p:extLst>
      <p:ext uri="{BB962C8B-B14F-4D97-AF65-F5344CB8AC3E}">
        <p14:creationId xmlns:p14="http://schemas.microsoft.com/office/powerpoint/2010/main" val="115616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274753" y="756382"/>
            <a:ext cx="3945556" cy="3279589"/>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rPr>
              <a:t>Real World Apache Spark Cost Tuning Examples</a:t>
            </a:r>
          </a:p>
        </p:txBody>
      </p:sp>
      <p:pic>
        <p:nvPicPr>
          <p:cNvPr id="2" name="Picture 1">
            <a:extLst>
              <a:ext uri="{FF2B5EF4-FFF2-40B4-BE49-F238E27FC236}">
                <a16:creationId xmlns:a16="http://schemas.microsoft.com/office/drawing/2014/main" id="{89224BE4-1FB2-470E-B936-D69540642487}"/>
              </a:ext>
            </a:extLst>
          </p:cNvPr>
          <p:cNvPicPr>
            <a:picLocks noChangeAspect="1"/>
          </p:cNvPicPr>
          <p:nvPr/>
        </p:nvPicPr>
        <p:blipFill>
          <a:blip r:embed="rId3"/>
          <a:stretch>
            <a:fillRect/>
          </a:stretch>
        </p:blipFill>
        <p:spPr>
          <a:xfrm>
            <a:off x="3499945" y="102036"/>
            <a:ext cx="5516946" cy="4593056"/>
          </a:xfrm>
          <a:prstGeom prst="rect">
            <a:avLst/>
          </a:prstGeom>
        </p:spPr>
      </p:pic>
    </p:spTree>
    <p:extLst>
      <p:ext uri="{BB962C8B-B14F-4D97-AF65-F5344CB8AC3E}">
        <p14:creationId xmlns:p14="http://schemas.microsoft.com/office/powerpoint/2010/main" val="116232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Actual Job Costs</a:t>
            </a:r>
            <a:endPar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698761" y="1143809"/>
            <a:ext cx="7596822" cy="3336170"/>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Determining actual job costs is pretty difficult. At Expedia, we built pipelines that combine hourly cost data from AWS with job level cost allocations from </a:t>
            </a:r>
            <a:r>
              <a:rPr kumimoji="0" lang="en-US" sz="2400" b="0" i="0" u="none" strike="noStrike" kern="0" cap="none" spc="0" normalizeH="0" baseline="0" noProof="0" dirty="0" err="1">
                <a:ln>
                  <a:noFill/>
                </a:ln>
                <a:solidFill>
                  <a:srgbClr val="000000"/>
                </a:solidFill>
                <a:effectLst/>
                <a:uLnTx/>
                <a:uFillTx/>
                <a:latin typeface="+mn-lt"/>
                <a:ea typeface="Source Code Pro" panose="020B0509030403020204" pitchFamily="49" charset="0"/>
                <a:cs typeface="Arial"/>
                <a:sym typeface="Arial"/>
              </a:rPr>
              <a:t>Qubole</a:t>
            </a:r>
            <a:r>
              <a:rPr kumimoji="0" lang="en-US" sz="24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 that help us determine actual job level costs.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For those who don’t have pipelines built to determine their job costs, check with your Data Management Platform.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err="1">
                <a:ln>
                  <a:noFill/>
                </a:ln>
                <a:solidFill>
                  <a:srgbClr val="000000"/>
                </a:solidFill>
                <a:effectLst/>
                <a:uLnTx/>
                <a:uFillTx/>
                <a:latin typeface="+mn-lt"/>
                <a:ea typeface="Source Code Pro" panose="020B0509030403020204" pitchFamily="49" charset="0"/>
                <a:cs typeface="Arial"/>
                <a:sym typeface="Arial"/>
              </a:rPr>
              <a:t>Qubole</a:t>
            </a:r>
            <a:r>
              <a:rPr kumimoji="0" lang="en-US" sz="24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 recently introduced Big Data Cost Explorer to help their users easily identify job costs. </a:t>
            </a:r>
            <a:endParaRPr kumimoji="0" lang="en-US" sz="2400" b="0" i="0" u="none" strike="noStrike" kern="0" cap="none" spc="0" normalizeH="0" baseline="0" noProof="0" dirty="0">
              <a:ln>
                <a:noFill/>
              </a:ln>
              <a:solidFill>
                <a:srgbClr val="ED7D31"/>
              </a:solidFill>
              <a:effectLst/>
              <a:uLnTx/>
              <a:uFillTx/>
              <a:latin typeface="+mn-lt"/>
              <a:ea typeface="Source Code Pro" panose="020B0509030403020204" pitchFamily="49" charset="0"/>
              <a:cs typeface="Arial"/>
              <a:sym typeface="Arial"/>
            </a:endParaRPr>
          </a:p>
        </p:txBody>
      </p:sp>
    </p:spTree>
    <p:extLst>
      <p:ext uri="{BB962C8B-B14F-4D97-AF65-F5344CB8AC3E}">
        <p14:creationId xmlns:p14="http://schemas.microsoft.com/office/powerpoint/2010/main" val="326086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AWS EC2 Pricing</a:t>
            </a:r>
            <a:endPar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endParaRPr>
          </a:p>
        </p:txBody>
      </p:sp>
      <p:pic>
        <p:nvPicPr>
          <p:cNvPr id="2" name="Picture 1">
            <a:extLst>
              <a:ext uri="{FF2B5EF4-FFF2-40B4-BE49-F238E27FC236}">
                <a16:creationId xmlns:a16="http://schemas.microsoft.com/office/drawing/2014/main" id="{5AE041DB-F861-9BD7-1FC7-C28045F9823E}"/>
              </a:ext>
            </a:extLst>
          </p:cNvPr>
          <p:cNvPicPr>
            <a:picLocks noChangeAspect="1"/>
          </p:cNvPicPr>
          <p:nvPr/>
        </p:nvPicPr>
        <p:blipFill>
          <a:blip r:embed="rId3"/>
          <a:stretch>
            <a:fillRect/>
          </a:stretch>
        </p:blipFill>
        <p:spPr>
          <a:xfrm>
            <a:off x="2170515" y="1026466"/>
            <a:ext cx="4882876" cy="3570857"/>
          </a:xfrm>
          <a:prstGeom prst="rect">
            <a:avLst/>
          </a:prstGeom>
        </p:spPr>
      </p:pic>
    </p:spTree>
    <p:extLst>
      <p:ext uri="{BB962C8B-B14F-4D97-AF65-F5344CB8AC3E}">
        <p14:creationId xmlns:p14="http://schemas.microsoft.com/office/powerpoint/2010/main" val="61539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Estimating job costs</a:t>
            </a:r>
            <a:endPar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698761" y="1125113"/>
            <a:ext cx="7596822" cy="339772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For the purposes of this guide, I’m only going to focus on how to estimate the costs of your EC2 instances since that’s the biggest factor affecting the overall costs of your jobs.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The other charges are either nominal or will scale linearly with your EC2 instance costs.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Before I do, I need to mention there are several methods for reducing EC2 instance costs — like dynamic allocation and spot nodes — that we are going to ignore for this exercise.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We are ignoring these additional cost reduction methods because they don’t impact the goal of what we are trying to achieve…aligning executors across the optimum amount of nodes.</a:t>
            </a:r>
          </a:p>
        </p:txBody>
      </p:sp>
    </p:spTree>
    <p:extLst>
      <p:ext uri="{BB962C8B-B14F-4D97-AF65-F5344CB8AC3E}">
        <p14:creationId xmlns:p14="http://schemas.microsoft.com/office/powerpoint/2010/main" val="3832496729"/>
      </p:ext>
    </p:extLst>
  </p:cSld>
  <p:clrMapOvr>
    <a:masterClrMapping/>
  </p:clrMapOvr>
</p:sld>
</file>

<file path=ppt/theme/theme1.xml><?xml version="1.0" encoding="utf-8"?>
<a:theme xmlns:a="http://schemas.openxmlformats.org/drawingml/2006/main"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6">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24738</TotalTime>
  <Words>882</Words>
  <Application>Microsoft Office PowerPoint</Application>
  <PresentationFormat>On-screen Show (16:9)</PresentationFormat>
  <Paragraphs>32</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 Light</vt:lpstr>
      <vt:lpstr>charter</vt:lpstr>
      <vt:lpstr>Gill Sans MT</vt:lpstr>
      <vt:lpstr>Gill Sans MT Condensed</vt:lpstr>
      <vt:lpstr>Palatino Linotype</vt:lpstr>
      <vt:lpstr>Poppins Bold</vt:lpstr>
      <vt:lpstr>1_Tema de Office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Owner</dc:creator>
  <cp:lastModifiedBy>ZAIN-UL-ABDIN</cp:lastModifiedBy>
  <cp:revision>505</cp:revision>
  <dcterms:modified xsi:type="dcterms:W3CDTF">2022-08-24T13:59:14Z</dcterms:modified>
</cp:coreProperties>
</file>