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4" r:id="rId2"/>
    <p:sldId id="265" r:id="rId3"/>
    <p:sldId id="271" r:id="rId4"/>
    <p:sldId id="266" r:id="rId5"/>
    <p:sldId id="274" r:id="rId6"/>
    <p:sldId id="267" r:id="rId7"/>
    <p:sldId id="268" r:id="rId8"/>
    <p:sldId id="269" r:id="rId9"/>
    <p:sldId id="270" r:id="rId10"/>
  </p:sldIdLst>
  <p:sldSz cx="9144000" cy="6858000" type="screen4x3"/>
  <p:notesSz cx="6858000" cy="9144000"/>
  <p:custDataLst>
    <p:tags r:id="rId12"/>
  </p:custDataLst>
  <p:defaultTex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04" userDrawn="1">
          <p15:clr>
            <a:srgbClr val="A4A3A4"/>
          </p15:clr>
        </p15:guide>
        <p15:guide id="2" pos="2880" userDrawn="1">
          <p15:clr>
            <a:srgbClr val="A4A3A4"/>
          </p15:clr>
        </p15:guide>
        <p15:guide id="3" pos="316" userDrawn="1">
          <p15:clr>
            <a:srgbClr val="A4A3A4"/>
          </p15:clr>
        </p15:guide>
        <p15:guide id="4" pos="5443" userDrawn="1">
          <p15:clr>
            <a:srgbClr val="A4A3A4"/>
          </p15:clr>
        </p15:guide>
        <p15:guide id="5" orient="horz" pos="648" userDrawn="1">
          <p15:clr>
            <a:srgbClr val="A4A3A4"/>
          </p15:clr>
        </p15:guide>
        <p15:guide id="6" orient="horz" pos="720" userDrawn="1">
          <p15:clr>
            <a:srgbClr val="A4A3A4"/>
          </p15:clr>
        </p15:guide>
        <p15:guide id="7" orient="horz" pos="3931" userDrawn="1">
          <p15:clr>
            <a:srgbClr val="A4A3A4"/>
          </p15:clr>
        </p15:guide>
        <p15:guide id="8" orient="horz"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C4151C"/>
    <a:srgbClr val="595959"/>
    <a:srgbClr val="1E4649"/>
    <a:srgbClr val="D017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7806" autoAdjust="0"/>
  </p:normalViewPr>
  <p:slideViewPr>
    <p:cSldViewPr showGuides="1">
      <p:cViewPr varScale="1">
        <p:scale>
          <a:sx n="109" d="100"/>
          <a:sy n="109" d="100"/>
        </p:scale>
        <p:origin x="1758" y="102"/>
      </p:cViewPr>
      <p:guideLst>
        <p:guide orient="horz" pos="2304"/>
        <p:guide pos="2880"/>
        <p:guide pos="316"/>
        <p:guide pos="5443"/>
        <p:guide orient="horz" pos="648"/>
        <p:guide orient="horz" pos="720"/>
        <p:guide orient="horz" pos="3931"/>
        <p:guide orient="horz" pos="388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8400FB7-E78E-492E-974A-21D3989AF4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8D6ACA32-5B8C-4A15-93E2-D7504627F1E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BD375DF8-8044-4D07-B8E7-98180BF376E7}" type="datetimeFigureOut">
              <a:rPr lang="zh-CN" altLang="en-US"/>
              <a:pPr>
                <a:defRPr/>
              </a:pPr>
              <a:t>2017/10/29</a:t>
            </a:fld>
            <a:endParaRPr lang="zh-CN" altLang="en-US"/>
          </a:p>
        </p:txBody>
      </p:sp>
      <p:sp>
        <p:nvSpPr>
          <p:cNvPr id="4" name="幻灯片图像占位符 3">
            <a:extLst>
              <a:ext uri="{FF2B5EF4-FFF2-40B4-BE49-F238E27FC236}">
                <a16:creationId xmlns:a16="http://schemas.microsoft.com/office/drawing/2014/main" id="{F8B7837B-DEED-4E14-9AE3-93885C2AC0A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6C0D822-56C9-4A9B-931A-E543716FD58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FC5173E-6A4B-456A-85B3-8D9CB333F6C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B74C9504-AA6D-4A0D-B9E4-9C91EC0A11E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5887B05-7CC2-4754-9040-E1834A9BCC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450F0E89-7706-43FE-A23C-71F14B5428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8132D8EB-B09C-432B-BF70-96FBD91BEB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a:t>选题背景</a:t>
            </a:r>
            <a:r>
              <a:rPr lang="en-US" altLang="zh-CN"/>
              <a:t>/</a:t>
            </a:r>
            <a:r>
              <a:rPr lang="zh-CN" altLang="zh-CN"/>
              <a:t>意义，需求分析，概要设计，关键技术，项目计划，致谢</a:t>
            </a:r>
          </a:p>
          <a:p>
            <a:pPr eaLnBrk="1" hangingPunct="1">
              <a:spcBef>
                <a:spcPct val="0"/>
              </a:spcBef>
            </a:pPr>
            <a:endParaRPr lang="zh-CN" altLang="en-US"/>
          </a:p>
        </p:txBody>
      </p:sp>
      <p:sp>
        <p:nvSpPr>
          <p:cNvPr id="4100" name="灯片编号占位符 3">
            <a:extLst>
              <a:ext uri="{FF2B5EF4-FFF2-40B4-BE49-F238E27FC236}">
                <a16:creationId xmlns:a16="http://schemas.microsoft.com/office/drawing/2014/main" id="{C0B175A3-0150-4137-B5E8-94608E79B1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5BEF3041-4014-4DE9-B1F8-198F155E2B5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170D7BE-A3E4-48C8-9646-6DCAEC60CB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0F9EB1E1-ADEC-4E4C-B7DB-CA575EA93E3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18F63D46-7A46-4487-A5AC-86D574B602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2733CBDB-5097-4004-ADD7-618625C0FD6C}"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1. </a:t>
            </a:r>
            <a:r>
              <a:rPr lang="zh-CN" altLang="en-US" dirty="0"/>
              <a:t>传统的方式，阅读论文是单向的</a:t>
            </a:r>
            <a:endParaRPr lang="en-US" altLang="zh-CN" dirty="0"/>
          </a:p>
          <a:p>
            <a:pPr marL="0" indent="0">
              <a:buNone/>
            </a:pPr>
            <a:r>
              <a:rPr lang="en-US" altLang="zh-CN" dirty="0"/>
              <a:t>2. </a:t>
            </a:r>
            <a:r>
              <a:rPr lang="zh-CN" altLang="en-US" dirty="0"/>
              <a:t>发表自己的</a:t>
            </a:r>
            <a:r>
              <a:rPr lang="en-US" altLang="zh-CN" dirty="0"/>
              <a:t>Annotation</a:t>
            </a:r>
            <a:r>
              <a:rPr lang="zh-CN" altLang="en-US" dirty="0"/>
              <a:t>，对于所需要的内容进行管理，批注所需要的内容</a:t>
            </a:r>
            <a:endParaRPr lang="en-US" altLang="zh-CN" dirty="0"/>
          </a:p>
          <a:p>
            <a:pPr marL="0" indent="0">
              <a:buNone/>
            </a:pPr>
            <a:r>
              <a:rPr lang="en-US" altLang="zh-CN" dirty="0"/>
              <a:t>3. </a:t>
            </a:r>
            <a:r>
              <a:rPr lang="zh-CN" altLang="en-US" dirty="0"/>
              <a:t>对于论文内容有批注的交流</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05887B05-7CC2-4754-9040-E1834A9BCC1C}" type="slidenum">
              <a:rPr lang="zh-CN" altLang="en-US" smtClean="0"/>
              <a:pPr>
                <a:defRPr/>
              </a:pPr>
              <a:t>4</a:t>
            </a:fld>
            <a:endParaRPr lang="zh-CN" altLang="en-US"/>
          </a:p>
        </p:txBody>
      </p:sp>
    </p:spTree>
    <p:extLst>
      <p:ext uri="{BB962C8B-B14F-4D97-AF65-F5344CB8AC3E}">
        <p14:creationId xmlns:p14="http://schemas.microsoft.com/office/powerpoint/2010/main" val="419860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传统评阅方式可能比较繁琐</a:t>
            </a:r>
            <a:endParaRPr lang="en-US" altLang="zh-CN" dirty="0"/>
          </a:p>
          <a:p>
            <a:r>
              <a:rPr lang="en-US" altLang="zh-CN" dirty="0"/>
              <a:t>2. </a:t>
            </a:r>
            <a:r>
              <a:rPr lang="zh-CN" altLang="en-US" dirty="0"/>
              <a:t>传统方式无法进行版本控制</a:t>
            </a:r>
            <a:endParaRPr lang="en-US" altLang="zh-CN" dirty="0"/>
          </a:p>
          <a:p>
            <a:r>
              <a:rPr lang="en-US" altLang="zh-CN" dirty="0"/>
              <a:t>3. Word</a:t>
            </a:r>
            <a:r>
              <a:rPr lang="zh-CN" altLang="en-US" dirty="0"/>
              <a:t>进行传输麻烦</a:t>
            </a:r>
          </a:p>
        </p:txBody>
      </p:sp>
      <p:sp>
        <p:nvSpPr>
          <p:cNvPr id="4" name="灯片编号占位符 3"/>
          <p:cNvSpPr>
            <a:spLocks noGrp="1"/>
          </p:cNvSpPr>
          <p:nvPr>
            <p:ph type="sldNum" sz="quarter" idx="10"/>
          </p:nvPr>
        </p:nvSpPr>
        <p:spPr/>
        <p:txBody>
          <a:bodyPr/>
          <a:lstStyle/>
          <a:p>
            <a:pPr>
              <a:defRPr/>
            </a:pPr>
            <a:fld id="{05887B05-7CC2-4754-9040-E1834A9BCC1C}" type="slidenum">
              <a:rPr lang="zh-CN" altLang="en-US" smtClean="0"/>
              <a:pPr>
                <a:defRPr/>
              </a:pPr>
              <a:t>5</a:t>
            </a:fld>
            <a:endParaRPr lang="zh-CN" altLang="en-US"/>
          </a:p>
        </p:txBody>
      </p:sp>
    </p:spTree>
    <p:extLst>
      <p:ext uri="{BB962C8B-B14F-4D97-AF65-F5344CB8AC3E}">
        <p14:creationId xmlns:p14="http://schemas.microsoft.com/office/powerpoint/2010/main" val="1891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887B05-7CC2-4754-9040-E1834A9BCC1C}" type="slidenum">
              <a:rPr lang="zh-CN" altLang="en-US" smtClean="0"/>
              <a:pPr>
                <a:defRPr/>
              </a:pPr>
              <a:t>6</a:t>
            </a:fld>
            <a:endParaRPr lang="zh-CN" altLang="en-US"/>
          </a:p>
        </p:txBody>
      </p:sp>
    </p:spTree>
    <p:extLst>
      <p:ext uri="{BB962C8B-B14F-4D97-AF65-F5344CB8AC3E}">
        <p14:creationId xmlns:p14="http://schemas.microsoft.com/office/powerpoint/2010/main" val="184979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开题阶段 </a:t>
            </a:r>
            <a:r>
              <a:rPr lang="en-US" altLang="zh-CN" dirty="0"/>
              <a:t>11.4 </a:t>
            </a:r>
            <a:r>
              <a:rPr lang="zh-CN" altLang="en-US" dirty="0"/>
              <a:t>已经完成</a:t>
            </a:r>
            <a:endParaRPr lang="en-US" altLang="zh-CN" dirty="0"/>
          </a:p>
          <a:p>
            <a:pPr marL="228600" indent="-228600">
              <a:buAutoNum type="arabicPeriod"/>
            </a:pPr>
            <a:r>
              <a:rPr lang="zh-CN" altLang="en-US" dirty="0"/>
              <a:t>核心功能开发 在寒假之前完成</a:t>
            </a:r>
            <a:endParaRPr lang="en-US" altLang="zh-CN" dirty="0"/>
          </a:p>
          <a:p>
            <a:pPr marL="228600" indent="-228600">
              <a:buAutoNum type="arabicPeriod"/>
            </a:pPr>
            <a:r>
              <a:rPr lang="zh-CN" altLang="en-US" dirty="0"/>
              <a:t>版本控制开发  寒假期间</a:t>
            </a:r>
            <a:endParaRPr lang="en-US" altLang="zh-CN" dirty="0"/>
          </a:p>
          <a:p>
            <a:pPr marL="228600" indent="-228600">
              <a:buAutoNum type="arabicPeriod"/>
            </a:pPr>
            <a:r>
              <a:rPr lang="zh-CN" altLang="en-US" dirty="0"/>
              <a:t>功能优化 明年 五月</a:t>
            </a:r>
            <a:endParaRPr lang="en-US" altLang="zh-CN" dirty="0"/>
          </a:p>
          <a:p>
            <a:pPr marL="228600" indent="-228600">
              <a:buAutoNum type="arabicPeriod"/>
            </a:pPr>
            <a:r>
              <a:rPr lang="zh-CN" altLang="en-US" dirty="0"/>
              <a:t>结题 六月</a:t>
            </a:r>
          </a:p>
        </p:txBody>
      </p:sp>
      <p:sp>
        <p:nvSpPr>
          <p:cNvPr id="4" name="灯片编号占位符 3"/>
          <p:cNvSpPr>
            <a:spLocks noGrp="1"/>
          </p:cNvSpPr>
          <p:nvPr>
            <p:ph type="sldNum" sz="quarter" idx="10"/>
          </p:nvPr>
        </p:nvSpPr>
        <p:spPr/>
        <p:txBody>
          <a:bodyPr/>
          <a:lstStyle/>
          <a:p>
            <a:pPr>
              <a:defRPr/>
            </a:pPr>
            <a:fld id="{05887B05-7CC2-4754-9040-E1834A9BCC1C}" type="slidenum">
              <a:rPr lang="zh-CN" altLang="en-US" smtClean="0"/>
              <a:pPr>
                <a:defRPr/>
              </a:pPr>
              <a:t>8</a:t>
            </a:fld>
            <a:endParaRPr lang="zh-CN" altLang="en-US"/>
          </a:p>
        </p:txBody>
      </p:sp>
    </p:spTree>
    <p:extLst>
      <p:ext uri="{BB962C8B-B14F-4D97-AF65-F5344CB8AC3E}">
        <p14:creationId xmlns:p14="http://schemas.microsoft.com/office/powerpoint/2010/main" val="73045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71488-BCC0-47FE-9AEC-FB7DE7D45829}"/>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BF928E-5603-46A6-B899-D62DF5EC2E9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F50C94E-63CC-48D9-997A-D987FF6106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708803E-80E1-41C1-AAE3-C81B6B8E6A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D97D51F-AA2E-4849-8A2B-023DEF60993A}"/>
              </a:ext>
            </a:extLst>
          </p:cNvPr>
          <p:cNvSpPr>
            <a:spLocks noGrp="1" noChangeArrowheads="1"/>
          </p:cNvSpPr>
          <p:nvPr>
            <p:ph type="sldNum" sz="quarter" idx="12"/>
          </p:nvPr>
        </p:nvSpPr>
        <p:spPr>
          <a:ln/>
        </p:spPr>
        <p:txBody>
          <a:bodyPr/>
          <a:lstStyle>
            <a:lvl1pPr>
              <a:defRPr/>
            </a:lvl1pPr>
          </a:lstStyle>
          <a:p>
            <a:pPr>
              <a:defRPr/>
            </a:pPr>
            <a:fld id="{B49CBDA4-23C0-4EE6-B24E-ED7F4A1D99D4}" type="slidenum">
              <a:rPr lang="en-US" altLang="zh-CN"/>
              <a:pPr>
                <a:defRPr/>
              </a:pPr>
              <a:t>‹#›</a:t>
            </a:fld>
            <a:endParaRPr lang="en-US" altLang="zh-CN"/>
          </a:p>
        </p:txBody>
      </p:sp>
    </p:spTree>
    <p:extLst>
      <p:ext uri="{BB962C8B-B14F-4D97-AF65-F5344CB8AC3E}">
        <p14:creationId xmlns:p14="http://schemas.microsoft.com/office/powerpoint/2010/main" val="346786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6E0CB-9F74-46B3-A234-673063B6EF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73A90B-52B4-477A-A141-84CC11FC39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094DE4C-E15D-478E-887D-EA0B7DA71E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9A1F601-253D-46CB-9ACA-BCD666BA84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F366147-4CC7-4DE2-B573-56E21F7209E6}"/>
              </a:ext>
            </a:extLst>
          </p:cNvPr>
          <p:cNvSpPr>
            <a:spLocks noGrp="1" noChangeArrowheads="1"/>
          </p:cNvSpPr>
          <p:nvPr>
            <p:ph type="sldNum" sz="quarter" idx="12"/>
          </p:nvPr>
        </p:nvSpPr>
        <p:spPr>
          <a:ln/>
        </p:spPr>
        <p:txBody>
          <a:bodyPr/>
          <a:lstStyle>
            <a:lvl1pPr>
              <a:defRPr/>
            </a:lvl1pPr>
          </a:lstStyle>
          <a:p>
            <a:pPr>
              <a:defRPr/>
            </a:pPr>
            <a:fld id="{3CCB68A6-A0CF-476D-9BA8-C9C51FF0F272}" type="slidenum">
              <a:rPr lang="en-US" altLang="zh-CN"/>
              <a:pPr>
                <a:defRPr/>
              </a:pPr>
              <a:t>‹#›</a:t>
            </a:fld>
            <a:endParaRPr lang="en-US" altLang="zh-CN"/>
          </a:p>
        </p:txBody>
      </p:sp>
    </p:spTree>
    <p:extLst>
      <p:ext uri="{BB962C8B-B14F-4D97-AF65-F5344CB8AC3E}">
        <p14:creationId xmlns:p14="http://schemas.microsoft.com/office/powerpoint/2010/main" val="197115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51A724-772E-40B9-9828-005AF428D845}"/>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D38F20-FDED-4B81-A52B-A43089C782A4}"/>
              </a:ext>
            </a:extLst>
          </p:cNvPr>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6CC2E05-D3C3-4F87-9843-FDA67078A0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C36556-2510-42A6-A0E6-C1A3A2FAF0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24D8B0-732E-4C6C-9BC6-D8FE8B2AD702}"/>
              </a:ext>
            </a:extLst>
          </p:cNvPr>
          <p:cNvSpPr>
            <a:spLocks noGrp="1" noChangeArrowheads="1"/>
          </p:cNvSpPr>
          <p:nvPr>
            <p:ph type="sldNum" sz="quarter" idx="12"/>
          </p:nvPr>
        </p:nvSpPr>
        <p:spPr>
          <a:ln/>
        </p:spPr>
        <p:txBody>
          <a:bodyPr/>
          <a:lstStyle>
            <a:lvl1pPr>
              <a:defRPr/>
            </a:lvl1pPr>
          </a:lstStyle>
          <a:p>
            <a:pPr>
              <a:defRPr/>
            </a:pPr>
            <a:fld id="{9F4D712D-8D61-42D9-8C19-082C467F5334}" type="slidenum">
              <a:rPr lang="en-US" altLang="zh-CN"/>
              <a:pPr>
                <a:defRPr/>
              </a:pPr>
              <a:t>‹#›</a:t>
            </a:fld>
            <a:endParaRPr lang="en-US" altLang="zh-CN"/>
          </a:p>
        </p:txBody>
      </p:sp>
    </p:spTree>
    <p:extLst>
      <p:ext uri="{BB962C8B-B14F-4D97-AF65-F5344CB8AC3E}">
        <p14:creationId xmlns:p14="http://schemas.microsoft.com/office/powerpoint/2010/main" val="58752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F393A-FE91-49C1-A1DF-8B98FF4E6E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9B4B56-00D3-4A69-AE9D-B62AC58FF4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ECDB35-8BBA-4B59-AD2C-2FC28714FA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D5FC73E-AED7-49D3-8F7C-2186926893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8DD201A-A9C3-4D76-B0E2-71CBD0480787}"/>
              </a:ext>
            </a:extLst>
          </p:cNvPr>
          <p:cNvSpPr>
            <a:spLocks noGrp="1" noChangeArrowheads="1"/>
          </p:cNvSpPr>
          <p:nvPr>
            <p:ph type="sldNum" sz="quarter" idx="12"/>
          </p:nvPr>
        </p:nvSpPr>
        <p:spPr>
          <a:ln/>
        </p:spPr>
        <p:txBody>
          <a:bodyPr/>
          <a:lstStyle>
            <a:lvl1pPr>
              <a:defRPr/>
            </a:lvl1pPr>
          </a:lstStyle>
          <a:p>
            <a:pPr>
              <a:defRPr/>
            </a:pPr>
            <a:fld id="{3910E4B6-DD44-4EDD-900A-44CDD7FAF2E3}" type="slidenum">
              <a:rPr lang="en-US" altLang="zh-CN"/>
              <a:pPr>
                <a:defRPr/>
              </a:pPr>
              <a:t>‹#›</a:t>
            </a:fld>
            <a:endParaRPr lang="en-US" altLang="zh-CN"/>
          </a:p>
        </p:txBody>
      </p:sp>
    </p:spTree>
    <p:extLst>
      <p:ext uri="{BB962C8B-B14F-4D97-AF65-F5344CB8AC3E}">
        <p14:creationId xmlns:p14="http://schemas.microsoft.com/office/powerpoint/2010/main" val="350895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04F20-3481-4E8F-AECB-A19552C9D97F}"/>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2CF013-4D03-48DA-BDEE-4A5832B10FC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5B0A0C21-D6A7-449A-A5E8-2B9E79AF46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CAD9D3-FEA5-48C5-A088-CA3B9F608F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E00A87-2097-430E-B0A5-CB84786F3186}"/>
              </a:ext>
            </a:extLst>
          </p:cNvPr>
          <p:cNvSpPr>
            <a:spLocks noGrp="1" noChangeArrowheads="1"/>
          </p:cNvSpPr>
          <p:nvPr>
            <p:ph type="sldNum" sz="quarter" idx="12"/>
          </p:nvPr>
        </p:nvSpPr>
        <p:spPr>
          <a:ln/>
        </p:spPr>
        <p:txBody>
          <a:bodyPr/>
          <a:lstStyle>
            <a:lvl1pPr>
              <a:defRPr/>
            </a:lvl1pPr>
          </a:lstStyle>
          <a:p>
            <a:pPr>
              <a:defRPr/>
            </a:pPr>
            <a:fld id="{5360C770-D472-4C5E-A118-B75F9B01FE76}" type="slidenum">
              <a:rPr lang="en-US" altLang="zh-CN"/>
              <a:pPr>
                <a:defRPr/>
              </a:pPr>
              <a:t>‹#›</a:t>
            </a:fld>
            <a:endParaRPr lang="en-US" altLang="zh-CN"/>
          </a:p>
        </p:txBody>
      </p:sp>
    </p:spTree>
    <p:extLst>
      <p:ext uri="{BB962C8B-B14F-4D97-AF65-F5344CB8AC3E}">
        <p14:creationId xmlns:p14="http://schemas.microsoft.com/office/powerpoint/2010/main" val="151069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9650-4476-4E10-9F24-F8094DF48E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7B4789-244D-4E0A-8723-9E4B4065E506}"/>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1884B2B-5D95-488D-92BE-05F873D99CE9}"/>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97EEA68-185B-487E-97B5-235E82E22E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CB9B280-99A7-43EA-8CDD-2522135C3C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F5728FD-A050-4F7C-B509-86D089D4C0D5}"/>
              </a:ext>
            </a:extLst>
          </p:cNvPr>
          <p:cNvSpPr>
            <a:spLocks noGrp="1" noChangeArrowheads="1"/>
          </p:cNvSpPr>
          <p:nvPr>
            <p:ph type="sldNum" sz="quarter" idx="12"/>
          </p:nvPr>
        </p:nvSpPr>
        <p:spPr>
          <a:ln/>
        </p:spPr>
        <p:txBody>
          <a:bodyPr/>
          <a:lstStyle>
            <a:lvl1pPr>
              <a:defRPr/>
            </a:lvl1pPr>
          </a:lstStyle>
          <a:p>
            <a:pPr>
              <a:defRPr/>
            </a:pPr>
            <a:fld id="{5C6C3C70-A0A4-40F8-8D72-F26EA68545A3}" type="slidenum">
              <a:rPr lang="en-US" altLang="zh-CN"/>
              <a:pPr>
                <a:defRPr/>
              </a:pPr>
              <a:t>‹#›</a:t>
            </a:fld>
            <a:endParaRPr lang="en-US" altLang="zh-CN"/>
          </a:p>
        </p:txBody>
      </p:sp>
    </p:spTree>
    <p:extLst>
      <p:ext uri="{BB962C8B-B14F-4D97-AF65-F5344CB8AC3E}">
        <p14:creationId xmlns:p14="http://schemas.microsoft.com/office/powerpoint/2010/main" val="314057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AD4BF-EC35-4EF4-9E8F-750BDCC3A92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A29555-79C3-42F4-9242-D0EF52B6497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9432E4-AAFF-4779-A7C9-C61C1D6521D1}"/>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89413F6-451A-4682-A9F9-32ADAB33549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D5A28FA-2C76-4D12-B0C4-2EEE0AC2062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E485CA0-7157-444A-A64D-1018A44B31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29F7095-E368-407E-8960-C1CF8FB4E3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5E5AFF2-4372-4457-855B-7BB40CC89128}"/>
              </a:ext>
            </a:extLst>
          </p:cNvPr>
          <p:cNvSpPr>
            <a:spLocks noGrp="1" noChangeArrowheads="1"/>
          </p:cNvSpPr>
          <p:nvPr>
            <p:ph type="sldNum" sz="quarter" idx="12"/>
          </p:nvPr>
        </p:nvSpPr>
        <p:spPr>
          <a:ln/>
        </p:spPr>
        <p:txBody>
          <a:bodyPr/>
          <a:lstStyle>
            <a:lvl1pPr>
              <a:defRPr/>
            </a:lvl1pPr>
          </a:lstStyle>
          <a:p>
            <a:pPr>
              <a:defRPr/>
            </a:pPr>
            <a:fld id="{B95CAAA2-18FF-46F1-A358-B254DBEDFCF8}" type="slidenum">
              <a:rPr lang="en-US" altLang="zh-CN"/>
              <a:pPr>
                <a:defRPr/>
              </a:pPr>
              <a:t>‹#›</a:t>
            </a:fld>
            <a:endParaRPr lang="en-US" altLang="zh-CN"/>
          </a:p>
        </p:txBody>
      </p:sp>
    </p:spTree>
    <p:extLst>
      <p:ext uri="{BB962C8B-B14F-4D97-AF65-F5344CB8AC3E}">
        <p14:creationId xmlns:p14="http://schemas.microsoft.com/office/powerpoint/2010/main" val="133608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94FAD-0572-46BA-904C-7F278DF2ED78}"/>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BD89C05-D109-441C-9E66-AC4E863D73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C98AA73-7D00-4FE2-9EFF-B30FB38C84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83164E6-4F6A-4EB5-9EA5-53E14D728CC0}"/>
              </a:ext>
            </a:extLst>
          </p:cNvPr>
          <p:cNvSpPr>
            <a:spLocks noGrp="1" noChangeArrowheads="1"/>
          </p:cNvSpPr>
          <p:nvPr>
            <p:ph type="sldNum" sz="quarter" idx="12"/>
          </p:nvPr>
        </p:nvSpPr>
        <p:spPr>
          <a:ln/>
        </p:spPr>
        <p:txBody>
          <a:bodyPr/>
          <a:lstStyle>
            <a:lvl1pPr>
              <a:defRPr/>
            </a:lvl1pPr>
          </a:lstStyle>
          <a:p>
            <a:pPr>
              <a:defRPr/>
            </a:pPr>
            <a:fld id="{32A7AD74-7DC6-4030-A185-CD40DBC09234}" type="slidenum">
              <a:rPr lang="en-US" altLang="zh-CN"/>
              <a:pPr>
                <a:defRPr/>
              </a:pPr>
              <a:t>‹#›</a:t>
            </a:fld>
            <a:endParaRPr lang="en-US" altLang="zh-CN"/>
          </a:p>
        </p:txBody>
      </p:sp>
    </p:spTree>
    <p:extLst>
      <p:ext uri="{BB962C8B-B14F-4D97-AF65-F5344CB8AC3E}">
        <p14:creationId xmlns:p14="http://schemas.microsoft.com/office/powerpoint/2010/main" val="382628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14E680D-538A-46C6-BA95-129769D62D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B251784-4948-4D9F-8252-65CC1ECE6C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90B5E5A-4229-4513-9F6A-C5B78AB87622}"/>
              </a:ext>
            </a:extLst>
          </p:cNvPr>
          <p:cNvSpPr>
            <a:spLocks noGrp="1" noChangeArrowheads="1"/>
          </p:cNvSpPr>
          <p:nvPr>
            <p:ph type="sldNum" sz="quarter" idx="12"/>
          </p:nvPr>
        </p:nvSpPr>
        <p:spPr>
          <a:ln/>
        </p:spPr>
        <p:txBody>
          <a:bodyPr/>
          <a:lstStyle>
            <a:lvl1pPr>
              <a:defRPr/>
            </a:lvl1pPr>
          </a:lstStyle>
          <a:p>
            <a:pPr>
              <a:defRPr/>
            </a:pPr>
            <a:fld id="{DE15C3DB-785C-4A55-BC95-0585F14908BA}" type="slidenum">
              <a:rPr lang="en-US" altLang="zh-CN"/>
              <a:pPr>
                <a:defRPr/>
              </a:pPr>
              <a:t>‹#›</a:t>
            </a:fld>
            <a:endParaRPr lang="en-US" altLang="zh-CN"/>
          </a:p>
        </p:txBody>
      </p:sp>
    </p:spTree>
    <p:extLst>
      <p:ext uri="{BB962C8B-B14F-4D97-AF65-F5344CB8AC3E}">
        <p14:creationId xmlns:p14="http://schemas.microsoft.com/office/powerpoint/2010/main" val="310937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55BB1-5DED-4E2E-B2EC-9E503C8EBB6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83C13A-DB20-4900-BED7-38A7073B903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3B03D49-E3B9-4399-825E-92B183877D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F44F164C-26AC-4B7E-93E4-765CB92086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446E90D-7075-472C-82E0-DDEDD78568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9F2885-9078-4EF3-BED1-94B76F0FE548}"/>
              </a:ext>
            </a:extLst>
          </p:cNvPr>
          <p:cNvSpPr>
            <a:spLocks noGrp="1" noChangeArrowheads="1"/>
          </p:cNvSpPr>
          <p:nvPr>
            <p:ph type="sldNum" sz="quarter" idx="12"/>
          </p:nvPr>
        </p:nvSpPr>
        <p:spPr>
          <a:ln/>
        </p:spPr>
        <p:txBody>
          <a:bodyPr/>
          <a:lstStyle>
            <a:lvl1pPr>
              <a:defRPr/>
            </a:lvl1pPr>
          </a:lstStyle>
          <a:p>
            <a:pPr>
              <a:defRPr/>
            </a:pPr>
            <a:fld id="{587FA8A6-8428-4F31-980E-5AE07386E8E8}" type="slidenum">
              <a:rPr lang="en-US" altLang="zh-CN"/>
              <a:pPr>
                <a:defRPr/>
              </a:pPr>
              <a:t>‹#›</a:t>
            </a:fld>
            <a:endParaRPr lang="en-US" altLang="zh-CN"/>
          </a:p>
        </p:txBody>
      </p:sp>
    </p:spTree>
    <p:extLst>
      <p:ext uri="{BB962C8B-B14F-4D97-AF65-F5344CB8AC3E}">
        <p14:creationId xmlns:p14="http://schemas.microsoft.com/office/powerpoint/2010/main" val="132823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9A913-7F9E-4D0B-B92D-05CBB084CBA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B58573-5FF5-487E-B64D-05F39790158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B5682D94-307F-4D84-A5E1-23C621F219A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6226377-3B65-4292-A738-3EF2551DA5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F9B81CA-4F3F-4824-A32F-4BE06E049B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0F4C61E-5D68-40FA-9C7D-D400AEF028E8}"/>
              </a:ext>
            </a:extLst>
          </p:cNvPr>
          <p:cNvSpPr>
            <a:spLocks noGrp="1" noChangeArrowheads="1"/>
          </p:cNvSpPr>
          <p:nvPr>
            <p:ph type="sldNum" sz="quarter" idx="12"/>
          </p:nvPr>
        </p:nvSpPr>
        <p:spPr>
          <a:ln/>
        </p:spPr>
        <p:txBody>
          <a:bodyPr/>
          <a:lstStyle>
            <a:lvl1pPr>
              <a:defRPr/>
            </a:lvl1pPr>
          </a:lstStyle>
          <a:p>
            <a:pPr>
              <a:defRPr/>
            </a:pPr>
            <a:fld id="{E166CCF6-3361-491A-9BA6-DF34B3808E0C}" type="slidenum">
              <a:rPr lang="en-US" altLang="zh-CN"/>
              <a:pPr>
                <a:defRPr/>
              </a:pPr>
              <a:t>‹#›</a:t>
            </a:fld>
            <a:endParaRPr lang="en-US" altLang="zh-CN"/>
          </a:p>
        </p:txBody>
      </p:sp>
    </p:spTree>
    <p:extLst>
      <p:ext uri="{BB962C8B-B14F-4D97-AF65-F5344CB8AC3E}">
        <p14:creationId xmlns:p14="http://schemas.microsoft.com/office/powerpoint/2010/main" val="330414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3834064-BBE2-4F57-B89D-DD89573E449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94AC7B4-582E-4E13-AF25-3A4B59CA0E5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FCA0859-ACF4-446B-9509-C0296803262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aseline="0"/>
            </a:lvl1pPr>
          </a:lstStyle>
          <a:p>
            <a:pPr>
              <a:defRPr/>
            </a:pPr>
            <a:endParaRPr lang="en-US" altLang="zh-CN"/>
          </a:p>
        </p:txBody>
      </p:sp>
      <p:sp>
        <p:nvSpPr>
          <p:cNvPr id="1029" name="Rectangle 5">
            <a:extLst>
              <a:ext uri="{FF2B5EF4-FFF2-40B4-BE49-F238E27FC236}">
                <a16:creationId xmlns:a16="http://schemas.microsoft.com/office/drawing/2014/main" id="{48695E20-7557-4EEF-8FB0-466EE41F279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aseline="0"/>
            </a:lvl1pPr>
          </a:lstStyle>
          <a:p>
            <a:pPr>
              <a:defRPr/>
            </a:pPr>
            <a:endParaRPr lang="en-US" altLang="zh-CN"/>
          </a:p>
        </p:txBody>
      </p:sp>
      <p:sp>
        <p:nvSpPr>
          <p:cNvPr id="1030" name="Rectangle 6">
            <a:extLst>
              <a:ext uri="{FF2B5EF4-FFF2-40B4-BE49-F238E27FC236}">
                <a16:creationId xmlns:a16="http://schemas.microsoft.com/office/drawing/2014/main" id="{F79B8099-DDCA-48CC-9EA5-5148790BFE55}"/>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aseline="0"/>
            </a:lvl1pPr>
          </a:lstStyle>
          <a:p>
            <a:pPr>
              <a:defRPr/>
            </a:pPr>
            <a:fld id="{DB9A8D56-13DD-4D0B-90B5-3994A76F080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等线" panose="02010600030101010101" pitchFamily="2" charset="-122"/>
          <a:ea typeface="等线" panose="02010600030101010101" pitchFamily="2" charset="-122"/>
        </a:defRPr>
      </a:lvl2pPr>
      <a:lvl3pPr algn="ctr" rtl="0" eaLnBrk="0" fontAlgn="base" hangingPunct="0">
        <a:spcBef>
          <a:spcPct val="0"/>
        </a:spcBef>
        <a:spcAft>
          <a:spcPct val="0"/>
        </a:spcAft>
        <a:defRPr sz="4400">
          <a:solidFill>
            <a:schemeClr val="tx2"/>
          </a:solidFill>
          <a:latin typeface="等线" panose="02010600030101010101" pitchFamily="2" charset="-122"/>
          <a:ea typeface="等线" panose="02010600030101010101" pitchFamily="2" charset="-122"/>
        </a:defRPr>
      </a:lvl3pPr>
      <a:lvl4pPr algn="ctr" rtl="0" eaLnBrk="0" fontAlgn="base" hangingPunct="0">
        <a:spcBef>
          <a:spcPct val="0"/>
        </a:spcBef>
        <a:spcAft>
          <a:spcPct val="0"/>
        </a:spcAft>
        <a:defRPr sz="4400">
          <a:solidFill>
            <a:schemeClr val="tx2"/>
          </a:solidFill>
          <a:latin typeface="等线" panose="02010600030101010101" pitchFamily="2" charset="-122"/>
          <a:ea typeface="等线" panose="02010600030101010101" pitchFamily="2" charset="-122"/>
        </a:defRPr>
      </a:lvl4pPr>
      <a:lvl5pPr algn="ctr" rtl="0" eaLnBrk="0" fontAlgn="base" hangingPunct="0">
        <a:spcBef>
          <a:spcPct val="0"/>
        </a:spcBef>
        <a:spcAft>
          <a:spcPct val="0"/>
        </a:spcAft>
        <a:defRPr sz="4400">
          <a:solidFill>
            <a:schemeClr val="tx2"/>
          </a:solidFill>
          <a:latin typeface="等线" panose="02010600030101010101" pitchFamily="2" charset="-122"/>
          <a:ea typeface="等线"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PPT封面(红)副本1">
            <a:extLst>
              <a:ext uri="{FF2B5EF4-FFF2-40B4-BE49-F238E27FC236}">
                <a16:creationId xmlns:a16="http://schemas.microsoft.com/office/drawing/2014/main" id="{A3C7C383-E3AE-43FD-A306-D34D6CCE4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a:extLst>
              <a:ext uri="{FF2B5EF4-FFF2-40B4-BE49-F238E27FC236}">
                <a16:creationId xmlns:a16="http://schemas.microsoft.com/office/drawing/2014/main" id="{B01DAAE1-1361-4F06-BF8F-479DD5E91435}"/>
              </a:ext>
            </a:extLst>
          </p:cNvPr>
          <p:cNvSpPr txBox="1">
            <a:spLocks noChangeArrowheads="1"/>
          </p:cNvSpPr>
          <p:nvPr/>
        </p:nvSpPr>
        <p:spPr bwMode="auto">
          <a:xfrm>
            <a:off x="1066800" y="2286000"/>
            <a:ext cx="6950075"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endParaRPr lang="en-US" altLang="zh-CN" sz="6600" b="1">
              <a:solidFill>
                <a:schemeClr val="bg1"/>
              </a:solidFill>
              <a:latin typeface="+mn-lt"/>
              <a:ea typeface="+mn-ea"/>
              <a:cs typeface="+mn-ea"/>
              <a:sym typeface="+mn-lt"/>
            </a:endParaRPr>
          </a:p>
          <a:p>
            <a:pPr eaLnBrk="1" hangingPunct="1">
              <a:defRPr/>
            </a:pPr>
            <a:endParaRPr lang="en-US" altLang="zh-CN" sz="6600">
              <a:solidFill>
                <a:schemeClr val="bg1"/>
              </a:solidFill>
              <a:latin typeface="+mn-lt"/>
              <a:ea typeface="+mn-ea"/>
              <a:cs typeface="+mn-ea"/>
              <a:sym typeface="+mn-lt"/>
            </a:endParaRPr>
          </a:p>
        </p:txBody>
      </p:sp>
      <p:sp>
        <p:nvSpPr>
          <p:cNvPr id="12295" name="Text Box 7">
            <a:extLst>
              <a:ext uri="{FF2B5EF4-FFF2-40B4-BE49-F238E27FC236}">
                <a16:creationId xmlns:a16="http://schemas.microsoft.com/office/drawing/2014/main" id="{BC5A7205-3983-49B3-8C31-D384B6D21263}"/>
              </a:ext>
            </a:extLst>
          </p:cNvPr>
          <p:cNvSpPr txBox="1">
            <a:spLocks noChangeArrowheads="1"/>
          </p:cNvSpPr>
          <p:nvPr/>
        </p:nvSpPr>
        <p:spPr bwMode="auto">
          <a:xfrm>
            <a:off x="2133600" y="5562600"/>
            <a:ext cx="487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2400">
                <a:latin typeface="+mn-lt"/>
                <a:ea typeface="+mn-ea"/>
                <a:cs typeface="+mn-ea"/>
                <a:sym typeface="+mn-lt"/>
              </a:rPr>
              <a:t>   </a:t>
            </a:r>
          </a:p>
        </p:txBody>
      </p:sp>
      <p:sp>
        <p:nvSpPr>
          <p:cNvPr id="12297" name="Rectangle 9">
            <a:extLst>
              <a:ext uri="{FF2B5EF4-FFF2-40B4-BE49-F238E27FC236}">
                <a16:creationId xmlns:a16="http://schemas.microsoft.com/office/drawing/2014/main" id="{07EAB3DC-FC2D-4867-B9E2-CAEF9A31831F}"/>
              </a:ext>
            </a:extLst>
          </p:cNvPr>
          <p:cNvSpPr>
            <a:spLocks noGrp="1" noChangeArrowheads="1"/>
          </p:cNvSpPr>
          <p:nvPr>
            <p:ph type="ctrTitle"/>
          </p:nvPr>
        </p:nvSpPr>
        <p:spPr>
          <a:xfrm>
            <a:off x="685800" y="2130425"/>
            <a:ext cx="7772400" cy="1470025"/>
          </a:xfrm>
        </p:spPr>
        <p:txBody>
          <a:bodyPr anchor="ctr"/>
          <a:lstStyle/>
          <a:p>
            <a:pPr eaLnBrk="1" hangingPunct="1">
              <a:defRPr/>
            </a:pPr>
            <a:r>
              <a:rPr lang="en-US" altLang="zh-CN" sz="4400" dirty="0">
                <a:solidFill>
                  <a:schemeClr val="bg1"/>
                </a:solidFill>
                <a:latin typeface="+mn-lt"/>
                <a:ea typeface="+mn-ea"/>
                <a:cs typeface="+mn-ea"/>
                <a:sym typeface="+mn-lt"/>
              </a:rPr>
              <a:t>Reviewer – </a:t>
            </a:r>
            <a:r>
              <a:rPr lang="zh-CN" altLang="en-US" sz="4400" dirty="0">
                <a:solidFill>
                  <a:schemeClr val="bg1"/>
                </a:solidFill>
                <a:latin typeface="+mn-lt"/>
                <a:ea typeface="+mn-ea"/>
                <a:cs typeface="+mn-ea"/>
                <a:sym typeface="+mn-lt"/>
              </a:rPr>
              <a:t>文档评阅系统</a:t>
            </a:r>
            <a:endParaRPr lang="zh-CN" altLang="zh-CN" sz="4400" dirty="0">
              <a:solidFill>
                <a:schemeClr val="bg1"/>
              </a:solidFill>
              <a:latin typeface="+mn-lt"/>
              <a:ea typeface="+mn-ea"/>
              <a:cs typeface="+mn-ea"/>
              <a:sym typeface="+mn-lt"/>
            </a:endParaRPr>
          </a:p>
        </p:txBody>
      </p:sp>
      <p:sp>
        <p:nvSpPr>
          <p:cNvPr id="12298" name="Rectangle 10">
            <a:extLst>
              <a:ext uri="{FF2B5EF4-FFF2-40B4-BE49-F238E27FC236}">
                <a16:creationId xmlns:a16="http://schemas.microsoft.com/office/drawing/2014/main" id="{FA704087-7D1C-45B4-8584-22B524D587F2}"/>
              </a:ext>
            </a:extLst>
          </p:cNvPr>
          <p:cNvSpPr>
            <a:spLocks noGrp="1" noChangeArrowheads="1"/>
          </p:cNvSpPr>
          <p:nvPr>
            <p:ph type="subTitle" idx="1"/>
          </p:nvPr>
        </p:nvSpPr>
        <p:spPr>
          <a:xfrm>
            <a:off x="4840288" y="5503863"/>
            <a:ext cx="3800475" cy="762000"/>
          </a:xfrm>
        </p:spPr>
        <p:txBody>
          <a:bodyPr/>
          <a:lstStyle/>
          <a:p>
            <a:pPr algn="l" eaLnBrk="1" hangingPunct="1">
              <a:lnSpc>
                <a:spcPct val="90000"/>
              </a:lnSpc>
              <a:defRPr/>
            </a:pPr>
            <a:r>
              <a:rPr lang="zh-CN" altLang="en-US" sz="2000" dirty="0">
                <a:cs typeface="+mn-ea"/>
                <a:sym typeface="+mn-lt"/>
              </a:rPr>
              <a:t>指导老师：朱洪军</a:t>
            </a:r>
            <a:endParaRPr lang="en-US" altLang="zh-CN" sz="2000" dirty="0">
              <a:cs typeface="+mn-ea"/>
              <a:sym typeface="+mn-lt"/>
            </a:endParaRPr>
          </a:p>
          <a:p>
            <a:pPr algn="l" eaLnBrk="1" hangingPunct="1">
              <a:lnSpc>
                <a:spcPct val="90000"/>
              </a:lnSpc>
              <a:defRPr/>
            </a:pPr>
            <a:r>
              <a:rPr lang="zh-CN" altLang="en-US" sz="2000" dirty="0">
                <a:cs typeface="+mn-ea"/>
                <a:sym typeface="+mn-lt"/>
              </a:rPr>
              <a:t>组员：吕畅 孙成恩 余盛 王红钰</a:t>
            </a:r>
            <a:endParaRPr lang="zh-CN" altLang="zh-CN" sz="2000" dirty="0">
              <a:cs typeface="+mn-ea"/>
              <a:sym typeface="+mn-lt"/>
            </a:endParaRPr>
          </a:p>
        </p:txBody>
      </p:sp>
      <p:cxnSp>
        <p:nvCxnSpPr>
          <p:cNvPr id="3" name="直接连接符 2">
            <a:extLst>
              <a:ext uri="{FF2B5EF4-FFF2-40B4-BE49-F238E27FC236}">
                <a16:creationId xmlns:a16="http://schemas.microsoft.com/office/drawing/2014/main" id="{1AF97638-0EAC-4596-874E-C6C971227A42}"/>
              </a:ext>
            </a:extLst>
          </p:cNvPr>
          <p:cNvCxnSpPr/>
          <p:nvPr/>
        </p:nvCxnSpPr>
        <p:spPr bwMode="auto">
          <a:xfrm>
            <a:off x="1290638" y="3548063"/>
            <a:ext cx="6553200" cy="0"/>
          </a:xfrm>
          <a:prstGeom prst="line">
            <a:avLst/>
          </a:prstGeom>
          <a:ln>
            <a:solidFill>
              <a:schemeClr val="bg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6F4A5D36-3905-4E16-BC41-CF603510CDE4}"/>
              </a:ext>
            </a:extLst>
          </p:cNvPr>
          <p:cNvSpPr txBox="1"/>
          <p:nvPr/>
        </p:nvSpPr>
        <p:spPr>
          <a:xfrm>
            <a:off x="3095625" y="3803650"/>
            <a:ext cx="2943225" cy="501650"/>
          </a:xfrm>
          <a:prstGeom prst="rect">
            <a:avLst/>
          </a:prstGeom>
          <a:noFill/>
        </p:spPr>
        <p:txBody>
          <a:bodyPr>
            <a:spAutoFit/>
          </a:bodyPr>
          <a:lstStyle/>
          <a:p>
            <a:pPr eaLnBrk="1" hangingPunct="1">
              <a:defRPr/>
            </a:pPr>
            <a:r>
              <a:rPr lang="zh-CN" altLang="en-US" sz="4000" dirty="0">
                <a:solidFill>
                  <a:schemeClr val="bg1"/>
                </a:solidFill>
                <a:latin typeface="+mn-lt"/>
                <a:ea typeface="+mn-ea"/>
                <a:cs typeface="+mn-ea"/>
                <a:sym typeface="+mn-lt"/>
              </a:rPr>
              <a:t>工程实践开题答辩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descr="PPT内页(红)副本1">
            <a:extLst>
              <a:ext uri="{FF2B5EF4-FFF2-40B4-BE49-F238E27FC236}">
                <a16:creationId xmlns:a16="http://schemas.microsoft.com/office/drawing/2014/main" id="{FB67FB75-E8F6-4AC2-8555-B87A5426D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a:extLst>
              <a:ext uri="{FF2B5EF4-FFF2-40B4-BE49-F238E27FC236}">
                <a16:creationId xmlns:a16="http://schemas.microsoft.com/office/drawing/2014/main" id="{53A3D2C3-C96C-4F33-A42E-8BA89FEF99BC}"/>
              </a:ext>
            </a:extLst>
          </p:cNvPr>
          <p:cNvSpPr txBox="1">
            <a:spLocks noChangeArrowheads="1"/>
          </p:cNvSpPr>
          <p:nvPr/>
        </p:nvSpPr>
        <p:spPr bwMode="auto">
          <a:xfrm>
            <a:off x="288925" y="76200"/>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en-US" altLang="zh-CN" sz="3000" b="1">
              <a:solidFill>
                <a:schemeClr val="bg1"/>
              </a:solidFill>
              <a:latin typeface="+mn-lt"/>
              <a:ea typeface="+mn-ea"/>
              <a:cs typeface="+mn-ea"/>
              <a:sym typeface="+mn-lt"/>
            </a:endParaRPr>
          </a:p>
          <a:p>
            <a:pPr eaLnBrk="1" hangingPunct="1">
              <a:defRPr/>
            </a:pPr>
            <a:endParaRPr lang="en-US" altLang="zh-CN" sz="3000">
              <a:solidFill>
                <a:schemeClr val="bg1"/>
              </a:solidFill>
              <a:latin typeface="+mn-lt"/>
              <a:ea typeface="+mn-ea"/>
              <a:cs typeface="+mn-ea"/>
              <a:sym typeface="+mn-lt"/>
            </a:endParaRPr>
          </a:p>
        </p:txBody>
      </p:sp>
      <p:sp>
        <p:nvSpPr>
          <p:cNvPr id="13323" name="Rectangle 11">
            <a:extLst>
              <a:ext uri="{FF2B5EF4-FFF2-40B4-BE49-F238E27FC236}">
                <a16:creationId xmlns:a16="http://schemas.microsoft.com/office/drawing/2014/main" id="{49F0E26D-083B-43FF-BABE-5E17FEF2D813}"/>
              </a:ext>
            </a:extLst>
          </p:cNvPr>
          <p:cNvSpPr>
            <a:spLocks noGrp="1" noChangeArrowheads="1"/>
          </p:cNvSpPr>
          <p:nvPr>
            <p:ph type="title"/>
          </p:nvPr>
        </p:nvSpPr>
        <p:spPr>
          <a:xfrm>
            <a:off x="457200" y="274638"/>
            <a:ext cx="5029200" cy="563562"/>
          </a:xfrm>
        </p:spPr>
        <p:txBody>
          <a:bodyPr/>
          <a:lstStyle/>
          <a:p>
            <a:pPr algn="l" eaLnBrk="1" hangingPunct="1">
              <a:defRPr/>
            </a:pPr>
            <a:r>
              <a:rPr lang="zh-CN" altLang="en-US" sz="4000" dirty="0">
                <a:solidFill>
                  <a:schemeClr val="bg1"/>
                </a:solidFill>
                <a:latin typeface="+mn-lt"/>
                <a:ea typeface="+mn-ea"/>
                <a:cs typeface="+mn-ea"/>
                <a:sym typeface="+mn-lt"/>
              </a:rPr>
              <a:t>目录</a:t>
            </a:r>
            <a:endParaRPr lang="zh-CN" altLang="zh-CN" sz="4000" dirty="0">
              <a:solidFill>
                <a:schemeClr val="bg1"/>
              </a:solidFill>
              <a:latin typeface="+mn-lt"/>
              <a:ea typeface="+mn-ea"/>
              <a:cs typeface="+mn-ea"/>
              <a:sym typeface="+mn-lt"/>
            </a:endParaRPr>
          </a:p>
        </p:txBody>
      </p:sp>
      <p:sp>
        <p:nvSpPr>
          <p:cNvPr id="13324" name="Rectangle 12">
            <a:extLst>
              <a:ext uri="{FF2B5EF4-FFF2-40B4-BE49-F238E27FC236}">
                <a16:creationId xmlns:a16="http://schemas.microsoft.com/office/drawing/2014/main" id="{2361470A-6783-45F5-B1D0-ED617E8D20A6}"/>
              </a:ext>
            </a:extLst>
          </p:cNvPr>
          <p:cNvSpPr>
            <a:spLocks noGrp="1" noChangeArrowheads="1"/>
          </p:cNvSpPr>
          <p:nvPr>
            <p:ph type="body" idx="1"/>
          </p:nvPr>
        </p:nvSpPr>
        <p:spPr>
          <a:xfrm>
            <a:off x="3190875" y="1828800"/>
            <a:ext cx="2762250" cy="3581400"/>
          </a:xfrm>
        </p:spPr>
        <p:txBody>
          <a:bodyPr/>
          <a:lstStyle/>
          <a:p>
            <a:pPr eaLnBrk="1" hangingPunct="1">
              <a:defRPr/>
            </a:pPr>
            <a:r>
              <a:rPr lang="zh-CN" altLang="zh-CN" sz="4000" dirty="0">
                <a:cs typeface="+mn-ea"/>
                <a:sym typeface="+mn-lt"/>
              </a:rPr>
              <a:t>选题背景</a:t>
            </a:r>
            <a:endParaRPr lang="en-US" altLang="zh-CN" sz="4000" dirty="0">
              <a:cs typeface="+mn-ea"/>
              <a:sym typeface="+mn-lt"/>
            </a:endParaRPr>
          </a:p>
          <a:p>
            <a:pPr eaLnBrk="1" hangingPunct="1">
              <a:defRPr/>
            </a:pPr>
            <a:r>
              <a:rPr lang="zh-CN" altLang="zh-CN" sz="4000" dirty="0">
                <a:cs typeface="+mn-ea"/>
                <a:sym typeface="+mn-lt"/>
              </a:rPr>
              <a:t>需求分析</a:t>
            </a:r>
            <a:endParaRPr lang="en-US" altLang="zh-CN" sz="4000" dirty="0">
              <a:cs typeface="+mn-ea"/>
              <a:sym typeface="+mn-lt"/>
            </a:endParaRPr>
          </a:p>
          <a:p>
            <a:pPr eaLnBrk="1" hangingPunct="1">
              <a:defRPr/>
            </a:pPr>
            <a:r>
              <a:rPr lang="zh-CN" altLang="zh-CN" sz="4000" dirty="0">
                <a:cs typeface="+mn-ea"/>
                <a:sym typeface="+mn-lt"/>
              </a:rPr>
              <a:t>概要设计</a:t>
            </a:r>
            <a:endParaRPr lang="en-US" altLang="zh-CN" sz="4000" dirty="0">
              <a:cs typeface="+mn-ea"/>
              <a:sym typeface="+mn-lt"/>
            </a:endParaRPr>
          </a:p>
          <a:p>
            <a:pPr eaLnBrk="1" hangingPunct="1">
              <a:defRPr/>
            </a:pPr>
            <a:r>
              <a:rPr lang="zh-CN" altLang="zh-CN" sz="4000" dirty="0">
                <a:cs typeface="+mn-ea"/>
                <a:sym typeface="+mn-lt"/>
              </a:rPr>
              <a:t>关键技术</a:t>
            </a:r>
            <a:endParaRPr lang="en-US" altLang="zh-CN" sz="4000" dirty="0">
              <a:cs typeface="+mn-ea"/>
              <a:sym typeface="+mn-lt"/>
            </a:endParaRPr>
          </a:p>
          <a:p>
            <a:pPr eaLnBrk="1" hangingPunct="1">
              <a:defRPr/>
            </a:pPr>
            <a:r>
              <a:rPr lang="zh-CN" altLang="zh-CN" sz="4000" dirty="0">
                <a:cs typeface="+mn-ea"/>
                <a:sym typeface="+mn-lt"/>
              </a:rPr>
              <a:t>项目计划</a:t>
            </a:r>
          </a:p>
          <a:p>
            <a:pPr eaLnBrk="1" hangingPunct="1">
              <a:defRPr/>
            </a:pPr>
            <a:endParaRPr lang="zh-CN" altLang="zh-CN" dirty="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7" descr="PPT内页(红)副本1">
            <a:extLst>
              <a:ext uri="{FF2B5EF4-FFF2-40B4-BE49-F238E27FC236}">
                <a16:creationId xmlns:a16="http://schemas.microsoft.com/office/drawing/2014/main" id="{85960295-6040-4351-93F8-1001BA0C5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Rectangle 11">
            <a:extLst>
              <a:ext uri="{FF2B5EF4-FFF2-40B4-BE49-F238E27FC236}">
                <a16:creationId xmlns:a16="http://schemas.microsoft.com/office/drawing/2014/main" id="{49F0E26D-083B-43FF-BABE-5E17FEF2D813}"/>
              </a:ext>
            </a:extLst>
          </p:cNvPr>
          <p:cNvSpPr>
            <a:spLocks noGrp="1" noChangeArrowheads="1"/>
          </p:cNvSpPr>
          <p:nvPr>
            <p:ph type="title"/>
          </p:nvPr>
        </p:nvSpPr>
        <p:spPr>
          <a:xfrm>
            <a:off x="457200" y="274638"/>
            <a:ext cx="2362200" cy="563562"/>
          </a:xfrm>
        </p:spPr>
        <p:txBody>
          <a:bodyPr/>
          <a:lstStyle/>
          <a:p>
            <a:pPr algn="l" eaLnBrk="1" hangingPunct="1">
              <a:defRPr/>
            </a:pPr>
            <a:r>
              <a:rPr lang="zh-CN" altLang="en-US" sz="4000" dirty="0">
                <a:solidFill>
                  <a:schemeClr val="bg1"/>
                </a:solidFill>
                <a:latin typeface="+mn-lt"/>
                <a:ea typeface="+mn-ea"/>
                <a:cs typeface="+mn-ea"/>
                <a:sym typeface="+mn-lt"/>
              </a:rPr>
              <a:t>选题背景</a:t>
            </a:r>
            <a:endParaRPr lang="zh-CN" altLang="zh-CN" sz="4000" dirty="0">
              <a:solidFill>
                <a:schemeClr val="bg1"/>
              </a:solidFill>
              <a:latin typeface="+mn-lt"/>
              <a:ea typeface="+mn-ea"/>
              <a:cs typeface="+mn-ea"/>
              <a:sym typeface="+mn-lt"/>
            </a:endParaRPr>
          </a:p>
        </p:txBody>
      </p:sp>
      <p:sp>
        <p:nvSpPr>
          <p:cNvPr id="15" name="teacher_199456">
            <a:extLst>
              <a:ext uri="{FF2B5EF4-FFF2-40B4-BE49-F238E27FC236}">
                <a16:creationId xmlns:a16="http://schemas.microsoft.com/office/drawing/2014/main" id="{0FF57614-217B-4740-A5B9-243B37463AB0}"/>
              </a:ext>
            </a:extLst>
          </p:cNvPr>
          <p:cNvSpPr>
            <a:spLocks noChangeAspect="1"/>
          </p:cNvSpPr>
          <p:nvPr/>
        </p:nvSpPr>
        <p:spPr bwMode="auto">
          <a:xfrm>
            <a:off x="501650" y="1981200"/>
            <a:ext cx="598250" cy="609685"/>
          </a:xfrm>
          <a:custGeom>
            <a:avLst/>
            <a:gdLst>
              <a:gd name="connsiteX0" fmla="*/ 417576 w 595343"/>
              <a:gd name="connsiteY0" fmla="*/ 150471 h 606722"/>
              <a:gd name="connsiteX1" fmla="*/ 424953 w 595343"/>
              <a:gd name="connsiteY1" fmla="*/ 157647 h 606722"/>
              <a:gd name="connsiteX2" fmla="*/ 418010 w 595343"/>
              <a:gd name="connsiteY2" fmla="*/ 175153 h 606722"/>
              <a:gd name="connsiteX3" fmla="*/ 354631 w 595343"/>
              <a:gd name="connsiteY3" fmla="*/ 202523 h 606722"/>
              <a:gd name="connsiteX4" fmla="*/ 344483 w 595343"/>
              <a:gd name="connsiteY4" fmla="*/ 177819 h 606722"/>
              <a:gd name="connsiteX5" fmla="*/ 407328 w 595343"/>
              <a:gd name="connsiteY5" fmla="*/ 150627 h 606722"/>
              <a:gd name="connsiteX6" fmla="*/ 417576 w 595343"/>
              <a:gd name="connsiteY6" fmla="*/ 150471 h 606722"/>
              <a:gd name="connsiteX7" fmla="*/ 57937 w 595343"/>
              <a:gd name="connsiteY7" fmla="*/ 115798 h 606722"/>
              <a:gd name="connsiteX8" fmla="*/ 187782 w 595343"/>
              <a:gd name="connsiteY8" fmla="*/ 115798 h 606722"/>
              <a:gd name="connsiteX9" fmla="*/ 244828 w 595343"/>
              <a:gd name="connsiteY9" fmla="*/ 172498 h 606722"/>
              <a:gd name="connsiteX10" fmla="*/ 245095 w 595343"/>
              <a:gd name="connsiteY10" fmla="*/ 217555 h 606722"/>
              <a:gd name="connsiteX11" fmla="*/ 293954 w 595343"/>
              <a:gd name="connsiteY11" fmla="*/ 187250 h 606722"/>
              <a:gd name="connsiteX12" fmla="*/ 327149 w 595343"/>
              <a:gd name="connsiteY12" fmla="*/ 195071 h 606722"/>
              <a:gd name="connsiteX13" fmla="*/ 319407 w 595343"/>
              <a:gd name="connsiteY13" fmla="*/ 228220 h 606722"/>
              <a:gd name="connsiteX14" fmla="*/ 233882 w 595343"/>
              <a:gd name="connsiteY14" fmla="*/ 281187 h 606722"/>
              <a:gd name="connsiteX15" fmla="*/ 209497 w 595343"/>
              <a:gd name="connsiteY15" fmla="*/ 281809 h 606722"/>
              <a:gd name="connsiteX16" fmla="*/ 197038 w 595343"/>
              <a:gd name="connsiteY16" fmla="*/ 260836 h 606722"/>
              <a:gd name="connsiteX17" fmla="*/ 196593 w 595343"/>
              <a:gd name="connsiteY17" fmla="*/ 172764 h 606722"/>
              <a:gd name="connsiteX18" fmla="*/ 196771 w 595343"/>
              <a:gd name="connsiteY18" fmla="*/ 170720 h 606722"/>
              <a:gd name="connsiteX19" fmla="*/ 191609 w 595343"/>
              <a:gd name="connsiteY19" fmla="*/ 165655 h 606722"/>
              <a:gd name="connsiteX20" fmla="*/ 186536 w 595343"/>
              <a:gd name="connsiteY20" fmla="*/ 170720 h 606722"/>
              <a:gd name="connsiteX21" fmla="*/ 187070 w 595343"/>
              <a:gd name="connsiteY21" fmla="*/ 577750 h 606722"/>
              <a:gd name="connsiteX22" fmla="*/ 158057 w 595343"/>
              <a:gd name="connsiteY22" fmla="*/ 606722 h 606722"/>
              <a:gd name="connsiteX23" fmla="*/ 129134 w 595343"/>
              <a:gd name="connsiteY23" fmla="*/ 577750 h 606722"/>
              <a:gd name="connsiteX24" fmla="*/ 129134 w 595343"/>
              <a:gd name="connsiteY24" fmla="*/ 346685 h 606722"/>
              <a:gd name="connsiteX25" fmla="*/ 116585 w 595343"/>
              <a:gd name="connsiteY25" fmla="*/ 346685 h 606722"/>
              <a:gd name="connsiteX26" fmla="*/ 116585 w 595343"/>
              <a:gd name="connsiteY26" fmla="*/ 577750 h 606722"/>
              <a:gd name="connsiteX27" fmla="*/ 87662 w 595343"/>
              <a:gd name="connsiteY27" fmla="*/ 606722 h 606722"/>
              <a:gd name="connsiteX28" fmla="*/ 58738 w 595343"/>
              <a:gd name="connsiteY28" fmla="*/ 577750 h 606722"/>
              <a:gd name="connsiteX29" fmla="*/ 58738 w 595343"/>
              <a:gd name="connsiteY29" fmla="*/ 172764 h 606722"/>
              <a:gd name="connsiteX30" fmla="*/ 53932 w 595343"/>
              <a:gd name="connsiteY30" fmla="*/ 167965 h 606722"/>
              <a:gd name="connsiteX31" fmla="*/ 49127 w 595343"/>
              <a:gd name="connsiteY31" fmla="*/ 172764 h 606722"/>
              <a:gd name="connsiteX32" fmla="*/ 48237 w 595343"/>
              <a:gd name="connsiteY32" fmla="*/ 349796 h 606722"/>
              <a:gd name="connsiteX33" fmla="*/ 24119 w 595343"/>
              <a:gd name="connsiteY33" fmla="*/ 373702 h 606722"/>
              <a:gd name="connsiteX34" fmla="*/ 24030 w 595343"/>
              <a:gd name="connsiteY34" fmla="*/ 373702 h 606722"/>
              <a:gd name="connsiteX35" fmla="*/ 1 w 595343"/>
              <a:gd name="connsiteY35" fmla="*/ 349529 h 606722"/>
              <a:gd name="connsiteX36" fmla="*/ 891 w 595343"/>
              <a:gd name="connsiteY36" fmla="*/ 172498 h 606722"/>
              <a:gd name="connsiteX37" fmla="*/ 57937 w 595343"/>
              <a:gd name="connsiteY37" fmla="*/ 115798 h 606722"/>
              <a:gd name="connsiteX38" fmla="*/ 412696 w 595343"/>
              <a:gd name="connsiteY38" fmla="*/ 34027 h 606722"/>
              <a:gd name="connsiteX39" fmla="*/ 378694 w 595343"/>
              <a:gd name="connsiteY39" fmla="*/ 67979 h 606722"/>
              <a:gd name="connsiteX40" fmla="*/ 446697 w 595343"/>
              <a:gd name="connsiteY40" fmla="*/ 67979 h 606722"/>
              <a:gd name="connsiteX41" fmla="*/ 412696 w 595343"/>
              <a:gd name="connsiteY41" fmla="*/ 1764 h 606722"/>
              <a:gd name="connsiteX42" fmla="*/ 422131 w 595343"/>
              <a:gd name="connsiteY42" fmla="*/ 5675 h 606722"/>
              <a:gd name="connsiteX43" fmla="*/ 484526 w 595343"/>
              <a:gd name="connsiteY43" fmla="*/ 67979 h 606722"/>
              <a:gd name="connsiteX44" fmla="*/ 581992 w 595343"/>
              <a:gd name="connsiteY44" fmla="*/ 67979 h 606722"/>
              <a:gd name="connsiteX45" fmla="*/ 595343 w 595343"/>
              <a:gd name="connsiteY45" fmla="*/ 81311 h 606722"/>
              <a:gd name="connsiteX46" fmla="*/ 595343 w 595343"/>
              <a:gd name="connsiteY46" fmla="*/ 333638 h 606722"/>
              <a:gd name="connsiteX47" fmla="*/ 581992 w 595343"/>
              <a:gd name="connsiteY47" fmla="*/ 346970 h 606722"/>
              <a:gd name="connsiteX48" fmla="*/ 240907 w 595343"/>
              <a:gd name="connsiteY48" fmla="*/ 346970 h 606722"/>
              <a:gd name="connsiteX49" fmla="*/ 227556 w 595343"/>
              <a:gd name="connsiteY49" fmla="*/ 333638 h 606722"/>
              <a:gd name="connsiteX50" fmla="*/ 227556 w 595343"/>
              <a:gd name="connsiteY50" fmla="*/ 308574 h 606722"/>
              <a:gd name="connsiteX51" fmla="*/ 246604 w 595343"/>
              <a:gd name="connsiteY51" fmla="*/ 301731 h 606722"/>
              <a:gd name="connsiteX52" fmla="*/ 332142 w 595343"/>
              <a:gd name="connsiteY52" fmla="*/ 248670 h 606722"/>
              <a:gd name="connsiteX53" fmla="*/ 350656 w 595343"/>
              <a:gd name="connsiteY53" fmla="*/ 227517 h 606722"/>
              <a:gd name="connsiteX54" fmla="*/ 426492 w 595343"/>
              <a:gd name="connsiteY54" fmla="*/ 194809 h 606722"/>
              <a:gd name="connsiteX55" fmla="*/ 444561 w 595343"/>
              <a:gd name="connsiteY55" fmla="*/ 149125 h 606722"/>
              <a:gd name="connsiteX56" fmla="*/ 398899 w 595343"/>
              <a:gd name="connsiteY56" fmla="*/ 131083 h 606722"/>
              <a:gd name="connsiteX57" fmla="*/ 324843 w 595343"/>
              <a:gd name="connsiteY57" fmla="*/ 163079 h 606722"/>
              <a:gd name="connsiteX58" fmla="*/ 281229 w 595343"/>
              <a:gd name="connsiteY58" fmla="*/ 166812 h 606722"/>
              <a:gd name="connsiteX59" fmla="*/ 264851 w 595343"/>
              <a:gd name="connsiteY59" fmla="*/ 176945 h 606722"/>
              <a:gd name="connsiteX60" fmla="*/ 264851 w 595343"/>
              <a:gd name="connsiteY60" fmla="*/ 172412 h 606722"/>
              <a:gd name="connsiteX61" fmla="*/ 227556 w 595343"/>
              <a:gd name="connsiteY61" fmla="*/ 106997 h 606722"/>
              <a:gd name="connsiteX62" fmla="*/ 227556 w 595343"/>
              <a:gd name="connsiteY62" fmla="*/ 81311 h 606722"/>
              <a:gd name="connsiteX63" fmla="*/ 240907 w 595343"/>
              <a:gd name="connsiteY63" fmla="*/ 67979 h 606722"/>
              <a:gd name="connsiteX64" fmla="*/ 340865 w 595343"/>
              <a:gd name="connsiteY64" fmla="*/ 67979 h 606722"/>
              <a:gd name="connsiteX65" fmla="*/ 403261 w 595343"/>
              <a:gd name="connsiteY65" fmla="*/ 5675 h 606722"/>
              <a:gd name="connsiteX66" fmla="*/ 412696 w 595343"/>
              <a:gd name="connsiteY66" fmla="*/ 1764 h 606722"/>
              <a:gd name="connsiteX67" fmla="*/ 122882 w 595343"/>
              <a:gd name="connsiteY67" fmla="*/ 0 h 606722"/>
              <a:gd name="connsiteX68" fmla="*/ 172798 w 595343"/>
              <a:gd name="connsiteY68" fmla="*/ 49960 h 606722"/>
              <a:gd name="connsiteX69" fmla="*/ 122882 w 595343"/>
              <a:gd name="connsiteY69" fmla="*/ 99921 h 606722"/>
              <a:gd name="connsiteX70" fmla="*/ 72877 w 595343"/>
              <a:gd name="connsiteY70" fmla="*/ 49960 h 606722"/>
              <a:gd name="connsiteX71" fmla="*/ 122882 w 595343"/>
              <a:gd name="connsiteY7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95343" h="606722">
                <a:moveTo>
                  <a:pt x="417576" y="150471"/>
                </a:moveTo>
                <a:cubicBezTo>
                  <a:pt x="420770" y="151737"/>
                  <a:pt x="423484" y="154226"/>
                  <a:pt x="424953" y="157647"/>
                </a:cubicBezTo>
                <a:cubicBezTo>
                  <a:pt x="427891" y="164400"/>
                  <a:pt x="424775" y="172220"/>
                  <a:pt x="418010" y="175153"/>
                </a:cubicBezTo>
                <a:lnTo>
                  <a:pt x="354631" y="202523"/>
                </a:lnTo>
                <a:cubicBezTo>
                  <a:pt x="353652" y="193637"/>
                  <a:pt x="350269" y="185106"/>
                  <a:pt x="344483" y="177819"/>
                </a:cubicBezTo>
                <a:lnTo>
                  <a:pt x="407328" y="150627"/>
                </a:lnTo>
                <a:cubicBezTo>
                  <a:pt x="410711" y="149160"/>
                  <a:pt x="414383" y="149205"/>
                  <a:pt x="417576" y="150471"/>
                </a:cubicBezTo>
                <a:close/>
                <a:moveTo>
                  <a:pt x="57937" y="115798"/>
                </a:moveTo>
                <a:lnTo>
                  <a:pt x="187782" y="115798"/>
                </a:lnTo>
                <a:cubicBezTo>
                  <a:pt x="219109" y="115798"/>
                  <a:pt x="244739" y="141215"/>
                  <a:pt x="244828" y="172498"/>
                </a:cubicBezTo>
                <a:lnTo>
                  <a:pt x="245095" y="217555"/>
                </a:lnTo>
                <a:lnTo>
                  <a:pt x="293954" y="187250"/>
                </a:lnTo>
                <a:cubicBezTo>
                  <a:pt x="305256" y="180230"/>
                  <a:pt x="320119" y="183696"/>
                  <a:pt x="327149" y="195071"/>
                </a:cubicBezTo>
                <a:cubicBezTo>
                  <a:pt x="334180" y="206358"/>
                  <a:pt x="330709" y="221199"/>
                  <a:pt x="319407" y="228220"/>
                </a:cubicBezTo>
                <a:lnTo>
                  <a:pt x="233882" y="281187"/>
                </a:lnTo>
                <a:cubicBezTo>
                  <a:pt x="226495" y="285808"/>
                  <a:pt x="217151" y="286075"/>
                  <a:pt x="209497" y="281809"/>
                </a:cubicBezTo>
                <a:cubicBezTo>
                  <a:pt x="201843" y="277632"/>
                  <a:pt x="197127" y="269634"/>
                  <a:pt x="197038" y="260836"/>
                </a:cubicBezTo>
                <a:lnTo>
                  <a:pt x="196593" y="172764"/>
                </a:lnTo>
                <a:cubicBezTo>
                  <a:pt x="196771" y="172053"/>
                  <a:pt x="196771" y="171343"/>
                  <a:pt x="196771" y="170720"/>
                </a:cubicBezTo>
                <a:cubicBezTo>
                  <a:pt x="196771" y="167877"/>
                  <a:pt x="194457" y="165655"/>
                  <a:pt x="191609" y="165655"/>
                </a:cubicBezTo>
                <a:cubicBezTo>
                  <a:pt x="188850" y="165655"/>
                  <a:pt x="186536" y="167965"/>
                  <a:pt x="186536" y="170720"/>
                </a:cubicBezTo>
                <a:cubicBezTo>
                  <a:pt x="186536" y="408540"/>
                  <a:pt x="187070" y="199337"/>
                  <a:pt x="187070" y="577750"/>
                </a:cubicBezTo>
                <a:cubicBezTo>
                  <a:pt x="187070" y="593747"/>
                  <a:pt x="174077" y="606722"/>
                  <a:pt x="158057" y="606722"/>
                </a:cubicBezTo>
                <a:cubicBezTo>
                  <a:pt x="142127" y="606722"/>
                  <a:pt x="129134" y="593747"/>
                  <a:pt x="129134" y="577750"/>
                </a:cubicBezTo>
                <a:lnTo>
                  <a:pt x="129134" y="346685"/>
                </a:lnTo>
                <a:lnTo>
                  <a:pt x="116585" y="346685"/>
                </a:lnTo>
                <a:lnTo>
                  <a:pt x="116585" y="577750"/>
                </a:lnTo>
                <a:cubicBezTo>
                  <a:pt x="116585" y="593747"/>
                  <a:pt x="103681" y="606722"/>
                  <a:pt x="87662" y="606722"/>
                </a:cubicBezTo>
                <a:cubicBezTo>
                  <a:pt x="71643" y="606722"/>
                  <a:pt x="58738" y="593747"/>
                  <a:pt x="58738" y="577750"/>
                </a:cubicBezTo>
                <a:cubicBezTo>
                  <a:pt x="58738" y="551444"/>
                  <a:pt x="58738" y="230353"/>
                  <a:pt x="58738" y="172764"/>
                </a:cubicBezTo>
                <a:cubicBezTo>
                  <a:pt x="58738" y="170187"/>
                  <a:pt x="56602" y="168054"/>
                  <a:pt x="53932" y="167965"/>
                </a:cubicBezTo>
                <a:cubicBezTo>
                  <a:pt x="51263" y="167965"/>
                  <a:pt x="49127" y="170098"/>
                  <a:pt x="49127" y="172764"/>
                </a:cubicBezTo>
                <a:lnTo>
                  <a:pt x="48237" y="349796"/>
                </a:lnTo>
                <a:cubicBezTo>
                  <a:pt x="48148" y="363037"/>
                  <a:pt x="37379" y="373702"/>
                  <a:pt x="24119" y="373702"/>
                </a:cubicBezTo>
                <a:lnTo>
                  <a:pt x="24030" y="373702"/>
                </a:lnTo>
                <a:cubicBezTo>
                  <a:pt x="10680" y="373702"/>
                  <a:pt x="-88" y="362860"/>
                  <a:pt x="1" y="349529"/>
                </a:cubicBezTo>
                <a:lnTo>
                  <a:pt x="891" y="172498"/>
                </a:lnTo>
                <a:cubicBezTo>
                  <a:pt x="1069" y="141215"/>
                  <a:pt x="26611" y="115798"/>
                  <a:pt x="57937" y="115798"/>
                </a:cubicBezTo>
                <a:close/>
                <a:moveTo>
                  <a:pt x="412696" y="34027"/>
                </a:moveTo>
                <a:lnTo>
                  <a:pt x="378694" y="67979"/>
                </a:lnTo>
                <a:lnTo>
                  <a:pt x="446697" y="67979"/>
                </a:lnTo>
                <a:close/>
                <a:moveTo>
                  <a:pt x="412696" y="1764"/>
                </a:moveTo>
                <a:cubicBezTo>
                  <a:pt x="416256" y="1764"/>
                  <a:pt x="419638" y="3186"/>
                  <a:pt x="422131" y="5675"/>
                </a:cubicBezTo>
                <a:lnTo>
                  <a:pt x="484526" y="67979"/>
                </a:lnTo>
                <a:lnTo>
                  <a:pt x="581992" y="67979"/>
                </a:lnTo>
                <a:cubicBezTo>
                  <a:pt x="589379" y="67979"/>
                  <a:pt x="595343" y="73934"/>
                  <a:pt x="595343" y="81311"/>
                </a:cubicBezTo>
                <a:lnTo>
                  <a:pt x="595343" y="333638"/>
                </a:lnTo>
                <a:cubicBezTo>
                  <a:pt x="595343" y="341015"/>
                  <a:pt x="589379" y="346970"/>
                  <a:pt x="581992" y="346970"/>
                </a:cubicBezTo>
                <a:lnTo>
                  <a:pt x="240907" y="346970"/>
                </a:lnTo>
                <a:cubicBezTo>
                  <a:pt x="233520" y="346970"/>
                  <a:pt x="227556" y="341015"/>
                  <a:pt x="227556" y="333638"/>
                </a:cubicBezTo>
                <a:lnTo>
                  <a:pt x="227556" y="308574"/>
                </a:lnTo>
                <a:cubicBezTo>
                  <a:pt x="234143" y="307686"/>
                  <a:pt x="240640" y="305375"/>
                  <a:pt x="246604" y="301731"/>
                </a:cubicBezTo>
                <a:cubicBezTo>
                  <a:pt x="258353" y="294443"/>
                  <a:pt x="320482" y="255869"/>
                  <a:pt x="332142" y="248670"/>
                </a:cubicBezTo>
                <a:cubicBezTo>
                  <a:pt x="340598" y="243426"/>
                  <a:pt x="346918" y="235960"/>
                  <a:pt x="350656" y="227517"/>
                </a:cubicBezTo>
                <a:lnTo>
                  <a:pt x="426492" y="194809"/>
                </a:lnTo>
                <a:cubicBezTo>
                  <a:pt x="444116" y="187166"/>
                  <a:pt x="452216" y="166723"/>
                  <a:pt x="444561" y="149125"/>
                </a:cubicBezTo>
                <a:cubicBezTo>
                  <a:pt x="436995" y="131527"/>
                  <a:pt x="416523" y="123439"/>
                  <a:pt x="398899" y="131083"/>
                </a:cubicBezTo>
                <a:lnTo>
                  <a:pt x="324843" y="163079"/>
                </a:lnTo>
                <a:cubicBezTo>
                  <a:pt x="311047" y="157480"/>
                  <a:pt x="294847" y="158369"/>
                  <a:pt x="281229" y="166812"/>
                </a:cubicBezTo>
                <a:lnTo>
                  <a:pt x="264851" y="176945"/>
                </a:lnTo>
                <a:lnTo>
                  <a:pt x="264851" y="172412"/>
                </a:lnTo>
                <a:cubicBezTo>
                  <a:pt x="264673" y="145215"/>
                  <a:pt x="250164" y="120595"/>
                  <a:pt x="227556" y="106997"/>
                </a:cubicBezTo>
                <a:lnTo>
                  <a:pt x="227556" y="81311"/>
                </a:lnTo>
                <a:cubicBezTo>
                  <a:pt x="227556" y="73934"/>
                  <a:pt x="233520" y="67979"/>
                  <a:pt x="240907" y="67979"/>
                </a:cubicBezTo>
                <a:lnTo>
                  <a:pt x="340865" y="67979"/>
                </a:lnTo>
                <a:lnTo>
                  <a:pt x="403261" y="5675"/>
                </a:lnTo>
                <a:cubicBezTo>
                  <a:pt x="405753" y="3186"/>
                  <a:pt x="409135" y="1764"/>
                  <a:pt x="412696" y="1764"/>
                </a:cubicBezTo>
                <a:close/>
                <a:moveTo>
                  <a:pt x="122882" y="0"/>
                </a:moveTo>
                <a:cubicBezTo>
                  <a:pt x="150465" y="0"/>
                  <a:pt x="172798" y="22402"/>
                  <a:pt x="172798" y="49960"/>
                </a:cubicBezTo>
                <a:cubicBezTo>
                  <a:pt x="172798" y="77608"/>
                  <a:pt x="150376" y="99921"/>
                  <a:pt x="122882" y="99921"/>
                </a:cubicBezTo>
                <a:cubicBezTo>
                  <a:pt x="95388" y="99921"/>
                  <a:pt x="72877" y="77697"/>
                  <a:pt x="72877" y="49960"/>
                </a:cubicBezTo>
                <a:cubicBezTo>
                  <a:pt x="72877" y="22402"/>
                  <a:pt x="95210" y="0"/>
                  <a:pt x="122882" y="0"/>
                </a:cubicBezTo>
                <a:close/>
              </a:path>
            </a:pathLst>
          </a:custGeom>
          <a:solidFill>
            <a:srgbClr val="C00000"/>
          </a:solidFill>
          <a:ln>
            <a:noFill/>
          </a:ln>
        </p:spPr>
        <p:txBody>
          <a:bodyPr/>
          <a:lstStyle/>
          <a:p>
            <a:endParaRPr lang="zh-CN" altLang="en-US" dirty="0">
              <a:latin typeface="+mn-lt"/>
              <a:ea typeface="+mn-ea"/>
              <a:cs typeface="+mn-ea"/>
              <a:sym typeface="+mn-lt"/>
            </a:endParaRPr>
          </a:p>
        </p:txBody>
      </p:sp>
      <p:cxnSp>
        <p:nvCxnSpPr>
          <p:cNvPr id="3" name="直接连接符 2">
            <a:extLst>
              <a:ext uri="{FF2B5EF4-FFF2-40B4-BE49-F238E27FC236}">
                <a16:creationId xmlns:a16="http://schemas.microsoft.com/office/drawing/2014/main" id="{AD3801FA-6233-417C-87C1-77039813E801}"/>
              </a:ext>
            </a:extLst>
          </p:cNvPr>
          <p:cNvCxnSpPr>
            <a:cxnSpLocks/>
          </p:cNvCxnSpPr>
          <p:nvPr/>
        </p:nvCxnSpPr>
        <p:spPr bwMode="auto">
          <a:xfrm>
            <a:off x="1387928" y="3200400"/>
            <a:ext cx="6248400" cy="16669"/>
          </a:xfrm>
          <a:prstGeom prst="line">
            <a:avLst/>
          </a:prstGeom>
          <a:solidFill>
            <a:schemeClr val="accent1"/>
          </a:solidFill>
          <a:ln w="6350" cap="flat" cmpd="sng" algn="ctr">
            <a:solidFill>
              <a:srgbClr val="D0171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student_182335">
            <a:extLst>
              <a:ext uri="{FF2B5EF4-FFF2-40B4-BE49-F238E27FC236}">
                <a16:creationId xmlns:a16="http://schemas.microsoft.com/office/drawing/2014/main" id="{22530609-3DB6-4E1A-9EC1-0CD06BFF776A}"/>
              </a:ext>
            </a:extLst>
          </p:cNvPr>
          <p:cNvSpPr>
            <a:spLocks noChangeAspect="1"/>
          </p:cNvSpPr>
          <p:nvPr/>
        </p:nvSpPr>
        <p:spPr bwMode="auto">
          <a:xfrm>
            <a:off x="8077115" y="5334847"/>
            <a:ext cx="609685" cy="608753"/>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9" name="文本框 18">
            <a:extLst>
              <a:ext uri="{FF2B5EF4-FFF2-40B4-BE49-F238E27FC236}">
                <a16:creationId xmlns:a16="http://schemas.microsoft.com/office/drawing/2014/main" id="{B8CB07F8-1DDD-4677-93C9-9755E6CF31AB}"/>
              </a:ext>
            </a:extLst>
          </p:cNvPr>
          <p:cNvSpPr txBox="1"/>
          <p:nvPr/>
        </p:nvSpPr>
        <p:spPr>
          <a:xfrm>
            <a:off x="1424668" y="1633511"/>
            <a:ext cx="6294664" cy="1241365"/>
          </a:xfrm>
          <a:prstGeom prst="rect">
            <a:avLst/>
          </a:prstGeom>
          <a:noFill/>
        </p:spPr>
        <p:txBody>
          <a:bodyPr wrap="square" rtlCol="0">
            <a:spAutoFit/>
          </a:bodyPr>
          <a:lstStyle/>
          <a:p>
            <a:r>
              <a:rPr lang="zh-CN" altLang="en-US" sz="2800" dirty="0">
                <a:latin typeface="+mn-lt"/>
                <a:ea typeface="+mn-ea"/>
                <a:cs typeface="+mn-ea"/>
                <a:sym typeface="+mn-lt"/>
              </a:rPr>
              <a:t>    当教师指导学生的论文时，教师对学生论文的某个部分给出修改意见，学生根据教师修改意见返回修改后的论文时，教师无法准确快速的观察比对修改前后的内容。</a:t>
            </a:r>
            <a:endParaRPr lang="en-US" altLang="zh-CN" sz="2800" dirty="0">
              <a:latin typeface="+mn-lt"/>
              <a:ea typeface="+mn-ea"/>
              <a:cs typeface="+mn-ea"/>
              <a:sym typeface="+mn-lt"/>
            </a:endParaRPr>
          </a:p>
          <a:p>
            <a:endParaRPr lang="zh-CN" altLang="en-US" sz="2800" dirty="0">
              <a:latin typeface="+mn-lt"/>
              <a:ea typeface="+mn-ea"/>
              <a:cs typeface="+mn-ea"/>
              <a:sym typeface="+mn-lt"/>
            </a:endParaRPr>
          </a:p>
        </p:txBody>
      </p:sp>
      <p:cxnSp>
        <p:nvCxnSpPr>
          <p:cNvPr id="25" name="直接连接符 24">
            <a:extLst>
              <a:ext uri="{FF2B5EF4-FFF2-40B4-BE49-F238E27FC236}">
                <a16:creationId xmlns:a16="http://schemas.microsoft.com/office/drawing/2014/main" id="{CC4B5735-91DA-44CB-8D41-E4070E28D8A4}"/>
              </a:ext>
            </a:extLst>
          </p:cNvPr>
          <p:cNvCxnSpPr>
            <a:cxnSpLocks/>
          </p:cNvCxnSpPr>
          <p:nvPr/>
        </p:nvCxnSpPr>
        <p:spPr bwMode="auto">
          <a:xfrm>
            <a:off x="1387928" y="4860131"/>
            <a:ext cx="6248400" cy="16669"/>
          </a:xfrm>
          <a:prstGeom prst="line">
            <a:avLst/>
          </a:prstGeom>
          <a:solidFill>
            <a:schemeClr val="accent1"/>
          </a:solidFill>
          <a:ln w="6350" cap="flat" cmpd="sng" algn="ctr">
            <a:solidFill>
              <a:srgbClr val="D0171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a:extLst>
              <a:ext uri="{FF2B5EF4-FFF2-40B4-BE49-F238E27FC236}">
                <a16:creationId xmlns:a16="http://schemas.microsoft.com/office/drawing/2014/main" id="{4C26DB5B-D476-4E6A-8C17-302186B0C7E1}"/>
              </a:ext>
            </a:extLst>
          </p:cNvPr>
          <p:cNvSpPr txBox="1"/>
          <p:nvPr/>
        </p:nvSpPr>
        <p:spPr>
          <a:xfrm>
            <a:off x="1424668" y="3279702"/>
            <a:ext cx="6294664" cy="1241365"/>
          </a:xfrm>
          <a:prstGeom prst="rect">
            <a:avLst/>
          </a:prstGeom>
          <a:noFill/>
        </p:spPr>
        <p:txBody>
          <a:bodyPr wrap="square" rtlCol="0">
            <a:spAutoFit/>
          </a:bodyPr>
          <a:lstStyle/>
          <a:p>
            <a:r>
              <a:rPr lang="zh-CN" altLang="en-US" sz="2800" dirty="0">
                <a:latin typeface="+mn-lt"/>
                <a:ea typeface="+mn-ea"/>
                <a:cs typeface="+mn-ea"/>
                <a:sym typeface="+mn-lt"/>
              </a:rPr>
              <a:t>    当科研人员需要研究某个方向的课题时，需要大量的去不同的论文库中收集该方向的论文，但是只能单向地研究论文的内容，不能与其他科研工作者就论文的某部分内容交流意见，也不能对某部分内容发表自己的看法。</a:t>
            </a:r>
          </a:p>
        </p:txBody>
      </p:sp>
      <p:sp>
        <p:nvSpPr>
          <p:cNvPr id="22" name="文本框 21">
            <a:extLst>
              <a:ext uri="{FF2B5EF4-FFF2-40B4-BE49-F238E27FC236}">
                <a16:creationId xmlns:a16="http://schemas.microsoft.com/office/drawing/2014/main" id="{443D3C0C-4FAC-4461-8950-90D00F2F3D1F}"/>
              </a:ext>
            </a:extLst>
          </p:cNvPr>
          <p:cNvSpPr txBox="1"/>
          <p:nvPr/>
        </p:nvSpPr>
        <p:spPr>
          <a:xfrm>
            <a:off x="1424668" y="5172115"/>
            <a:ext cx="6294664" cy="954107"/>
          </a:xfrm>
          <a:prstGeom prst="rect">
            <a:avLst/>
          </a:prstGeom>
          <a:noFill/>
        </p:spPr>
        <p:txBody>
          <a:bodyPr wrap="square" rtlCol="0">
            <a:spAutoFit/>
          </a:bodyPr>
          <a:lstStyle/>
          <a:p>
            <a:r>
              <a:rPr lang="en-US" altLang="zh-CN" sz="2800" dirty="0">
                <a:latin typeface="+mn-lt"/>
                <a:ea typeface="+mn-ea"/>
                <a:cs typeface="+mn-ea"/>
                <a:sym typeface="+mn-lt"/>
              </a:rPr>
              <a:t>    </a:t>
            </a:r>
            <a:r>
              <a:rPr lang="zh-CN" altLang="en-US" sz="2800" dirty="0">
                <a:latin typeface="+mn-lt"/>
                <a:ea typeface="+mn-ea"/>
                <a:cs typeface="+mn-ea"/>
                <a:sym typeface="+mn-lt"/>
              </a:rPr>
              <a:t>在教师指导学生论文期间，学生需要将修改前后不同版本的论文文档来回传输以供教师给出修改意见，过程繁琐且不容易管理。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7" descr="PPT内页(红)副本1">
            <a:extLst>
              <a:ext uri="{FF2B5EF4-FFF2-40B4-BE49-F238E27FC236}">
                <a16:creationId xmlns:a16="http://schemas.microsoft.com/office/drawing/2014/main" id="{45F38AF8-3D90-43E5-BEDA-8B0A4ABE7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11">
            <a:extLst>
              <a:ext uri="{FF2B5EF4-FFF2-40B4-BE49-F238E27FC236}">
                <a16:creationId xmlns:a16="http://schemas.microsoft.com/office/drawing/2014/main" id="{529EB9B7-B6FF-4522-8AD3-056285A5F681}"/>
              </a:ext>
            </a:extLst>
          </p:cNvPr>
          <p:cNvSpPr>
            <a:spLocks noGrp="1" noChangeArrowheads="1"/>
          </p:cNvSpPr>
          <p:nvPr>
            <p:ph type="title"/>
          </p:nvPr>
        </p:nvSpPr>
        <p:spPr>
          <a:xfrm>
            <a:off x="457200" y="274638"/>
            <a:ext cx="5029200" cy="563562"/>
          </a:xfrm>
        </p:spPr>
        <p:txBody>
          <a:bodyPr/>
          <a:lstStyle/>
          <a:p>
            <a:pPr algn="l" eaLnBrk="1" hangingPunct="1"/>
            <a:r>
              <a:rPr lang="zh-CN" altLang="zh-CN" sz="4000" dirty="0">
                <a:solidFill>
                  <a:schemeClr val="bg1"/>
                </a:solidFill>
                <a:latin typeface="+mn-lt"/>
                <a:ea typeface="+mn-ea"/>
                <a:cs typeface="+mn-ea"/>
                <a:sym typeface="+mn-lt"/>
              </a:rPr>
              <a:t>需求分析</a:t>
            </a:r>
            <a:endParaRPr lang="en-US" altLang="zh-CN" sz="4000" dirty="0">
              <a:solidFill>
                <a:schemeClr val="bg1"/>
              </a:solidFill>
              <a:latin typeface="+mn-lt"/>
              <a:ea typeface="+mn-ea"/>
              <a:cs typeface="+mn-ea"/>
              <a:sym typeface="+mn-lt"/>
            </a:endParaRPr>
          </a:p>
        </p:txBody>
      </p:sp>
      <p:sp>
        <p:nvSpPr>
          <p:cNvPr id="17" name="text-file-dark-symbol_51426">
            <a:extLst>
              <a:ext uri="{FF2B5EF4-FFF2-40B4-BE49-F238E27FC236}">
                <a16:creationId xmlns:a16="http://schemas.microsoft.com/office/drawing/2014/main" id="{5EEE0EBA-B621-4B52-85AB-F7083981F240}"/>
              </a:ext>
            </a:extLst>
          </p:cNvPr>
          <p:cNvSpPr>
            <a:spLocks noChangeAspect="1"/>
          </p:cNvSpPr>
          <p:nvPr/>
        </p:nvSpPr>
        <p:spPr bwMode="auto">
          <a:xfrm>
            <a:off x="2743200" y="2438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8" name="text-file-dark-symbol_51426">
            <a:extLst>
              <a:ext uri="{FF2B5EF4-FFF2-40B4-BE49-F238E27FC236}">
                <a16:creationId xmlns:a16="http://schemas.microsoft.com/office/drawing/2014/main" id="{61B2C9A3-7908-484A-8B95-735754E46478}"/>
              </a:ext>
            </a:extLst>
          </p:cNvPr>
          <p:cNvSpPr>
            <a:spLocks noChangeAspect="1"/>
          </p:cNvSpPr>
          <p:nvPr/>
        </p:nvSpPr>
        <p:spPr bwMode="auto">
          <a:xfrm>
            <a:off x="3124200" y="2438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9" name="text-file-dark-symbol_51426">
            <a:extLst>
              <a:ext uri="{FF2B5EF4-FFF2-40B4-BE49-F238E27FC236}">
                <a16:creationId xmlns:a16="http://schemas.microsoft.com/office/drawing/2014/main" id="{1505BC8B-4099-47A2-BBBE-A96220E75F2B}"/>
              </a:ext>
            </a:extLst>
          </p:cNvPr>
          <p:cNvSpPr>
            <a:spLocks noChangeAspect="1"/>
          </p:cNvSpPr>
          <p:nvPr/>
        </p:nvSpPr>
        <p:spPr bwMode="auto">
          <a:xfrm>
            <a:off x="3505200" y="2438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0" name="text-file-dark-symbol_51426">
            <a:extLst>
              <a:ext uri="{FF2B5EF4-FFF2-40B4-BE49-F238E27FC236}">
                <a16:creationId xmlns:a16="http://schemas.microsoft.com/office/drawing/2014/main" id="{B092A54B-9DBB-4D44-B3F8-3B6DEB089CFD}"/>
              </a:ext>
            </a:extLst>
          </p:cNvPr>
          <p:cNvSpPr>
            <a:spLocks noChangeAspect="1"/>
          </p:cNvSpPr>
          <p:nvPr/>
        </p:nvSpPr>
        <p:spPr bwMode="auto">
          <a:xfrm>
            <a:off x="3886200" y="2438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1" name="text-file-dark-symbol_51426">
            <a:extLst>
              <a:ext uri="{FF2B5EF4-FFF2-40B4-BE49-F238E27FC236}">
                <a16:creationId xmlns:a16="http://schemas.microsoft.com/office/drawing/2014/main" id="{17E8C098-E79C-402D-BF6F-1762E3C7B27F}"/>
              </a:ext>
            </a:extLst>
          </p:cNvPr>
          <p:cNvSpPr>
            <a:spLocks noChangeAspect="1"/>
          </p:cNvSpPr>
          <p:nvPr/>
        </p:nvSpPr>
        <p:spPr bwMode="auto">
          <a:xfrm>
            <a:off x="4267200" y="2438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3" name="text-file-dark-symbol_51426">
            <a:extLst>
              <a:ext uri="{FF2B5EF4-FFF2-40B4-BE49-F238E27FC236}">
                <a16:creationId xmlns:a16="http://schemas.microsoft.com/office/drawing/2014/main" id="{3870E03A-939B-4278-BD6E-F9CFB3A03493}"/>
              </a:ext>
            </a:extLst>
          </p:cNvPr>
          <p:cNvSpPr>
            <a:spLocks noChangeAspect="1"/>
          </p:cNvSpPr>
          <p:nvPr/>
        </p:nvSpPr>
        <p:spPr bwMode="auto">
          <a:xfrm>
            <a:off x="2743200" y="2819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4" name="text-file-dark-symbol_51426">
            <a:extLst>
              <a:ext uri="{FF2B5EF4-FFF2-40B4-BE49-F238E27FC236}">
                <a16:creationId xmlns:a16="http://schemas.microsoft.com/office/drawing/2014/main" id="{3C686104-B23F-46E0-AA48-029E6178BE86}"/>
              </a:ext>
            </a:extLst>
          </p:cNvPr>
          <p:cNvSpPr>
            <a:spLocks noChangeAspect="1"/>
          </p:cNvSpPr>
          <p:nvPr/>
        </p:nvSpPr>
        <p:spPr bwMode="auto">
          <a:xfrm>
            <a:off x="3124200" y="2819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5" name="text-file-dark-symbol_51426">
            <a:extLst>
              <a:ext uri="{FF2B5EF4-FFF2-40B4-BE49-F238E27FC236}">
                <a16:creationId xmlns:a16="http://schemas.microsoft.com/office/drawing/2014/main" id="{52421B90-1098-41AE-8633-CBCABA50E4A3}"/>
              </a:ext>
            </a:extLst>
          </p:cNvPr>
          <p:cNvSpPr>
            <a:spLocks noChangeAspect="1"/>
          </p:cNvSpPr>
          <p:nvPr/>
        </p:nvSpPr>
        <p:spPr bwMode="auto">
          <a:xfrm>
            <a:off x="3505200" y="2819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6" name="text-file-dark-symbol_51426">
            <a:extLst>
              <a:ext uri="{FF2B5EF4-FFF2-40B4-BE49-F238E27FC236}">
                <a16:creationId xmlns:a16="http://schemas.microsoft.com/office/drawing/2014/main" id="{678483B6-3AC6-48BB-AE68-9BD05EB18A50}"/>
              </a:ext>
            </a:extLst>
          </p:cNvPr>
          <p:cNvSpPr>
            <a:spLocks noChangeAspect="1"/>
          </p:cNvSpPr>
          <p:nvPr/>
        </p:nvSpPr>
        <p:spPr bwMode="auto">
          <a:xfrm>
            <a:off x="3886200" y="2819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7" name="text-file-dark-symbol_51426">
            <a:extLst>
              <a:ext uri="{FF2B5EF4-FFF2-40B4-BE49-F238E27FC236}">
                <a16:creationId xmlns:a16="http://schemas.microsoft.com/office/drawing/2014/main" id="{3003B570-CEFC-406B-AB85-3643E6061926}"/>
              </a:ext>
            </a:extLst>
          </p:cNvPr>
          <p:cNvSpPr>
            <a:spLocks noChangeAspect="1"/>
          </p:cNvSpPr>
          <p:nvPr/>
        </p:nvSpPr>
        <p:spPr bwMode="auto">
          <a:xfrm>
            <a:off x="4267200" y="2819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8" name="text-file-dark-symbol_51426">
            <a:extLst>
              <a:ext uri="{FF2B5EF4-FFF2-40B4-BE49-F238E27FC236}">
                <a16:creationId xmlns:a16="http://schemas.microsoft.com/office/drawing/2014/main" id="{B2ECABF7-1A67-40CF-82CC-AFAF1414657E}"/>
              </a:ext>
            </a:extLst>
          </p:cNvPr>
          <p:cNvSpPr>
            <a:spLocks noChangeAspect="1"/>
          </p:cNvSpPr>
          <p:nvPr/>
        </p:nvSpPr>
        <p:spPr bwMode="auto">
          <a:xfrm>
            <a:off x="2743200" y="3200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9" name="text-file-dark-symbol_51426">
            <a:extLst>
              <a:ext uri="{FF2B5EF4-FFF2-40B4-BE49-F238E27FC236}">
                <a16:creationId xmlns:a16="http://schemas.microsoft.com/office/drawing/2014/main" id="{2F44816F-BB34-40DC-99FF-7F5A676030D0}"/>
              </a:ext>
            </a:extLst>
          </p:cNvPr>
          <p:cNvSpPr>
            <a:spLocks noChangeAspect="1"/>
          </p:cNvSpPr>
          <p:nvPr/>
        </p:nvSpPr>
        <p:spPr bwMode="auto">
          <a:xfrm>
            <a:off x="3124200" y="3200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0" name="text-file-dark-symbol_51426">
            <a:extLst>
              <a:ext uri="{FF2B5EF4-FFF2-40B4-BE49-F238E27FC236}">
                <a16:creationId xmlns:a16="http://schemas.microsoft.com/office/drawing/2014/main" id="{254A201B-7889-475D-98DA-15E483C7612B}"/>
              </a:ext>
            </a:extLst>
          </p:cNvPr>
          <p:cNvSpPr>
            <a:spLocks noChangeAspect="1"/>
          </p:cNvSpPr>
          <p:nvPr/>
        </p:nvSpPr>
        <p:spPr bwMode="auto">
          <a:xfrm>
            <a:off x="3505200" y="3200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1" name="text-file-dark-symbol_51426">
            <a:extLst>
              <a:ext uri="{FF2B5EF4-FFF2-40B4-BE49-F238E27FC236}">
                <a16:creationId xmlns:a16="http://schemas.microsoft.com/office/drawing/2014/main" id="{083181E1-6D50-4FCC-878A-55EF55B00201}"/>
              </a:ext>
            </a:extLst>
          </p:cNvPr>
          <p:cNvSpPr>
            <a:spLocks noChangeAspect="1"/>
          </p:cNvSpPr>
          <p:nvPr/>
        </p:nvSpPr>
        <p:spPr bwMode="auto">
          <a:xfrm>
            <a:off x="3886200" y="3200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2" name="text-file-dark-symbol_51426">
            <a:extLst>
              <a:ext uri="{FF2B5EF4-FFF2-40B4-BE49-F238E27FC236}">
                <a16:creationId xmlns:a16="http://schemas.microsoft.com/office/drawing/2014/main" id="{B4C92B94-291C-45CA-95A3-B7D0E6F34037}"/>
              </a:ext>
            </a:extLst>
          </p:cNvPr>
          <p:cNvSpPr>
            <a:spLocks noChangeAspect="1"/>
          </p:cNvSpPr>
          <p:nvPr/>
        </p:nvSpPr>
        <p:spPr bwMode="auto">
          <a:xfrm>
            <a:off x="4267200" y="3200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3" name="text-file-dark-symbol_51426">
            <a:extLst>
              <a:ext uri="{FF2B5EF4-FFF2-40B4-BE49-F238E27FC236}">
                <a16:creationId xmlns:a16="http://schemas.microsoft.com/office/drawing/2014/main" id="{7F6342B7-93A4-4DD2-A86C-4B59E0DA56E6}"/>
              </a:ext>
            </a:extLst>
          </p:cNvPr>
          <p:cNvSpPr>
            <a:spLocks noChangeAspect="1"/>
          </p:cNvSpPr>
          <p:nvPr/>
        </p:nvSpPr>
        <p:spPr bwMode="auto">
          <a:xfrm>
            <a:off x="2743200" y="3581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4" name="text-file-dark-symbol_51426">
            <a:extLst>
              <a:ext uri="{FF2B5EF4-FFF2-40B4-BE49-F238E27FC236}">
                <a16:creationId xmlns:a16="http://schemas.microsoft.com/office/drawing/2014/main" id="{8B8E1C71-ABA4-426E-987A-6DB47BFDEB42}"/>
              </a:ext>
            </a:extLst>
          </p:cNvPr>
          <p:cNvSpPr>
            <a:spLocks noChangeAspect="1"/>
          </p:cNvSpPr>
          <p:nvPr/>
        </p:nvSpPr>
        <p:spPr bwMode="auto">
          <a:xfrm>
            <a:off x="3124200" y="3581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5" name="text-file-dark-symbol_51426">
            <a:extLst>
              <a:ext uri="{FF2B5EF4-FFF2-40B4-BE49-F238E27FC236}">
                <a16:creationId xmlns:a16="http://schemas.microsoft.com/office/drawing/2014/main" id="{A9E3DDF2-F6EC-4A7A-9C58-510A702958D6}"/>
              </a:ext>
            </a:extLst>
          </p:cNvPr>
          <p:cNvSpPr>
            <a:spLocks noChangeAspect="1"/>
          </p:cNvSpPr>
          <p:nvPr/>
        </p:nvSpPr>
        <p:spPr bwMode="auto">
          <a:xfrm>
            <a:off x="3505200" y="3581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6" name="text-file-dark-symbol_51426">
            <a:extLst>
              <a:ext uri="{FF2B5EF4-FFF2-40B4-BE49-F238E27FC236}">
                <a16:creationId xmlns:a16="http://schemas.microsoft.com/office/drawing/2014/main" id="{AEB2C236-F932-4515-B0B5-4864BE3E525F}"/>
              </a:ext>
            </a:extLst>
          </p:cNvPr>
          <p:cNvSpPr>
            <a:spLocks noChangeAspect="1"/>
          </p:cNvSpPr>
          <p:nvPr/>
        </p:nvSpPr>
        <p:spPr bwMode="auto">
          <a:xfrm>
            <a:off x="3886200" y="3581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7" name="text-file-dark-symbol_51426">
            <a:extLst>
              <a:ext uri="{FF2B5EF4-FFF2-40B4-BE49-F238E27FC236}">
                <a16:creationId xmlns:a16="http://schemas.microsoft.com/office/drawing/2014/main" id="{90D0A1A7-5E25-4CCB-A9E3-7D6D80C6C252}"/>
              </a:ext>
            </a:extLst>
          </p:cNvPr>
          <p:cNvSpPr>
            <a:spLocks noChangeAspect="1"/>
          </p:cNvSpPr>
          <p:nvPr/>
        </p:nvSpPr>
        <p:spPr bwMode="auto">
          <a:xfrm>
            <a:off x="4267200" y="3581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8" name="text-file-dark-symbol_51426">
            <a:extLst>
              <a:ext uri="{FF2B5EF4-FFF2-40B4-BE49-F238E27FC236}">
                <a16:creationId xmlns:a16="http://schemas.microsoft.com/office/drawing/2014/main" id="{2A2CEA2A-1152-41D0-961D-93D38661DCC1}"/>
              </a:ext>
            </a:extLst>
          </p:cNvPr>
          <p:cNvSpPr>
            <a:spLocks noChangeAspect="1"/>
          </p:cNvSpPr>
          <p:nvPr/>
        </p:nvSpPr>
        <p:spPr bwMode="auto">
          <a:xfrm>
            <a:off x="2743200" y="3962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39" name="text-file-dark-symbol_51426">
            <a:extLst>
              <a:ext uri="{FF2B5EF4-FFF2-40B4-BE49-F238E27FC236}">
                <a16:creationId xmlns:a16="http://schemas.microsoft.com/office/drawing/2014/main" id="{574C81E0-23CB-49F7-AFE7-01F4F55329CC}"/>
              </a:ext>
            </a:extLst>
          </p:cNvPr>
          <p:cNvSpPr>
            <a:spLocks noChangeAspect="1"/>
          </p:cNvSpPr>
          <p:nvPr/>
        </p:nvSpPr>
        <p:spPr bwMode="auto">
          <a:xfrm>
            <a:off x="3124200" y="3962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0" name="text-file-dark-symbol_51426">
            <a:extLst>
              <a:ext uri="{FF2B5EF4-FFF2-40B4-BE49-F238E27FC236}">
                <a16:creationId xmlns:a16="http://schemas.microsoft.com/office/drawing/2014/main" id="{FF3EF84F-FC6C-4F8B-8D45-374FB41D1EF3}"/>
              </a:ext>
            </a:extLst>
          </p:cNvPr>
          <p:cNvSpPr>
            <a:spLocks noChangeAspect="1"/>
          </p:cNvSpPr>
          <p:nvPr/>
        </p:nvSpPr>
        <p:spPr bwMode="auto">
          <a:xfrm>
            <a:off x="3505200" y="3962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1" name="text-file-dark-symbol_51426">
            <a:extLst>
              <a:ext uri="{FF2B5EF4-FFF2-40B4-BE49-F238E27FC236}">
                <a16:creationId xmlns:a16="http://schemas.microsoft.com/office/drawing/2014/main" id="{1EB9FD34-C380-4ECE-B2AA-6DC613E6C1E1}"/>
              </a:ext>
            </a:extLst>
          </p:cNvPr>
          <p:cNvSpPr>
            <a:spLocks noChangeAspect="1"/>
          </p:cNvSpPr>
          <p:nvPr/>
        </p:nvSpPr>
        <p:spPr bwMode="auto">
          <a:xfrm>
            <a:off x="3886200" y="3962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2" name="text-file-dark-symbol_51426">
            <a:extLst>
              <a:ext uri="{FF2B5EF4-FFF2-40B4-BE49-F238E27FC236}">
                <a16:creationId xmlns:a16="http://schemas.microsoft.com/office/drawing/2014/main" id="{A180FA1D-A8DB-43D1-8EC7-65D17FE4D343}"/>
              </a:ext>
            </a:extLst>
          </p:cNvPr>
          <p:cNvSpPr>
            <a:spLocks noChangeAspect="1"/>
          </p:cNvSpPr>
          <p:nvPr/>
        </p:nvSpPr>
        <p:spPr bwMode="auto">
          <a:xfrm>
            <a:off x="4267200" y="3962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3" name="text-file-dark-symbol_51426">
            <a:extLst>
              <a:ext uri="{FF2B5EF4-FFF2-40B4-BE49-F238E27FC236}">
                <a16:creationId xmlns:a16="http://schemas.microsoft.com/office/drawing/2014/main" id="{214757AC-D3D7-49D5-84B1-8EF6F9700A3E}"/>
              </a:ext>
            </a:extLst>
          </p:cNvPr>
          <p:cNvSpPr>
            <a:spLocks noChangeAspect="1"/>
          </p:cNvSpPr>
          <p:nvPr/>
        </p:nvSpPr>
        <p:spPr bwMode="auto">
          <a:xfrm>
            <a:off x="2743200" y="4343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4" name="text-file-dark-symbol_51426">
            <a:extLst>
              <a:ext uri="{FF2B5EF4-FFF2-40B4-BE49-F238E27FC236}">
                <a16:creationId xmlns:a16="http://schemas.microsoft.com/office/drawing/2014/main" id="{6894A80E-3B1F-4C5B-9AEC-1DB7395591A3}"/>
              </a:ext>
            </a:extLst>
          </p:cNvPr>
          <p:cNvSpPr>
            <a:spLocks noChangeAspect="1"/>
          </p:cNvSpPr>
          <p:nvPr/>
        </p:nvSpPr>
        <p:spPr bwMode="auto">
          <a:xfrm>
            <a:off x="3124200" y="4343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5" name="text-file-dark-symbol_51426">
            <a:extLst>
              <a:ext uri="{FF2B5EF4-FFF2-40B4-BE49-F238E27FC236}">
                <a16:creationId xmlns:a16="http://schemas.microsoft.com/office/drawing/2014/main" id="{BD6EBB17-D139-4DD8-925B-4E671D6CD3B7}"/>
              </a:ext>
            </a:extLst>
          </p:cNvPr>
          <p:cNvSpPr>
            <a:spLocks noChangeAspect="1"/>
          </p:cNvSpPr>
          <p:nvPr/>
        </p:nvSpPr>
        <p:spPr bwMode="auto">
          <a:xfrm>
            <a:off x="3505200" y="4343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6" name="text-file-dark-symbol_51426">
            <a:extLst>
              <a:ext uri="{FF2B5EF4-FFF2-40B4-BE49-F238E27FC236}">
                <a16:creationId xmlns:a16="http://schemas.microsoft.com/office/drawing/2014/main" id="{E60E37E8-6BEA-455D-9562-0ECB31F3AB46}"/>
              </a:ext>
            </a:extLst>
          </p:cNvPr>
          <p:cNvSpPr>
            <a:spLocks noChangeAspect="1"/>
          </p:cNvSpPr>
          <p:nvPr/>
        </p:nvSpPr>
        <p:spPr bwMode="auto">
          <a:xfrm>
            <a:off x="3886200" y="4343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7" name="text-file-dark-symbol_51426">
            <a:extLst>
              <a:ext uri="{FF2B5EF4-FFF2-40B4-BE49-F238E27FC236}">
                <a16:creationId xmlns:a16="http://schemas.microsoft.com/office/drawing/2014/main" id="{082FFD05-E88F-4EDB-AE02-C54A5C408CA9}"/>
              </a:ext>
            </a:extLst>
          </p:cNvPr>
          <p:cNvSpPr>
            <a:spLocks noChangeAspect="1"/>
          </p:cNvSpPr>
          <p:nvPr/>
        </p:nvSpPr>
        <p:spPr bwMode="auto">
          <a:xfrm>
            <a:off x="4267200" y="4343400"/>
            <a:ext cx="228600" cy="312853"/>
          </a:xfrm>
          <a:custGeom>
            <a:avLst/>
            <a:gdLst>
              <a:gd name="connsiteX0" fmla="*/ 58331 w 433658"/>
              <a:gd name="connsiteY0" fmla="*/ 468392 h 593488"/>
              <a:gd name="connsiteX1" fmla="*/ 58331 w 433658"/>
              <a:gd name="connsiteY1" fmla="*/ 498950 h 593488"/>
              <a:gd name="connsiteX2" fmla="*/ 359549 w 433658"/>
              <a:gd name="connsiteY2" fmla="*/ 498950 h 593488"/>
              <a:gd name="connsiteX3" fmla="*/ 359549 w 433658"/>
              <a:gd name="connsiteY3" fmla="*/ 468392 h 593488"/>
              <a:gd name="connsiteX4" fmla="*/ 58331 w 433658"/>
              <a:gd name="connsiteY4" fmla="*/ 339477 h 593488"/>
              <a:gd name="connsiteX5" fmla="*/ 58331 w 433658"/>
              <a:gd name="connsiteY5" fmla="*/ 370035 h 593488"/>
              <a:gd name="connsiteX6" fmla="*/ 359549 w 433658"/>
              <a:gd name="connsiteY6" fmla="*/ 370035 h 593488"/>
              <a:gd name="connsiteX7" fmla="*/ 359549 w 433658"/>
              <a:gd name="connsiteY7" fmla="*/ 339477 h 593488"/>
              <a:gd name="connsiteX8" fmla="*/ 58331 w 433658"/>
              <a:gd name="connsiteY8" fmla="*/ 222498 h 593488"/>
              <a:gd name="connsiteX9" fmla="*/ 58331 w 433658"/>
              <a:gd name="connsiteY9" fmla="*/ 253056 h 593488"/>
              <a:gd name="connsiteX10" fmla="*/ 359549 w 433658"/>
              <a:gd name="connsiteY10" fmla="*/ 253056 h 593488"/>
              <a:gd name="connsiteX11" fmla="*/ 359549 w 433658"/>
              <a:gd name="connsiteY11" fmla="*/ 222498 h 593488"/>
              <a:gd name="connsiteX12" fmla="*/ 58331 w 433658"/>
              <a:gd name="connsiteY12" fmla="*/ 108384 h 593488"/>
              <a:gd name="connsiteX13" fmla="*/ 58331 w 433658"/>
              <a:gd name="connsiteY13" fmla="*/ 138942 h 593488"/>
              <a:gd name="connsiteX14" fmla="*/ 261534 w 433658"/>
              <a:gd name="connsiteY14" fmla="*/ 138942 h 593488"/>
              <a:gd name="connsiteX15" fmla="*/ 261534 w 433658"/>
              <a:gd name="connsiteY15" fmla="*/ 108384 h 593488"/>
              <a:gd name="connsiteX16" fmla="*/ 334262 w 433658"/>
              <a:gd name="connsiteY16" fmla="*/ 0 h 593488"/>
              <a:gd name="connsiteX17" fmla="*/ 433658 w 433658"/>
              <a:gd name="connsiteY17" fmla="*/ 138488 h 593488"/>
              <a:gd name="connsiteX18" fmla="*/ 314669 w 433658"/>
              <a:gd name="connsiteY18" fmla="*/ 56350 h 593488"/>
              <a:gd name="connsiteX19" fmla="*/ 0 w 433658"/>
              <a:gd name="connsiteY19" fmla="*/ 0 h 593488"/>
              <a:gd name="connsiteX20" fmla="*/ 304087 w 433658"/>
              <a:gd name="connsiteY20" fmla="*/ 0 h 593488"/>
              <a:gd name="connsiteX21" fmla="*/ 279702 w 433658"/>
              <a:gd name="connsiteY21" fmla="*/ 69710 h 593488"/>
              <a:gd name="connsiteX22" fmla="*/ 433658 w 433658"/>
              <a:gd name="connsiteY22" fmla="*/ 176184 h 593488"/>
              <a:gd name="connsiteX23" fmla="*/ 433658 w 433658"/>
              <a:gd name="connsiteY23" fmla="*/ 593488 h 593488"/>
              <a:gd name="connsiteX24" fmla="*/ 0 w 433658"/>
              <a:gd name="connsiteY24" fmla="*/ 593488 h 5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3658" h="593488">
                <a:moveTo>
                  <a:pt x="58331" y="468392"/>
                </a:moveTo>
                <a:lnTo>
                  <a:pt x="58331" y="498950"/>
                </a:lnTo>
                <a:lnTo>
                  <a:pt x="359549" y="498950"/>
                </a:lnTo>
                <a:lnTo>
                  <a:pt x="359549" y="468392"/>
                </a:lnTo>
                <a:close/>
                <a:moveTo>
                  <a:pt x="58331" y="339477"/>
                </a:moveTo>
                <a:lnTo>
                  <a:pt x="58331" y="370035"/>
                </a:lnTo>
                <a:lnTo>
                  <a:pt x="359549" y="370035"/>
                </a:lnTo>
                <a:lnTo>
                  <a:pt x="359549" y="339477"/>
                </a:lnTo>
                <a:close/>
                <a:moveTo>
                  <a:pt x="58331" y="222498"/>
                </a:moveTo>
                <a:lnTo>
                  <a:pt x="58331" y="253056"/>
                </a:lnTo>
                <a:lnTo>
                  <a:pt x="359549" y="253056"/>
                </a:lnTo>
                <a:lnTo>
                  <a:pt x="359549" y="222498"/>
                </a:lnTo>
                <a:close/>
                <a:moveTo>
                  <a:pt x="58331" y="108384"/>
                </a:moveTo>
                <a:lnTo>
                  <a:pt x="58331" y="138942"/>
                </a:lnTo>
                <a:lnTo>
                  <a:pt x="261534" y="138942"/>
                </a:lnTo>
                <a:lnTo>
                  <a:pt x="261534" y="108384"/>
                </a:lnTo>
                <a:close/>
                <a:moveTo>
                  <a:pt x="334262" y="0"/>
                </a:moveTo>
                <a:lnTo>
                  <a:pt x="433658" y="138488"/>
                </a:lnTo>
                <a:lnTo>
                  <a:pt x="314669" y="56350"/>
                </a:lnTo>
                <a:close/>
                <a:moveTo>
                  <a:pt x="0" y="0"/>
                </a:moveTo>
                <a:lnTo>
                  <a:pt x="304087" y="0"/>
                </a:lnTo>
                <a:lnTo>
                  <a:pt x="279702" y="69710"/>
                </a:lnTo>
                <a:lnTo>
                  <a:pt x="433658" y="176184"/>
                </a:lnTo>
                <a:lnTo>
                  <a:pt x="433658" y="593488"/>
                </a:lnTo>
                <a:lnTo>
                  <a:pt x="0" y="593488"/>
                </a:ln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4" name="箭头: 下 3">
            <a:extLst>
              <a:ext uri="{FF2B5EF4-FFF2-40B4-BE49-F238E27FC236}">
                <a16:creationId xmlns:a16="http://schemas.microsoft.com/office/drawing/2014/main" id="{F4BF10FC-F6A3-40FC-A05D-D0D7AFED8EC5}"/>
              </a:ext>
            </a:extLst>
          </p:cNvPr>
          <p:cNvSpPr/>
          <p:nvPr/>
        </p:nvSpPr>
        <p:spPr bwMode="auto">
          <a:xfrm rot="5400000">
            <a:off x="1886625" y="2780896"/>
            <a:ext cx="175581" cy="1057048"/>
          </a:xfrm>
          <a:prstGeom prst="downArrow">
            <a:avLst/>
          </a:prstGeom>
          <a:solidFill>
            <a:srgbClr val="C4151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48" name="箭头: 下 47">
            <a:extLst>
              <a:ext uri="{FF2B5EF4-FFF2-40B4-BE49-F238E27FC236}">
                <a16:creationId xmlns:a16="http://schemas.microsoft.com/office/drawing/2014/main" id="{477F290D-3CE1-4ACF-BFAE-1EF9C8C724E4}"/>
              </a:ext>
            </a:extLst>
          </p:cNvPr>
          <p:cNvSpPr/>
          <p:nvPr/>
        </p:nvSpPr>
        <p:spPr bwMode="auto">
          <a:xfrm rot="5400000" flipV="1">
            <a:off x="1886624" y="3140668"/>
            <a:ext cx="175585" cy="1057049"/>
          </a:xfrm>
          <a:prstGeom prst="downArrow">
            <a:avLst/>
          </a:prstGeom>
          <a:solidFill>
            <a:srgbClr val="C4151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49" name="student_182335">
            <a:extLst>
              <a:ext uri="{FF2B5EF4-FFF2-40B4-BE49-F238E27FC236}">
                <a16:creationId xmlns:a16="http://schemas.microsoft.com/office/drawing/2014/main" id="{E4253412-B5FE-41D9-B594-2273497CE819}"/>
              </a:ext>
            </a:extLst>
          </p:cNvPr>
          <p:cNvSpPr>
            <a:spLocks noChangeAspect="1"/>
          </p:cNvSpPr>
          <p:nvPr/>
        </p:nvSpPr>
        <p:spPr bwMode="auto">
          <a:xfrm>
            <a:off x="542294" y="3245231"/>
            <a:ext cx="609685" cy="608753"/>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71ECE6CE-5002-4E41-8C88-23084FC4F383}"/>
              </a:ext>
            </a:extLst>
          </p:cNvPr>
          <p:cNvSpPr txBox="1"/>
          <p:nvPr/>
        </p:nvSpPr>
        <p:spPr>
          <a:xfrm>
            <a:off x="1476854" y="3643658"/>
            <a:ext cx="1088004" cy="297517"/>
          </a:xfrm>
          <a:prstGeom prst="rect">
            <a:avLst/>
          </a:prstGeom>
          <a:noFill/>
        </p:spPr>
        <p:txBody>
          <a:bodyPr wrap="square" rtlCol="0">
            <a:spAutoFit/>
          </a:bodyPr>
          <a:lstStyle/>
          <a:p>
            <a:r>
              <a:rPr lang="en-US" altLang="zh-CN" sz="2000" dirty="0">
                <a:latin typeface="+mn-lt"/>
                <a:ea typeface="+mn-ea"/>
                <a:cs typeface="+mn-ea"/>
                <a:sym typeface="+mn-lt"/>
              </a:rPr>
              <a:t>Annotation</a:t>
            </a:r>
            <a:endParaRPr lang="zh-CN" altLang="en-US" sz="2000" dirty="0">
              <a:latin typeface="+mn-lt"/>
              <a:ea typeface="+mn-ea"/>
              <a:cs typeface="+mn-ea"/>
              <a:sym typeface="+mn-lt"/>
            </a:endParaRPr>
          </a:p>
        </p:txBody>
      </p:sp>
      <p:sp>
        <p:nvSpPr>
          <p:cNvPr id="51" name="student_182335">
            <a:extLst>
              <a:ext uri="{FF2B5EF4-FFF2-40B4-BE49-F238E27FC236}">
                <a16:creationId xmlns:a16="http://schemas.microsoft.com/office/drawing/2014/main" id="{47D489BC-6A80-4055-8838-14A0867FEA59}"/>
              </a:ext>
            </a:extLst>
          </p:cNvPr>
          <p:cNvSpPr>
            <a:spLocks noChangeAspect="1"/>
          </p:cNvSpPr>
          <p:nvPr/>
        </p:nvSpPr>
        <p:spPr bwMode="auto">
          <a:xfrm>
            <a:off x="5775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2" name="student_182335">
            <a:extLst>
              <a:ext uri="{FF2B5EF4-FFF2-40B4-BE49-F238E27FC236}">
                <a16:creationId xmlns:a16="http://schemas.microsoft.com/office/drawing/2014/main" id="{7F01D763-1545-4537-80B9-B6A5C295D34E}"/>
              </a:ext>
            </a:extLst>
          </p:cNvPr>
          <p:cNvSpPr>
            <a:spLocks noChangeAspect="1"/>
          </p:cNvSpPr>
          <p:nvPr/>
        </p:nvSpPr>
        <p:spPr bwMode="auto">
          <a:xfrm>
            <a:off x="6156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3" name="student_182335">
            <a:extLst>
              <a:ext uri="{FF2B5EF4-FFF2-40B4-BE49-F238E27FC236}">
                <a16:creationId xmlns:a16="http://schemas.microsoft.com/office/drawing/2014/main" id="{18E45702-3C91-4D1D-8A8F-76A31AF41D75}"/>
              </a:ext>
            </a:extLst>
          </p:cNvPr>
          <p:cNvSpPr>
            <a:spLocks noChangeAspect="1"/>
          </p:cNvSpPr>
          <p:nvPr/>
        </p:nvSpPr>
        <p:spPr bwMode="auto">
          <a:xfrm>
            <a:off x="6537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4" name="student_182335">
            <a:extLst>
              <a:ext uri="{FF2B5EF4-FFF2-40B4-BE49-F238E27FC236}">
                <a16:creationId xmlns:a16="http://schemas.microsoft.com/office/drawing/2014/main" id="{9359BC8A-10C2-4B65-8D84-365A573F1224}"/>
              </a:ext>
            </a:extLst>
          </p:cNvPr>
          <p:cNvSpPr>
            <a:spLocks noChangeAspect="1"/>
          </p:cNvSpPr>
          <p:nvPr/>
        </p:nvSpPr>
        <p:spPr bwMode="auto">
          <a:xfrm>
            <a:off x="6918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5" name="student_182335">
            <a:extLst>
              <a:ext uri="{FF2B5EF4-FFF2-40B4-BE49-F238E27FC236}">
                <a16:creationId xmlns:a16="http://schemas.microsoft.com/office/drawing/2014/main" id="{17DAD9FD-87BE-4E64-ACBF-AC48B12BC1F5}"/>
              </a:ext>
            </a:extLst>
          </p:cNvPr>
          <p:cNvSpPr>
            <a:spLocks noChangeAspect="1"/>
          </p:cNvSpPr>
          <p:nvPr/>
        </p:nvSpPr>
        <p:spPr bwMode="auto">
          <a:xfrm>
            <a:off x="7299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6" name="student_182335">
            <a:extLst>
              <a:ext uri="{FF2B5EF4-FFF2-40B4-BE49-F238E27FC236}">
                <a16:creationId xmlns:a16="http://schemas.microsoft.com/office/drawing/2014/main" id="{AF34BD96-388C-4CF1-9C7E-7542D77066F3}"/>
              </a:ext>
            </a:extLst>
          </p:cNvPr>
          <p:cNvSpPr>
            <a:spLocks noChangeAspect="1"/>
          </p:cNvSpPr>
          <p:nvPr/>
        </p:nvSpPr>
        <p:spPr bwMode="auto">
          <a:xfrm>
            <a:off x="7680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7" name="student_182335">
            <a:extLst>
              <a:ext uri="{FF2B5EF4-FFF2-40B4-BE49-F238E27FC236}">
                <a16:creationId xmlns:a16="http://schemas.microsoft.com/office/drawing/2014/main" id="{97290E3F-8778-49E0-93E7-AF1F1EC57CD2}"/>
              </a:ext>
            </a:extLst>
          </p:cNvPr>
          <p:cNvSpPr>
            <a:spLocks noChangeAspect="1"/>
          </p:cNvSpPr>
          <p:nvPr/>
        </p:nvSpPr>
        <p:spPr bwMode="auto">
          <a:xfrm>
            <a:off x="8061252" y="1729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8" name="student_182335">
            <a:extLst>
              <a:ext uri="{FF2B5EF4-FFF2-40B4-BE49-F238E27FC236}">
                <a16:creationId xmlns:a16="http://schemas.microsoft.com/office/drawing/2014/main" id="{88801E26-C3C9-4320-A156-E3F4FD4D6753}"/>
              </a:ext>
            </a:extLst>
          </p:cNvPr>
          <p:cNvSpPr>
            <a:spLocks noChangeAspect="1"/>
          </p:cNvSpPr>
          <p:nvPr/>
        </p:nvSpPr>
        <p:spPr bwMode="auto">
          <a:xfrm>
            <a:off x="5775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59" name="student_182335">
            <a:extLst>
              <a:ext uri="{FF2B5EF4-FFF2-40B4-BE49-F238E27FC236}">
                <a16:creationId xmlns:a16="http://schemas.microsoft.com/office/drawing/2014/main" id="{1DCCC13B-89F5-4E15-A1B8-8D4B7F62902D}"/>
              </a:ext>
            </a:extLst>
          </p:cNvPr>
          <p:cNvSpPr>
            <a:spLocks noChangeAspect="1"/>
          </p:cNvSpPr>
          <p:nvPr/>
        </p:nvSpPr>
        <p:spPr bwMode="auto">
          <a:xfrm>
            <a:off x="6156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0" name="student_182335">
            <a:extLst>
              <a:ext uri="{FF2B5EF4-FFF2-40B4-BE49-F238E27FC236}">
                <a16:creationId xmlns:a16="http://schemas.microsoft.com/office/drawing/2014/main" id="{30F128DF-8BC7-4837-B559-B3107B12CE37}"/>
              </a:ext>
            </a:extLst>
          </p:cNvPr>
          <p:cNvSpPr>
            <a:spLocks noChangeAspect="1"/>
          </p:cNvSpPr>
          <p:nvPr/>
        </p:nvSpPr>
        <p:spPr bwMode="auto">
          <a:xfrm>
            <a:off x="6537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1" name="student_182335">
            <a:extLst>
              <a:ext uri="{FF2B5EF4-FFF2-40B4-BE49-F238E27FC236}">
                <a16:creationId xmlns:a16="http://schemas.microsoft.com/office/drawing/2014/main" id="{1AA1C817-3DF2-4B68-B0FF-750CF7468424}"/>
              </a:ext>
            </a:extLst>
          </p:cNvPr>
          <p:cNvSpPr>
            <a:spLocks noChangeAspect="1"/>
          </p:cNvSpPr>
          <p:nvPr/>
        </p:nvSpPr>
        <p:spPr bwMode="auto">
          <a:xfrm>
            <a:off x="6918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2" name="student_182335">
            <a:extLst>
              <a:ext uri="{FF2B5EF4-FFF2-40B4-BE49-F238E27FC236}">
                <a16:creationId xmlns:a16="http://schemas.microsoft.com/office/drawing/2014/main" id="{192C7E24-C088-406C-BD3A-531B7DF09DFC}"/>
              </a:ext>
            </a:extLst>
          </p:cNvPr>
          <p:cNvSpPr>
            <a:spLocks noChangeAspect="1"/>
          </p:cNvSpPr>
          <p:nvPr/>
        </p:nvSpPr>
        <p:spPr bwMode="auto">
          <a:xfrm>
            <a:off x="7299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3" name="student_182335">
            <a:extLst>
              <a:ext uri="{FF2B5EF4-FFF2-40B4-BE49-F238E27FC236}">
                <a16:creationId xmlns:a16="http://schemas.microsoft.com/office/drawing/2014/main" id="{E3A62084-1617-4D58-B788-A5E66A40FADA}"/>
              </a:ext>
            </a:extLst>
          </p:cNvPr>
          <p:cNvSpPr>
            <a:spLocks noChangeAspect="1"/>
          </p:cNvSpPr>
          <p:nvPr/>
        </p:nvSpPr>
        <p:spPr bwMode="auto">
          <a:xfrm>
            <a:off x="7680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4" name="student_182335">
            <a:extLst>
              <a:ext uri="{FF2B5EF4-FFF2-40B4-BE49-F238E27FC236}">
                <a16:creationId xmlns:a16="http://schemas.microsoft.com/office/drawing/2014/main" id="{4C76870A-4799-408D-9C52-67ACD052A273}"/>
              </a:ext>
            </a:extLst>
          </p:cNvPr>
          <p:cNvSpPr>
            <a:spLocks noChangeAspect="1"/>
          </p:cNvSpPr>
          <p:nvPr/>
        </p:nvSpPr>
        <p:spPr bwMode="auto">
          <a:xfrm>
            <a:off x="8061252" y="2110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5" name="student_182335">
            <a:extLst>
              <a:ext uri="{FF2B5EF4-FFF2-40B4-BE49-F238E27FC236}">
                <a16:creationId xmlns:a16="http://schemas.microsoft.com/office/drawing/2014/main" id="{3D1B932F-0293-43E0-ADCC-A5495A9F88A4}"/>
              </a:ext>
            </a:extLst>
          </p:cNvPr>
          <p:cNvSpPr>
            <a:spLocks noChangeAspect="1"/>
          </p:cNvSpPr>
          <p:nvPr/>
        </p:nvSpPr>
        <p:spPr bwMode="auto">
          <a:xfrm>
            <a:off x="5775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6" name="student_182335">
            <a:extLst>
              <a:ext uri="{FF2B5EF4-FFF2-40B4-BE49-F238E27FC236}">
                <a16:creationId xmlns:a16="http://schemas.microsoft.com/office/drawing/2014/main" id="{00D89A16-72F7-4FEB-AC0C-E73CCAB680DE}"/>
              </a:ext>
            </a:extLst>
          </p:cNvPr>
          <p:cNvSpPr>
            <a:spLocks noChangeAspect="1"/>
          </p:cNvSpPr>
          <p:nvPr/>
        </p:nvSpPr>
        <p:spPr bwMode="auto">
          <a:xfrm>
            <a:off x="6156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7" name="student_182335">
            <a:extLst>
              <a:ext uri="{FF2B5EF4-FFF2-40B4-BE49-F238E27FC236}">
                <a16:creationId xmlns:a16="http://schemas.microsoft.com/office/drawing/2014/main" id="{A33A32AA-6719-4ACA-9046-B420E0A3EE8C}"/>
              </a:ext>
            </a:extLst>
          </p:cNvPr>
          <p:cNvSpPr>
            <a:spLocks noChangeAspect="1"/>
          </p:cNvSpPr>
          <p:nvPr/>
        </p:nvSpPr>
        <p:spPr bwMode="auto">
          <a:xfrm>
            <a:off x="6537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8" name="student_182335">
            <a:extLst>
              <a:ext uri="{FF2B5EF4-FFF2-40B4-BE49-F238E27FC236}">
                <a16:creationId xmlns:a16="http://schemas.microsoft.com/office/drawing/2014/main" id="{DD958182-5EED-4856-8E5A-36B0C2DE15E5}"/>
              </a:ext>
            </a:extLst>
          </p:cNvPr>
          <p:cNvSpPr>
            <a:spLocks noChangeAspect="1"/>
          </p:cNvSpPr>
          <p:nvPr/>
        </p:nvSpPr>
        <p:spPr bwMode="auto">
          <a:xfrm>
            <a:off x="6918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69" name="student_182335">
            <a:extLst>
              <a:ext uri="{FF2B5EF4-FFF2-40B4-BE49-F238E27FC236}">
                <a16:creationId xmlns:a16="http://schemas.microsoft.com/office/drawing/2014/main" id="{A7D35E3C-313D-4FBC-872D-AFE31361C9A6}"/>
              </a:ext>
            </a:extLst>
          </p:cNvPr>
          <p:cNvSpPr>
            <a:spLocks noChangeAspect="1"/>
          </p:cNvSpPr>
          <p:nvPr/>
        </p:nvSpPr>
        <p:spPr bwMode="auto">
          <a:xfrm>
            <a:off x="7299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0" name="student_182335">
            <a:extLst>
              <a:ext uri="{FF2B5EF4-FFF2-40B4-BE49-F238E27FC236}">
                <a16:creationId xmlns:a16="http://schemas.microsoft.com/office/drawing/2014/main" id="{51DAFE7E-5ADC-46BF-806B-49DBFAF9FC82}"/>
              </a:ext>
            </a:extLst>
          </p:cNvPr>
          <p:cNvSpPr>
            <a:spLocks noChangeAspect="1"/>
          </p:cNvSpPr>
          <p:nvPr/>
        </p:nvSpPr>
        <p:spPr bwMode="auto">
          <a:xfrm>
            <a:off x="7680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1" name="student_182335">
            <a:extLst>
              <a:ext uri="{FF2B5EF4-FFF2-40B4-BE49-F238E27FC236}">
                <a16:creationId xmlns:a16="http://schemas.microsoft.com/office/drawing/2014/main" id="{2B2A14AB-800D-40A6-B936-7071C8A23518}"/>
              </a:ext>
            </a:extLst>
          </p:cNvPr>
          <p:cNvSpPr>
            <a:spLocks noChangeAspect="1"/>
          </p:cNvSpPr>
          <p:nvPr/>
        </p:nvSpPr>
        <p:spPr bwMode="auto">
          <a:xfrm>
            <a:off x="8061252" y="2491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2" name="student_182335">
            <a:extLst>
              <a:ext uri="{FF2B5EF4-FFF2-40B4-BE49-F238E27FC236}">
                <a16:creationId xmlns:a16="http://schemas.microsoft.com/office/drawing/2014/main" id="{28901A1F-4F1D-4228-A2B1-DBC85B7085C3}"/>
              </a:ext>
            </a:extLst>
          </p:cNvPr>
          <p:cNvSpPr>
            <a:spLocks noChangeAspect="1"/>
          </p:cNvSpPr>
          <p:nvPr/>
        </p:nvSpPr>
        <p:spPr bwMode="auto">
          <a:xfrm>
            <a:off x="5775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3" name="student_182335">
            <a:extLst>
              <a:ext uri="{FF2B5EF4-FFF2-40B4-BE49-F238E27FC236}">
                <a16:creationId xmlns:a16="http://schemas.microsoft.com/office/drawing/2014/main" id="{37C0DE5E-CB3F-46CC-9BF1-3F4C5E373718}"/>
              </a:ext>
            </a:extLst>
          </p:cNvPr>
          <p:cNvSpPr>
            <a:spLocks noChangeAspect="1"/>
          </p:cNvSpPr>
          <p:nvPr/>
        </p:nvSpPr>
        <p:spPr bwMode="auto">
          <a:xfrm>
            <a:off x="6156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4" name="student_182335">
            <a:extLst>
              <a:ext uri="{FF2B5EF4-FFF2-40B4-BE49-F238E27FC236}">
                <a16:creationId xmlns:a16="http://schemas.microsoft.com/office/drawing/2014/main" id="{6922DED6-DD00-4F78-823A-6BCDE0EAC527}"/>
              </a:ext>
            </a:extLst>
          </p:cNvPr>
          <p:cNvSpPr>
            <a:spLocks noChangeAspect="1"/>
          </p:cNvSpPr>
          <p:nvPr/>
        </p:nvSpPr>
        <p:spPr bwMode="auto">
          <a:xfrm>
            <a:off x="6537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5" name="student_182335">
            <a:extLst>
              <a:ext uri="{FF2B5EF4-FFF2-40B4-BE49-F238E27FC236}">
                <a16:creationId xmlns:a16="http://schemas.microsoft.com/office/drawing/2014/main" id="{42304CF8-0C56-4A86-88B6-A82B312C3FD2}"/>
              </a:ext>
            </a:extLst>
          </p:cNvPr>
          <p:cNvSpPr>
            <a:spLocks noChangeAspect="1"/>
          </p:cNvSpPr>
          <p:nvPr/>
        </p:nvSpPr>
        <p:spPr bwMode="auto">
          <a:xfrm>
            <a:off x="6918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6" name="student_182335">
            <a:extLst>
              <a:ext uri="{FF2B5EF4-FFF2-40B4-BE49-F238E27FC236}">
                <a16:creationId xmlns:a16="http://schemas.microsoft.com/office/drawing/2014/main" id="{E77BD883-FDBE-4492-A44A-D964474067DC}"/>
              </a:ext>
            </a:extLst>
          </p:cNvPr>
          <p:cNvSpPr>
            <a:spLocks noChangeAspect="1"/>
          </p:cNvSpPr>
          <p:nvPr/>
        </p:nvSpPr>
        <p:spPr bwMode="auto">
          <a:xfrm>
            <a:off x="7299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7" name="student_182335">
            <a:extLst>
              <a:ext uri="{FF2B5EF4-FFF2-40B4-BE49-F238E27FC236}">
                <a16:creationId xmlns:a16="http://schemas.microsoft.com/office/drawing/2014/main" id="{047B1111-AAC7-48BD-86E4-56E3E1239DA6}"/>
              </a:ext>
            </a:extLst>
          </p:cNvPr>
          <p:cNvSpPr>
            <a:spLocks noChangeAspect="1"/>
          </p:cNvSpPr>
          <p:nvPr/>
        </p:nvSpPr>
        <p:spPr bwMode="auto">
          <a:xfrm>
            <a:off x="7680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8" name="student_182335">
            <a:extLst>
              <a:ext uri="{FF2B5EF4-FFF2-40B4-BE49-F238E27FC236}">
                <a16:creationId xmlns:a16="http://schemas.microsoft.com/office/drawing/2014/main" id="{1BAB5046-3887-4342-BDB9-98C7B41E78AA}"/>
              </a:ext>
            </a:extLst>
          </p:cNvPr>
          <p:cNvSpPr>
            <a:spLocks noChangeAspect="1"/>
          </p:cNvSpPr>
          <p:nvPr/>
        </p:nvSpPr>
        <p:spPr bwMode="auto">
          <a:xfrm>
            <a:off x="8061252" y="2872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79" name="student_182335">
            <a:extLst>
              <a:ext uri="{FF2B5EF4-FFF2-40B4-BE49-F238E27FC236}">
                <a16:creationId xmlns:a16="http://schemas.microsoft.com/office/drawing/2014/main" id="{DAEAEB56-8A0D-4702-897B-D8C8F5CA3932}"/>
              </a:ext>
            </a:extLst>
          </p:cNvPr>
          <p:cNvSpPr>
            <a:spLocks noChangeAspect="1"/>
          </p:cNvSpPr>
          <p:nvPr/>
        </p:nvSpPr>
        <p:spPr bwMode="auto">
          <a:xfrm>
            <a:off x="5775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0" name="student_182335">
            <a:extLst>
              <a:ext uri="{FF2B5EF4-FFF2-40B4-BE49-F238E27FC236}">
                <a16:creationId xmlns:a16="http://schemas.microsoft.com/office/drawing/2014/main" id="{38C069C1-82FA-4C38-A314-3EFDEB1C61E8}"/>
              </a:ext>
            </a:extLst>
          </p:cNvPr>
          <p:cNvSpPr>
            <a:spLocks noChangeAspect="1"/>
          </p:cNvSpPr>
          <p:nvPr/>
        </p:nvSpPr>
        <p:spPr bwMode="auto">
          <a:xfrm>
            <a:off x="6156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1" name="student_182335">
            <a:extLst>
              <a:ext uri="{FF2B5EF4-FFF2-40B4-BE49-F238E27FC236}">
                <a16:creationId xmlns:a16="http://schemas.microsoft.com/office/drawing/2014/main" id="{62981BDD-C8FD-4B07-931C-066610A32989}"/>
              </a:ext>
            </a:extLst>
          </p:cNvPr>
          <p:cNvSpPr>
            <a:spLocks noChangeAspect="1"/>
          </p:cNvSpPr>
          <p:nvPr/>
        </p:nvSpPr>
        <p:spPr bwMode="auto">
          <a:xfrm>
            <a:off x="6537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2" name="student_182335">
            <a:extLst>
              <a:ext uri="{FF2B5EF4-FFF2-40B4-BE49-F238E27FC236}">
                <a16:creationId xmlns:a16="http://schemas.microsoft.com/office/drawing/2014/main" id="{5999A528-6CBC-468E-9306-73BEA48E30A0}"/>
              </a:ext>
            </a:extLst>
          </p:cNvPr>
          <p:cNvSpPr>
            <a:spLocks noChangeAspect="1"/>
          </p:cNvSpPr>
          <p:nvPr/>
        </p:nvSpPr>
        <p:spPr bwMode="auto">
          <a:xfrm>
            <a:off x="6918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3" name="student_182335">
            <a:extLst>
              <a:ext uri="{FF2B5EF4-FFF2-40B4-BE49-F238E27FC236}">
                <a16:creationId xmlns:a16="http://schemas.microsoft.com/office/drawing/2014/main" id="{4553342D-18CF-4C18-BB7D-DC712C46C13F}"/>
              </a:ext>
            </a:extLst>
          </p:cNvPr>
          <p:cNvSpPr>
            <a:spLocks noChangeAspect="1"/>
          </p:cNvSpPr>
          <p:nvPr/>
        </p:nvSpPr>
        <p:spPr bwMode="auto">
          <a:xfrm>
            <a:off x="7299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4" name="student_182335">
            <a:extLst>
              <a:ext uri="{FF2B5EF4-FFF2-40B4-BE49-F238E27FC236}">
                <a16:creationId xmlns:a16="http://schemas.microsoft.com/office/drawing/2014/main" id="{1A58E8A8-FA0B-43BF-B697-657C6FDAC22C}"/>
              </a:ext>
            </a:extLst>
          </p:cNvPr>
          <p:cNvSpPr>
            <a:spLocks noChangeAspect="1"/>
          </p:cNvSpPr>
          <p:nvPr/>
        </p:nvSpPr>
        <p:spPr bwMode="auto">
          <a:xfrm>
            <a:off x="7680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5" name="student_182335">
            <a:extLst>
              <a:ext uri="{FF2B5EF4-FFF2-40B4-BE49-F238E27FC236}">
                <a16:creationId xmlns:a16="http://schemas.microsoft.com/office/drawing/2014/main" id="{F47B32E9-BD3E-45A3-8C1F-7AB599DC8DA1}"/>
              </a:ext>
            </a:extLst>
          </p:cNvPr>
          <p:cNvSpPr>
            <a:spLocks noChangeAspect="1"/>
          </p:cNvSpPr>
          <p:nvPr/>
        </p:nvSpPr>
        <p:spPr bwMode="auto">
          <a:xfrm>
            <a:off x="8061252" y="3253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6" name="student_182335">
            <a:extLst>
              <a:ext uri="{FF2B5EF4-FFF2-40B4-BE49-F238E27FC236}">
                <a16:creationId xmlns:a16="http://schemas.microsoft.com/office/drawing/2014/main" id="{BC7B7AE1-B812-4851-8D15-1F0691FC969E}"/>
              </a:ext>
            </a:extLst>
          </p:cNvPr>
          <p:cNvSpPr>
            <a:spLocks noChangeAspect="1"/>
          </p:cNvSpPr>
          <p:nvPr/>
        </p:nvSpPr>
        <p:spPr bwMode="auto">
          <a:xfrm>
            <a:off x="5775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7" name="student_182335">
            <a:extLst>
              <a:ext uri="{FF2B5EF4-FFF2-40B4-BE49-F238E27FC236}">
                <a16:creationId xmlns:a16="http://schemas.microsoft.com/office/drawing/2014/main" id="{60447C95-C9A9-49D4-B083-D3EA62F3ACBD}"/>
              </a:ext>
            </a:extLst>
          </p:cNvPr>
          <p:cNvSpPr>
            <a:spLocks noChangeAspect="1"/>
          </p:cNvSpPr>
          <p:nvPr/>
        </p:nvSpPr>
        <p:spPr bwMode="auto">
          <a:xfrm>
            <a:off x="6156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8" name="student_182335">
            <a:extLst>
              <a:ext uri="{FF2B5EF4-FFF2-40B4-BE49-F238E27FC236}">
                <a16:creationId xmlns:a16="http://schemas.microsoft.com/office/drawing/2014/main" id="{6E09A58A-5C01-4C5E-903E-7F2316C3BE9A}"/>
              </a:ext>
            </a:extLst>
          </p:cNvPr>
          <p:cNvSpPr>
            <a:spLocks noChangeAspect="1"/>
          </p:cNvSpPr>
          <p:nvPr/>
        </p:nvSpPr>
        <p:spPr bwMode="auto">
          <a:xfrm>
            <a:off x="6537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89" name="student_182335">
            <a:extLst>
              <a:ext uri="{FF2B5EF4-FFF2-40B4-BE49-F238E27FC236}">
                <a16:creationId xmlns:a16="http://schemas.microsoft.com/office/drawing/2014/main" id="{F88BF888-22E8-4B78-9136-CE3BA68D2E09}"/>
              </a:ext>
            </a:extLst>
          </p:cNvPr>
          <p:cNvSpPr>
            <a:spLocks noChangeAspect="1"/>
          </p:cNvSpPr>
          <p:nvPr/>
        </p:nvSpPr>
        <p:spPr bwMode="auto">
          <a:xfrm>
            <a:off x="6918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0" name="student_182335">
            <a:extLst>
              <a:ext uri="{FF2B5EF4-FFF2-40B4-BE49-F238E27FC236}">
                <a16:creationId xmlns:a16="http://schemas.microsoft.com/office/drawing/2014/main" id="{3E508D43-3869-4E63-9D85-BD15DF607B5A}"/>
              </a:ext>
            </a:extLst>
          </p:cNvPr>
          <p:cNvSpPr>
            <a:spLocks noChangeAspect="1"/>
          </p:cNvSpPr>
          <p:nvPr/>
        </p:nvSpPr>
        <p:spPr bwMode="auto">
          <a:xfrm>
            <a:off x="7299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1" name="student_182335">
            <a:extLst>
              <a:ext uri="{FF2B5EF4-FFF2-40B4-BE49-F238E27FC236}">
                <a16:creationId xmlns:a16="http://schemas.microsoft.com/office/drawing/2014/main" id="{97B82E0E-36CC-402C-89CF-BBF3BE801A9C}"/>
              </a:ext>
            </a:extLst>
          </p:cNvPr>
          <p:cNvSpPr>
            <a:spLocks noChangeAspect="1"/>
          </p:cNvSpPr>
          <p:nvPr/>
        </p:nvSpPr>
        <p:spPr bwMode="auto">
          <a:xfrm>
            <a:off x="7680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2" name="student_182335">
            <a:extLst>
              <a:ext uri="{FF2B5EF4-FFF2-40B4-BE49-F238E27FC236}">
                <a16:creationId xmlns:a16="http://schemas.microsoft.com/office/drawing/2014/main" id="{F2656C0F-29C6-4C30-B009-617CB5997DD0}"/>
              </a:ext>
            </a:extLst>
          </p:cNvPr>
          <p:cNvSpPr>
            <a:spLocks noChangeAspect="1"/>
          </p:cNvSpPr>
          <p:nvPr/>
        </p:nvSpPr>
        <p:spPr bwMode="auto">
          <a:xfrm>
            <a:off x="8061252" y="3634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3" name="student_182335">
            <a:extLst>
              <a:ext uri="{FF2B5EF4-FFF2-40B4-BE49-F238E27FC236}">
                <a16:creationId xmlns:a16="http://schemas.microsoft.com/office/drawing/2014/main" id="{173F5612-5C84-4D84-9D64-28BAAD6F7589}"/>
              </a:ext>
            </a:extLst>
          </p:cNvPr>
          <p:cNvSpPr>
            <a:spLocks noChangeAspect="1"/>
          </p:cNvSpPr>
          <p:nvPr/>
        </p:nvSpPr>
        <p:spPr bwMode="auto">
          <a:xfrm>
            <a:off x="5775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4" name="student_182335">
            <a:extLst>
              <a:ext uri="{FF2B5EF4-FFF2-40B4-BE49-F238E27FC236}">
                <a16:creationId xmlns:a16="http://schemas.microsoft.com/office/drawing/2014/main" id="{FE4E991A-BE90-43CC-932B-50456E6F6667}"/>
              </a:ext>
            </a:extLst>
          </p:cNvPr>
          <p:cNvSpPr>
            <a:spLocks noChangeAspect="1"/>
          </p:cNvSpPr>
          <p:nvPr/>
        </p:nvSpPr>
        <p:spPr bwMode="auto">
          <a:xfrm>
            <a:off x="6156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5" name="student_182335">
            <a:extLst>
              <a:ext uri="{FF2B5EF4-FFF2-40B4-BE49-F238E27FC236}">
                <a16:creationId xmlns:a16="http://schemas.microsoft.com/office/drawing/2014/main" id="{91DF774D-6B62-4301-B485-8B5DAAA56D8A}"/>
              </a:ext>
            </a:extLst>
          </p:cNvPr>
          <p:cNvSpPr>
            <a:spLocks noChangeAspect="1"/>
          </p:cNvSpPr>
          <p:nvPr/>
        </p:nvSpPr>
        <p:spPr bwMode="auto">
          <a:xfrm>
            <a:off x="6537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6" name="student_182335">
            <a:extLst>
              <a:ext uri="{FF2B5EF4-FFF2-40B4-BE49-F238E27FC236}">
                <a16:creationId xmlns:a16="http://schemas.microsoft.com/office/drawing/2014/main" id="{06BE6079-E7B2-44F0-A7FA-03FD7AF7A480}"/>
              </a:ext>
            </a:extLst>
          </p:cNvPr>
          <p:cNvSpPr>
            <a:spLocks noChangeAspect="1"/>
          </p:cNvSpPr>
          <p:nvPr/>
        </p:nvSpPr>
        <p:spPr bwMode="auto">
          <a:xfrm>
            <a:off x="6918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7" name="student_182335">
            <a:extLst>
              <a:ext uri="{FF2B5EF4-FFF2-40B4-BE49-F238E27FC236}">
                <a16:creationId xmlns:a16="http://schemas.microsoft.com/office/drawing/2014/main" id="{D74694AE-63CF-49E7-8662-1FC6EB77B69E}"/>
              </a:ext>
            </a:extLst>
          </p:cNvPr>
          <p:cNvSpPr>
            <a:spLocks noChangeAspect="1"/>
          </p:cNvSpPr>
          <p:nvPr/>
        </p:nvSpPr>
        <p:spPr bwMode="auto">
          <a:xfrm>
            <a:off x="7299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8" name="student_182335">
            <a:extLst>
              <a:ext uri="{FF2B5EF4-FFF2-40B4-BE49-F238E27FC236}">
                <a16:creationId xmlns:a16="http://schemas.microsoft.com/office/drawing/2014/main" id="{C7B67621-FD65-43DA-9704-FD73690CC9DE}"/>
              </a:ext>
            </a:extLst>
          </p:cNvPr>
          <p:cNvSpPr>
            <a:spLocks noChangeAspect="1"/>
          </p:cNvSpPr>
          <p:nvPr/>
        </p:nvSpPr>
        <p:spPr bwMode="auto">
          <a:xfrm>
            <a:off x="7680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99" name="student_182335">
            <a:extLst>
              <a:ext uri="{FF2B5EF4-FFF2-40B4-BE49-F238E27FC236}">
                <a16:creationId xmlns:a16="http://schemas.microsoft.com/office/drawing/2014/main" id="{B17D638C-92DD-4F17-B2DC-6CF76A01C4B6}"/>
              </a:ext>
            </a:extLst>
          </p:cNvPr>
          <p:cNvSpPr>
            <a:spLocks noChangeAspect="1"/>
          </p:cNvSpPr>
          <p:nvPr/>
        </p:nvSpPr>
        <p:spPr bwMode="auto">
          <a:xfrm>
            <a:off x="8061252" y="4015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0" name="student_182335">
            <a:extLst>
              <a:ext uri="{FF2B5EF4-FFF2-40B4-BE49-F238E27FC236}">
                <a16:creationId xmlns:a16="http://schemas.microsoft.com/office/drawing/2014/main" id="{ADDDBF1D-1D9B-4E38-BA6E-057EB090528C}"/>
              </a:ext>
            </a:extLst>
          </p:cNvPr>
          <p:cNvSpPr>
            <a:spLocks noChangeAspect="1"/>
          </p:cNvSpPr>
          <p:nvPr/>
        </p:nvSpPr>
        <p:spPr bwMode="auto">
          <a:xfrm>
            <a:off x="5775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1" name="student_182335">
            <a:extLst>
              <a:ext uri="{FF2B5EF4-FFF2-40B4-BE49-F238E27FC236}">
                <a16:creationId xmlns:a16="http://schemas.microsoft.com/office/drawing/2014/main" id="{7FFD88AC-3E07-48AE-ADB0-03CEDCFE88C0}"/>
              </a:ext>
            </a:extLst>
          </p:cNvPr>
          <p:cNvSpPr>
            <a:spLocks noChangeAspect="1"/>
          </p:cNvSpPr>
          <p:nvPr/>
        </p:nvSpPr>
        <p:spPr bwMode="auto">
          <a:xfrm>
            <a:off x="6156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2" name="student_182335">
            <a:extLst>
              <a:ext uri="{FF2B5EF4-FFF2-40B4-BE49-F238E27FC236}">
                <a16:creationId xmlns:a16="http://schemas.microsoft.com/office/drawing/2014/main" id="{8A7164A6-C47E-4901-8DB8-CD6EE67B0260}"/>
              </a:ext>
            </a:extLst>
          </p:cNvPr>
          <p:cNvSpPr>
            <a:spLocks noChangeAspect="1"/>
          </p:cNvSpPr>
          <p:nvPr/>
        </p:nvSpPr>
        <p:spPr bwMode="auto">
          <a:xfrm>
            <a:off x="6537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3" name="student_182335">
            <a:extLst>
              <a:ext uri="{FF2B5EF4-FFF2-40B4-BE49-F238E27FC236}">
                <a16:creationId xmlns:a16="http://schemas.microsoft.com/office/drawing/2014/main" id="{33FA4A9B-45ED-4565-B63D-F6B945CE8D52}"/>
              </a:ext>
            </a:extLst>
          </p:cNvPr>
          <p:cNvSpPr>
            <a:spLocks noChangeAspect="1"/>
          </p:cNvSpPr>
          <p:nvPr/>
        </p:nvSpPr>
        <p:spPr bwMode="auto">
          <a:xfrm>
            <a:off x="6918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4" name="student_182335">
            <a:extLst>
              <a:ext uri="{FF2B5EF4-FFF2-40B4-BE49-F238E27FC236}">
                <a16:creationId xmlns:a16="http://schemas.microsoft.com/office/drawing/2014/main" id="{21BC4A59-D955-4B74-A488-8C1208859018}"/>
              </a:ext>
            </a:extLst>
          </p:cNvPr>
          <p:cNvSpPr>
            <a:spLocks noChangeAspect="1"/>
          </p:cNvSpPr>
          <p:nvPr/>
        </p:nvSpPr>
        <p:spPr bwMode="auto">
          <a:xfrm>
            <a:off x="7299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5" name="student_182335">
            <a:extLst>
              <a:ext uri="{FF2B5EF4-FFF2-40B4-BE49-F238E27FC236}">
                <a16:creationId xmlns:a16="http://schemas.microsoft.com/office/drawing/2014/main" id="{669F8719-D290-47BE-9553-556D908FBFFC}"/>
              </a:ext>
            </a:extLst>
          </p:cNvPr>
          <p:cNvSpPr>
            <a:spLocks noChangeAspect="1"/>
          </p:cNvSpPr>
          <p:nvPr/>
        </p:nvSpPr>
        <p:spPr bwMode="auto">
          <a:xfrm>
            <a:off x="7680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6" name="student_182335">
            <a:extLst>
              <a:ext uri="{FF2B5EF4-FFF2-40B4-BE49-F238E27FC236}">
                <a16:creationId xmlns:a16="http://schemas.microsoft.com/office/drawing/2014/main" id="{2A40513C-5215-4A94-873D-09D0C27E1221}"/>
              </a:ext>
            </a:extLst>
          </p:cNvPr>
          <p:cNvSpPr>
            <a:spLocks noChangeAspect="1"/>
          </p:cNvSpPr>
          <p:nvPr/>
        </p:nvSpPr>
        <p:spPr bwMode="auto">
          <a:xfrm>
            <a:off x="8061252" y="4396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7" name="student_182335">
            <a:extLst>
              <a:ext uri="{FF2B5EF4-FFF2-40B4-BE49-F238E27FC236}">
                <a16:creationId xmlns:a16="http://schemas.microsoft.com/office/drawing/2014/main" id="{C0F5E972-9959-4090-B720-D3097E514BDD}"/>
              </a:ext>
            </a:extLst>
          </p:cNvPr>
          <p:cNvSpPr>
            <a:spLocks noChangeAspect="1"/>
          </p:cNvSpPr>
          <p:nvPr/>
        </p:nvSpPr>
        <p:spPr bwMode="auto">
          <a:xfrm>
            <a:off x="5775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8" name="student_182335">
            <a:extLst>
              <a:ext uri="{FF2B5EF4-FFF2-40B4-BE49-F238E27FC236}">
                <a16:creationId xmlns:a16="http://schemas.microsoft.com/office/drawing/2014/main" id="{BFD596C0-7D48-4F8B-9617-ECF55B275A48}"/>
              </a:ext>
            </a:extLst>
          </p:cNvPr>
          <p:cNvSpPr>
            <a:spLocks noChangeAspect="1"/>
          </p:cNvSpPr>
          <p:nvPr/>
        </p:nvSpPr>
        <p:spPr bwMode="auto">
          <a:xfrm>
            <a:off x="6156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09" name="student_182335">
            <a:extLst>
              <a:ext uri="{FF2B5EF4-FFF2-40B4-BE49-F238E27FC236}">
                <a16:creationId xmlns:a16="http://schemas.microsoft.com/office/drawing/2014/main" id="{B720FAB1-1582-4121-95FB-7C39D1EAB751}"/>
              </a:ext>
            </a:extLst>
          </p:cNvPr>
          <p:cNvSpPr>
            <a:spLocks noChangeAspect="1"/>
          </p:cNvSpPr>
          <p:nvPr/>
        </p:nvSpPr>
        <p:spPr bwMode="auto">
          <a:xfrm>
            <a:off x="6537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10" name="student_182335">
            <a:extLst>
              <a:ext uri="{FF2B5EF4-FFF2-40B4-BE49-F238E27FC236}">
                <a16:creationId xmlns:a16="http://schemas.microsoft.com/office/drawing/2014/main" id="{38F59139-223F-4BE2-9410-DA9B63B9A90C}"/>
              </a:ext>
            </a:extLst>
          </p:cNvPr>
          <p:cNvSpPr>
            <a:spLocks noChangeAspect="1"/>
          </p:cNvSpPr>
          <p:nvPr/>
        </p:nvSpPr>
        <p:spPr bwMode="auto">
          <a:xfrm>
            <a:off x="6918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11" name="student_182335">
            <a:extLst>
              <a:ext uri="{FF2B5EF4-FFF2-40B4-BE49-F238E27FC236}">
                <a16:creationId xmlns:a16="http://schemas.microsoft.com/office/drawing/2014/main" id="{4373274F-E679-4BE8-B58F-4284840D7889}"/>
              </a:ext>
            </a:extLst>
          </p:cNvPr>
          <p:cNvSpPr>
            <a:spLocks noChangeAspect="1"/>
          </p:cNvSpPr>
          <p:nvPr/>
        </p:nvSpPr>
        <p:spPr bwMode="auto">
          <a:xfrm>
            <a:off x="7299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12" name="student_182335">
            <a:extLst>
              <a:ext uri="{FF2B5EF4-FFF2-40B4-BE49-F238E27FC236}">
                <a16:creationId xmlns:a16="http://schemas.microsoft.com/office/drawing/2014/main" id="{7A45698B-FA67-40D8-A24A-0E50AADB18DD}"/>
              </a:ext>
            </a:extLst>
          </p:cNvPr>
          <p:cNvSpPr>
            <a:spLocks noChangeAspect="1"/>
          </p:cNvSpPr>
          <p:nvPr/>
        </p:nvSpPr>
        <p:spPr bwMode="auto">
          <a:xfrm>
            <a:off x="7680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13" name="student_182335">
            <a:extLst>
              <a:ext uri="{FF2B5EF4-FFF2-40B4-BE49-F238E27FC236}">
                <a16:creationId xmlns:a16="http://schemas.microsoft.com/office/drawing/2014/main" id="{FD887ADE-A7E3-4B4D-A1D3-BB46B4C2BE9C}"/>
              </a:ext>
            </a:extLst>
          </p:cNvPr>
          <p:cNvSpPr>
            <a:spLocks noChangeAspect="1"/>
          </p:cNvSpPr>
          <p:nvPr/>
        </p:nvSpPr>
        <p:spPr bwMode="auto">
          <a:xfrm>
            <a:off x="8061252" y="4777168"/>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17" name="箭头: 下 116">
            <a:extLst>
              <a:ext uri="{FF2B5EF4-FFF2-40B4-BE49-F238E27FC236}">
                <a16:creationId xmlns:a16="http://schemas.microsoft.com/office/drawing/2014/main" id="{168B7D37-C538-4078-A69D-832E7936E6A1}"/>
              </a:ext>
            </a:extLst>
          </p:cNvPr>
          <p:cNvSpPr/>
          <p:nvPr/>
        </p:nvSpPr>
        <p:spPr bwMode="auto">
          <a:xfrm rot="5400000">
            <a:off x="5082134" y="2842463"/>
            <a:ext cx="175581" cy="1057048"/>
          </a:xfrm>
          <a:prstGeom prst="downArrow">
            <a:avLst/>
          </a:prstGeom>
          <a:solidFill>
            <a:srgbClr val="C4151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18" name="箭头: 下 117">
            <a:extLst>
              <a:ext uri="{FF2B5EF4-FFF2-40B4-BE49-F238E27FC236}">
                <a16:creationId xmlns:a16="http://schemas.microsoft.com/office/drawing/2014/main" id="{148577B3-E446-439C-A71E-1EFB069B2E55}"/>
              </a:ext>
            </a:extLst>
          </p:cNvPr>
          <p:cNvSpPr/>
          <p:nvPr/>
        </p:nvSpPr>
        <p:spPr bwMode="auto">
          <a:xfrm rot="5400000" flipV="1">
            <a:off x="5082133" y="3202235"/>
            <a:ext cx="175585" cy="1057049"/>
          </a:xfrm>
          <a:prstGeom prst="downArrow">
            <a:avLst/>
          </a:prstGeom>
          <a:solidFill>
            <a:srgbClr val="C4151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20" name="文本框 119">
            <a:extLst>
              <a:ext uri="{FF2B5EF4-FFF2-40B4-BE49-F238E27FC236}">
                <a16:creationId xmlns:a16="http://schemas.microsoft.com/office/drawing/2014/main" id="{A67FE92C-FDB6-4D4B-BF5F-68B268B8065C}"/>
              </a:ext>
            </a:extLst>
          </p:cNvPr>
          <p:cNvSpPr txBox="1"/>
          <p:nvPr/>
        </p:nvSpPr>
        <p:spPr>
          <a:xfrm>
            <a:off x="4687248" y="2947714"/>
            <a:ext cx="1088004" cy="297517"/>
          </a:xfrm>
          <a:prstGeom prst="rect">
            <a:avLst/>
          </a:prstGeom>
          <a:noFill/>
        </p:spPr>
        <p:txBody>
          <a:bodyPr wrap="square" rtlCol="0">
            <a:spAutoFit/>
          </a:bodyPr>
          <a:lstStyle/>
          <a:p>
            <a:r>
              <a:rPr lang="en-US" altLang="zh-CN" sz="2000" dirty="0">
                <a:latin typeface="+mn-lt"/>
                <a:ea typeface="+mn-ea"/>
                <a:cs typeface="+mn-ea"/>
                <a:sym typeface="+mn-lt"/>
              </a:rPr>
              <a:t>Annotation</a:t>
            </a:r>
            <a:endParaRPr lang="zh-CN" altLang="en-US" sz="2000" dirty="0">
              <a:latin typeface="+mn-lt"/>
              <a:ea typeface="+mn-ea"/>
              <a:cs typeface="+mn-ea"/>
              <a:sym typeface="+mn-lt"/>
            </a:endParaRPr>
          </a:p>
        </p:txBody>
      </p:sp>
      <p:sp>
        <p:nvSpPr>
          <p:cNvPr id="9222" name="箭头: 左右 9221">
            <a:extLst>
              <a:ext uri="{FF2B5EF4-FFF2-40B4-BE49-F238E27FC236}">
                <a16:creationId xmlns:a16="http://schemas.microsoft.com/office/drawing/2014/main" id="{42A12E17-E05F-40D4-AE82-384AE5B7C894}"/>
              </a:ext>
            </a:extLst>
          </p:cNvPr>
          <p:cNvSpPr/>
          <p:nvPr/>
        </p:nvSpPr>
        <p:spPr bwMode="auto">
          <a:xfrm>
            <a:off x="1270140" y="5464288"/>
            <a:ext cx="4423578" cy="175586"/>
          </a:xfrm>
          <a:prstGeom prst="leftRightArrow">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29" name="student_182335">
            <a:extLst>
              <a:ext uri="{FF2B5EF4-FFF2-40B4-BE49-F238E27FC236}">
                <a16:creationId xmlns:a16="http://schemas.microsoft.com/office/drawing/2014/main" id="{A1A7E3FB-3A63-4063-848D-0E9425A6EC0E}"/>
              </a:ext>
            </a:extLst>
          </p:cNvPr>
          <p:cNvSpPr>
            <a:spLocks noChangeAspect="1"/>
          </p:cNvSpPr>
          <p:nvPr/>
        </p:nvSpPr>
        <p:spPr bwMode="auto">
          <a:xfrm>
            <a:off x="547064" y="5133715"/>
            <a:ext cx="609685" cy="608753"/>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44" name="student_182335">
            <a:extLst>
              <a:ext uri="{FF2B5EF4-FFF2-40B4-BE49-F238E27FC236}">
                <a16:creationId xmlns:a16="http://schemas.microsoft.com/office/drawing/2014/main" id="{79A05703-85C1-4F63-902F-E9692FD806D4}"/>
              </a:ext>
            </a:extLst>
          </p:cNvPr>
          <p:cNvSpPr>
            <a:spLocks noChangeAspect="1"/>
          </p:cNvSpPr>
          <p:nvPr/>
        </p:nvSpPr>
        <p:spPr bwMode="auto">
          <a:xfrm>
            <a:off x="5771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45" name="student_182335">
            <a:extLst>
              <a:ext uri="{FF2B5EF4-FFF2-40B4-BE49-F238E27FC236}">
                <a16:creationId xmlns:a16="http://schemas.microsoft.com/office/drawing/2014/main" id="{03EE26E7-A39E-42D3-B4D1-46381FC123B8}"/>
              </a:ext>
            </a:extLst>
          </p:cNvPr>
          <p:cNvSpPr>
            <a:spLocks noChangeAspect="1"/>
          </p:cNvSpPr>
          <p:nvPr/>
        </p:nvSpPr>
        <p:spPr bwMode="auto">
          <a:xfrm>
            <a:off x="6152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46" name="student_182335">
            <a:extLst>
              <a:ext uri="{FF2B5EF4-FFF2-40B4-BE49-F238E27FC236}">
                <a16:creationId xmlns:a16="http://schemas.microsoft.com/office/drawing/2014/main" id="{5F605AF8-4146-45FC-AA28-B636E69663EF}"/>
              </a:ext>
            </a:extLst>
          </p:cNvPr>
          <p:cNvSpPr>
            <a:spLocks noChangeAspect="1"/>
          </p:cNvSpPr>
          <p:nvPr/>
        </p:nvSpPr>
        <p:spPr bwMode="auto">
          <a:xfrm>
            <a:off x="6533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47" name="student_182335">
            <a:extLst>
              <a:ext uri="{FF2B5EF4-FFF2-40B4-BE49-F238E27FC236}">
                <a16:creationId xmlns:a16="http://schemas.microsoft.com/office/drawing/2014/main" id="{055A16B1-E533-48C3-8F6F-DECBF230520F}"/>
              </a:ext>
            </a:extLst>
          </p:cNvPr>
          <p:cNvSpPr>
            <a:spLocks noChangeAspect="1"/>
          </p:cNvSpPr>
          <p:nvPr/>
        </p:nvSpPr>
        <p:spPr bwMode="auto">
          <a:xfrm>
            <a:off x="6914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48" name="student_182335">
            <a:extLst>
              <a:ext uri="{FF2B5EF4-FFF2-40B4-BE49-F238E27FC236}">
                <a16:creationId xmlns:a16="http://schemas.microsoft.com/office/drawing/2014/main" id="{775203DA-E749-4351-925F-1DED32A1A7C1}"/>
              </a:ext>
            </a:extLst>
          </p:cNvPr>
          <p:cNvSpPr>
            <a:spLocks noChangeAspect="1"/>
          </p:cNvSpPr>
          <p:nvPr/>
        </p:nvSpPr>
        <p:spPr bwMode="auto">
          <a:xfrm>
            <a:off x="7295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49" name="student_182335">
            <a:extLst>
              <a:ext uri="{FF2B5EF4-FFF2-40B4-BE49-F238E27FC236}">
                <a16:creationId xmlns:a16="http://schemas.microsoft.com/office/drawing/2014/main" id="{2B535EB0-1A13-4394-A606-BF2CD54FC51F}"/>
              </a:ext>
            </a:extLst>
          </p:cNvPr>
          <p:cNvSpPr>
            <a:spLocks noChangeAspect="1"/>
          </p:cNvSpPr>
          <p:nvPr/>
        </p:nvSpPr>
        <p:spPr bwMode="auto">
          <a:xfrm>
            <a:off x="7676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0" name="student_182335">
            <a:extLst>
              <a:ext uri="{FF2B5EF4-FFF2-40B4-BE49-F238E27FC236}">
                <a16:creationId xmlns:a16="http://schemas.microsoft.com/office/drawing/2014/main" id="{23DA43FB-52FA-415A-93E8-1FECDB2998EB}"/>
              </a:ext>
            </a:extLst>
          </p:cNvPr>
          <p:cNvSpPr>
            <a:spLocks noChangeAspect="1"/>
          </p:cNvSpPr>
          <p:nvPr/>
        </p:nvSpPr>
        <p:spPr bwMode="auto">
          <a:xfrm>
            <a:off x="8057864" y="5216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1" name="student_182335">
            <a:extLst>
              <a:ext uri="{FF2B5EF4-FFF2-40B4-BE49-F238E27FC236}">
                <a16:creationId xmlns:a16="http://schemas.microsoft.com/office/drawing/2014/main" id="{C8E45C9A-EE93-48D8-A7E1-7452989CFFEE}"/>
              </a:ext>
            </a:extLst>
          </p:cNvPr>
          <p:cNvSpPr>
            <a:spLocks noChangeAspect="1"/>
          </p:cNvSpPr>
          <p:nvPr/>
        </p:nvSpPr>
        <p:spPr bwMode="auto">
          <a:xfrm>
            <a:off x="5771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2" name="student_182335">
            <a:extLst>
              <a:ext uri="{FF2B5EF4-FFF2-40B4-BE49-F238E27FC236}">
                <a16:creationId xmlns:a16="http://schemas.microsoft.com/office/drawing/2014/main" id="{EA2227B3-E012-4850-BCB0-DFD89BBB4B78}"/>
              </a:ext>
            </a:extLst>
          </p:cNvPr>
          <p:cNvSpPr>
            <a:spLocks noChangeAspect="1"/>
          </p:cNvSpPr>
          <p:nvPr/>
        </p:nvSpPr>
        <p:spPr bwMode="auto">
          <a:xfrm>
            <a:off x="6152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3" name="student_182335">
            <a:extLst>
              <a:ext uri="{FF2B5EF4-FFF2-40B4-BE49-F238E27FC236}">
                <a16:creationId xmlns:a16="http://schemas.microsoft.com/office/drawing/2014/main" id="{552D2200-6C17-48C8-9CB2-5CBC427D9C59}"/>
              </a:ext>
            </a:extLst>
          </p:cNvPr>
          <p:cNvSpPr>
            <a:spLocks noChangeAspect="1"/>
          </p:cNvSpPr>
          <p:nvPr/>
        </p:nvSpPr>
        <p:spPr bwMode="auto">
          <a:xfrm>
            <a:off x="6533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4" name="student_182335">
            <a:extLst>
              <a:ext uri="{FF2B5EF4-FFF2-40B4-BE49-F238E27FC236}">
                <a16:creationId xmlns:a16="http://schemas.microsoft.com/office/drawing/2014/main" id="{6C7E41F1-0452-4953-BDFA-C5B2430CDE46}"/>
              </a:ext>
            </a:extLst>
          </p:cNvPr>
          <p:cNvSpPr>
            <a:spLocks noChangeAspect="1"/>
          </p:cNvSpPr>
          <p:nvPr/>
        </p:nvSpPr>
        <p:spPr bwMode="auto">
          <a:xfrm>
            <a:off x="6914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5" name="student_182335">
            <a:extLst>
              <a:ext uri="{FF2B5EF4-FFF2-40B4-BE49-F238E27FC236}">
                <a16:creationId xmlns:a16="http://schemas.microsoft.com/office/drawing/2014/main" id="{BC345D1D-44B8-4897-8823-C1F13420283C}"/>
              </a:ext>
            </a:extLst>
          </p:cNvPr>
          <p:cNvSpPr>
            <a:spLocks noChangeAspect="1"/>
          </p:cNvSpPr>
          <p:nvPr/>
        </p:nvSpPr>
        <p:spPr bwMode="auto">
          <a:xfrm>
            <a:off x="7295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6" name="student_182335">
            <a:extLst>
              <a:ext uri="{FF2B5EF4-FFF2-40B4-BE49-F238E27FC236}">
                <a16:creationId xmlns:a16="http://schemas.microsoft.com/office/drawing/2014/main" id="{DE6C64FD-D58C-4444-92BE-7326E86AEA97}"/>
              </a:ext>
            </a:extLst>
          </p:cNvPr>
          <p:cNvSpPr>
            <a:spLocks noChangeAspect="1"/>
          </p:cNvSpPr>
          <p:nvPr/>
        </p:nvSpPr>
        <p:spPr bwMode="auto">
          <a:xfrm>
            <a:off x="7676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57" name="student_182335">
            <a:extLst>
              <a:ext uri="{FF2B5EF4-FFF2-40B4-BE49-F238E27FC236}">
                <a16:creationId xmlns:a16="http://schemas.microsoft.com/office/drawing/2014/main" id="{F90BA5AC-1388-495A-A672-0B9F5ACA20FE}"/>
              </a:ext>
            </a:extLst>
          </p:cNvPr>
          <p:cNvSpPr>
            <a:spLocks noChangeAspect="1"/>
          </p:cNvSpPr>
          <p:nvPr/>
        </p:nvSpPr>
        <p:spPr bwMode="auto">
          <a:xfrm>
            <a:off x="8057864" y="5597169"/>
            <a:ext cx="457285" cy="456586"/>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500"/>
                                        <p:tgtEl>
                                          <p:spTgt spid="6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500"/>
                                        <p:tgtEl>
                                          <p:spTgt spid="6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500"/>
                                        <p:tgtEl>
                                          <p:spTgt spid="7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fade">
                                      <p:cBhvr>
                                        <p:cTn id="78" dur="500"/>
                                        <p:tgtEl>
                                          <p:spTgt spid="7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fade">
                                      <p:cBhvr>
                                        <p:cTn id="90" dur="500"/>
                                        <p:tgtEl>
                                          <p:spTgt spid="7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fade">
                                      <p:cBhvr>
                                        <p:cTn id="93" dur="500"/>
                                        <p:tgtEl>
                                          <p:spTgt spid="7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500"/>
                                        <p:tgtEl>
                                          <p:spTgt spid="7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animEffect transition="in" filter="fade">
                                      <p:cBhvr>
                                        <p:cTn id="99" dur="500"/>
                                        <p:tgtEl>
                                          <p:spTgt spid="7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fade">
                                      <p:cBhvr>
                                        <p:cTn id="105" dur="500"/>
                                        <p:tgtEl>
                                          <p:spTgt spid="8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2"/>
                                        </p:tgtEl>
                                        <p:attrNameLst>
                                          <p:attrName>style.visibility</p:attrName>
                                        </p:attrNameLst>
                                      </p:cBhvr>
                                      <p:to>
                                        <p:strVal val="visible"/>
                                      </p:to>
                                    </p:set>
                                    <p:animEffect transition="in" filter="fade">
                                      <p:cBhvr>
                                        <p:cTn id="108" dur="500"/>
                                        <p:tgtEl>
                                          <p:spTgt spid="8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fade">
                                      <p:cBhvr>
                                        <p:cTn id="114" dur="500"/>
                                        <p:tgtEl>
                                          <p:spTgt spid="8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97"/>
                                        </p:tgtEl>
                                        <p:attrNameLst>
                                          <p:attrName>style.visibility</p:attrName>
                                        </p:attrNameLst>
                                      </p:cBhvr>
                                      <p:to>
                                        <p:strVal val="visible"/>
                                      </p:to>
                                    </p:set>
                                    <p:animEffect transition="in" filter="fade">
                                      <p:cBhvr>
                                        <p:cTn id="153" dur="500"/>
                                        <p:tgtEl>
                                          <p:spTgt spid="9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98"/>
                                        </p:tgtEl>
                                        <p:attrNameLst>
                                          <p:attrName>style.visibility</p:attrName>
                                        </p:attrNameLst>
                                      </p:cBhvr>
                                      <p:to>
                                        <p:strVal val="visible"/>
                                      </p:to>
                                    </p:set>
                                    <p:animEffect transition="in" filter="fade">
                                      <p:cBhvr>
                                        <p:cTn id="156" dur="500"/>
                                        <p:tgtEl>
                                          <p:spTgt spid="9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9"/>
                                        </p:tgtEl>
                                        <p:attrNameLst>
                                          <p:attrName>style.visibility</p:attrName>
                                        </p:attrNameLst>
                                      </p:cBhvr>
                                      <p:to>
                                        <p:strVal val="visible"/>
                                      </p:to>
                                    </p:set>
                                    <p:animEffect transition="in" filter="fade">
                                      <p:cBhvr>
                                        <p:cTn id="159" dur="500"/>
                                        <p:tgtEl>
                                          <p:spTgt spid="99"/>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fade">
                                      <p:cBhvr>
                                        <p:cTn id="162" dur="500"/>
                                        <p:tgtEl>
                                          <p:spTgt spid="100"/>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01"/>
                                        </p:tgtEl>
                                        <p:attrNameLst>
                                          <p:attrName>style.visibility</p:attrName>
                                        </p:attrNameLst>
                                      </p:cBhvr>
                                      <p:to>
                                        <p:strVal val="visible"/>
                                      </p:to>
                                    </p:set>
                                    <p:animEffect transition="in" filter="fade">
                                      <p:cBhvr>
                                        <p:cTn id="165" dur="500"/>
                                        <p:tgtEl>
                                          <p:spTgt spid="10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02"/>
                                        </p:tgtEl>
                                        <p:attrNameLst>
                                          <p:attrName>style.visibility</p:attrName>
                                        </p:attrNameLst>
                                      </p:cBhvr>
                                      <p:to>
                                        <p:strVal val="visible"/>
                                      </p:to>
                                    </p:set>
                                    <p:animEffect transition="in" filter="fade">
                                      <p:cBhvr>
                                        <p:cTn id="168" dur="500"/>
                                        <p:tgtEl>
                                          <p:spTgt spid="10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03"/>
                                        </p:tgtEl>
                                        <p:attrNameLst>
                                          <p:attrName>style.visibility</p:attrName>
                                        </p:attrNameLst>
                                      </p:cBhvr>
                                      <p:to>
                                        <p:strVal val="visible"/>
                                      </p:to>
                                    </p:set>
                                    <p:animEffect transition="in" filter="fade">
                                      <p:cBhvr>
                                        <p:cTn id="171" dur="500"/>
                                        <p:tgtEl>
                                          <p:spTgt spid="10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4"/>
                                        </p:tgtEl>
                                        <p:attrNameLst>
                                          <p:attrName>style.visibility</p:attrName>
                                        </p:attrNameLst>
                                      </p:cBhvr>
                                      <p:to>
                                        <p:strVal val="visible"/>
                                      </p:to>
                                    </p:set>
                                    <p:animEffect transition="in" filter="fade">
                                      <p:cBhvr>
                                        <p:cTn id="174" dur="500"/>
                                        <p:tgtEl>
                                          <p:spTgt spid="104"/>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Effect transition="in" filter="fade">
                                      <p:cBhvr>
                                        <p:cTn id="177" dur="500"/>
                                        <p:tgtEl>
                                          <p:spTgt spid="105"/>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06"/>
                                        </p:tgtEl>
                                        <p:attrNameLst>
                                          <p:attrName>style.visibility</p:attrName>
                                        </p:attrNameLst>
                                      </p:cBhvr>
                                      <p:to>
                                        <p:strVal val="visible"/>
                                      </p:to>
                                    </p:set>
                                    <p:animEffect transition="in" filter="fade">
                                      <p:cBhvr>
                                        <p:cTn id="180" dur="500"/>
                                        <p:tgtEl>
                                          <p:spTgt spid="106"/>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07"/>
                                        </p:tgtEl>
                                        <p:attrNameLst>
                                          <p:attrName>style.visibility</p:attrName>
                                        </p:attrNameLst>
                                      </p:cBhvr>
                                      <p:to>
                                        <p:strVal val="visible"/>
                                      </p:to>
                                    </p:set>
                                    <p:animEffect transition="in" filter="fade">
                                      <p:cBhvr>
                                        <p:cTn id="183" dur="500"/>
                                        <p:tgtEl>
                                          <p:spTgt spid="107"/>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08"/>
                                        </p:tgtEl>
                                        <p:attrNameLst>
                                          <p:attrName>style.visibility</p:attrName>
                                        </p:attrNameLst>
                                      </p:cBhvr>
                                      <p:to>
                                        <p:strVal val="visible"/>
                                      </p:to>
                                    </p:set>
                                    <p:animEffect transition="in" filter="fade">
                                      <p:cBhvr>
                                        <p:cTn id="186" dur="500"/>
                                        <p:tgtEl>
                                          <p:spTgt spid="108"/>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09"/>
                                        </p:tgtEl>
                                        <p:attrNameLst>
                                          <p:attrName>style.visibility</p:attrName>
                                        </p:attrNameLst>
                                      </p:cBhvr>
                                      <p:to>
                                        <p:strVal val="visible"/>
                                      </p:to>
                                    </p:set>
                                    <p:animEffect transition="in" filter="fade">
                                      <p:cBhvr>
                                        <p:cTn id="189" dur="500"/>
                                        <p:tgtEl>
                                          <p:spTgt spid="10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0"/>
                                        </p:tgtEl>
                                        <p:attrNameLst>
                                          <p:attrName>style.visibility</p:attrName>
                                        </p:attrNameLst>
                                      </p:cBhvr>
                                      <p:to>
                                        <p:strVal val="visible"/>
                                      </p:to>
                                    </p:set>
                                    <p:animEffect transition="in" filter="fade">
                                      <p:cBhvr>
                                        <p:cTn id="192" dur="500"/>
                                        <p:tgtEl>
                                          <p:spTgt spid="11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11"/>
                                        </p:tgtEl>
                                        <p:attrNameLst>
                                          <p:attrName>style.visibility</p:attrName>
                                        </p:attrNameLst>
                                      </p:cBhvr>
                                      <p:to>
                                        <p:strVal val="visible"/>
                                      </p:to>
                                    </p:set>
                                    <p:animEffect transition="in" filter="fade">
                                      <p:cBhvr>
                                        <p:cTn id="195" dur="500"/>
                                        <p:tgtEl>
                                          <p:spTgt spid="11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12"/>
                                        </p:tgtEl>
                                        <p:attrNameLst>
                                          <p:attrName>style.visibility</p:attrName>
                                        </p:attrNameLst>
                                      </p:cBhvr>
                                      <p:to>
                                        <p:strVal val="visible"/>
                                      </p:to>
                                    </p:set>
                                    <p:animEffect transition="in" filter="fade">
                                      <p:cBhvr>
                                        <p:cTn id="198" dur="500"/>
                                        <p:tgtEl>
                                          <p:spTgt spid="112"/>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13"/>
                                        </p:tgtEl>
                                        <p:attrNameLst>
                                          <p:attrName>style.visibility</p:attrName>
                                        </p:attrNameLst>
                                      </p:cBhvr>
                                      <p:to>
                                        <p:strVal val="visible"/>
                                      </p:to>
                                    </p:set>
                                    <p:animEffect transition="in" filter="fade">
                                      <p:cBhvr>
                                        <p:cTn id="201" dur="500"/>
                                        <p:tgtEl>
                                          <p:spTgt spid="11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20"/>
                                        </p:tgtEl>
                                        <p:attrNameLst>
                                          <p:attrName>style.visibility</p:attrName>
                                        </p:attrNameLst>
                                      </p:cBhvr>
                                      <p:to>
                                        <p:strVal val="visible"/>
                                      </p:to>
                                    </p:set>
                                    <p:animEffect transition="in" filter="fade">
                                      <p:cBhvr>
                                        <p:cTn id="204" dur="500"/>
                                        <p:tgtEl>
                                          <p:spTgt spid="120"/>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44"/>
                                        </p:tgtEl>
                                        <p:attrNameLst>
                                          <p:attrName>style.visibility</p:attrName>
                                        </p:attrNameLst>
                                      </p:cBhvr>
                                      <p:to>
                                        <p:strVal val="visible"/>
                                      </p:to>
                                    </p:set>
                                    <p:animEffect transition="in" filter="fade">
                                      <p:cBhvr>
                                        <p:cTn id="207" dur="500"/>
                                        <p:tgtEl>
                                          <p:spTgt spid="144"/>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45"/>
                                        </p:tgtEl>
                                        <p:attrNameLst>
                                          <p:attrName>style.visibility</p:attrName>
                                        </p:attrNameLst>
                                      </p:cBhvr>
                                      <p:to>
                                        <p:strVal val="visible"/>
                                      </p:to>
                                    </p:set>
                                    <p:animEffect transition="in" filter="fade">
                                      <p:cBhvr>
                                        <p:cTn id="210" dur="500"/>
                                        <p:tgtEl>
                                          <p:spTgt spid="145"/>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46"/>
                                        </p:tgtEl>
                                        <p:attrNameLst>
                                          <p:attrName>style.visibility</p:attrName>
                                        </p:attrNameLst>
                                      </p:cBhvr>
                                      <p:to>
                                        <p:strVal val="visible"/>
                                      </p:to>
                                    </p:set>
                                    <p:animEffect transition="in" filter="fade">
                                      <p:cBhvr>
                                        <p:cTn id="213" dur="500"/>
                                        <p:tgtEl>
                                          <p:spTgt spid="146"/>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47"/>
                                        </p:tgtEl>
                                        <p:attrNameLst>
                                          <p:attrName>style.visibility</p:attrName>
                                        </p:attrNameLst>
                                      </p:cBhvr>
                                      <p:to>
                                        <p:strVal val="visible"/>
                                      </p:to>
                                    </p:set>
                                    <p:animEffect transition="in" filter="fade">
                                      <p:cBhvr>
                                        <p:cTn id="216" dur="500"/>
                                        <p:tgtEl>
                                          <p:spTgt spid="147"/>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48"/>
                                        </p:tgtEl>
                                        <p:attrNameLst>
                                          <p:attrName>style.visibility</p:attrName>
                                        </p:attrNameLst>
                                      </p:cBhvr>
                                      <p:to>
                                        <p:strVal val="visible"/>
                                      </p:to>
                                    </p:set>
                                    <p:animEffect transition="in" filter="fade">
                                      <p:cBhvr>
                                        <p:cTn id="219" dur="500"/>
                                        <p:tgtEl>
                                          <p:spTgt spid="148"/>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49"/>
                                        </p:tgtEl>
                                        <p:attrNameLst>
                                          <p:attrName>style.visibility</p:attrName>
                                        </p:attrNameLst>
                                      </p:cBhvr>
                                      <p:to>
                                        <p:strVal val="visible"/>
                                      </p:to>
                                    </p:set>
                                    <p:animEffect transition="in" filter="fade">
                                      <p:cBhvr>
                                        <p:cTn id="222" dur="500"/>
                                        <p:tgtEl>
                                          <p:spTgt spid="149"/>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fade">
                                      <p:cBhvr>
                                        <p:cTn id="225" dur="500"/>
                                        <p:tgtEl>
                                          <p:spTgt spid="150"/>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51"/>
                                        </p:tgtEl>
                                        <p:attrNameLst>
                                          <p:attrName>style.visibility</p:attrName>
                                        </p:attrNameLst>
                                      </p:cBhvr>
                                      <p:to>
                                        <p:strVal val="visible"/>
                                      </p:to>
                                    </p:set>
                                    <p:animEffect transition="in" filter="fade">
                                      <p:cBhvr>
                                        <p:cTn id="228" dur="500"/>
                                        <p:tgtEl>
                                          <p:spTgt spid="151"/>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52"/>
                                        </p:tgtEl>
                                        <p:attrNameLst>
                                          <p:attrName>style.visibility</p:attrName>
                                        </p:attrNameLst>
                                      </p:cBhvr>
                                      <p:to>
                                        <p:strVal val="visible"/>
                                      </p:to>
                                    </p:set>
                                    <p:animEffect transition="in" filter="fade">
                                      <p:cBhvr>
                                        <p:cTn id="231" dur="500"/>
                                        <p:tgtEl>
                                          <p:spTgt spid="152"/>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fade">
                                      <p:cBhvr>
                                        <p:cTn id="234" dur="500"/>
                                        <p:tgtEl>
                                          <p:spTgt spid="153"/>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54"/>
                                        </p:tgtEl>
                                        <p:attrNameLst>
                                          <p:attrName>style.visibility</p:attrName>
                                        </p:attrNameLst>
                                      </p:cBhvr>
                                      <p:to>
                                        <p:strVal val="visible"/>
                                      </p:to>
                                    </p:set>
                                    <p:animEffect transition="in" filter="fade">
                                      <p:cBhvr>
                                        <p:cTn id="237" dur="500"/>
                                        <p:tgtEl>
                                          <p:spTgt spid="154"/>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55"/>
                                        </p:tgtEl>
                                        <p:attrNameLst>
                                          <p:attrName>style.visibility</p:attrName>
                                        </p:attrNameLst>
                                      </p:cBhvr>
                                      <p:to>
                                        <p:strVal val="visible"/>
                                      </p:to>
                                    </p:set>
                                    <p:animEffect transition="in" filter="fade">
                                      <p:cBhvr>
                                        <p:cTn id="240" dur="500"/>
                                        <p:tgtEl>
                                          <p:spTgt spid="15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56"/>
                                        </p:tgtEl>
                                        <p:attrNameLst>
                                          <p:attrName>style.visibility</p:attrName>
                                        </p:attrNameLst>
                                      </p:cBhvr>
                                      <p:to>
                                        <p:strVal val="visible"/>
                                      </p:to>
                                    </p:set>
                                    <p:animEffect transition="in" filter="fade">
                                      <p:cBhvr>
                                        <p:cTn id="243" dur="500"/>
                                        <p:tgtEl>
                                          <p:spTgt spid="156"/>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157"/>
                                        </p:tgtEl>
                                        <p:attrNameLst>
                                          <p:attrName>style.visibility</p:attrName>
                                        </p:attrNameLst>
                                      </p:cBhvr>
                                      <p:to>
                                        <p:strVal val="visible"/>
                                      </p:to>
                                    </p:set>
                                    <p:animEffect transition="in" filter="fade">
                                      <p:cBhvr>
                                        <p:cTn id="246" dur="500"/>
                                        <p:tgtEl>
                                          <p:spTgt spid="157"/>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18"/>
                                        </p:tgtEl>
                                        <p:attrNameLst>
                                          <p:attrName>style.visibility</p:attrName>
                                        </p:attrNameLst>
                                      </p:cBhvr>
                                      <p:to>
                                        <p:strVal val="visible"/>
                                      </p:to>
                                    </p:set>
                                    <p:animEffect transition="in" filter="fade">
                                      <p:cBhvr>
                                        <p:cTn id="249" dur="500"/>
                                        <p:tgtEl>
                                          <p:spTgt spid="118"/>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17"/>
                                        </p:tgtEl>
                                        <p:attrNameLst>
                                          <p:attrName>style.visibility</p:attrName>
                                        </p:attrNameLst>
                                      </p:cBhvr>
                                      <p:to>
                                        <p:strVal val="visible"/>
                                      </p:to>
                                    </p:set>
                                    <p:animEffect transition="in" filter="fade">
                                      <p:cBhvr>
                                        <p:cTn id="252" dur="500"/>
                                        <p:tgtEl>
                                          <p:spTgt spid="117"/>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9222"/>
                                        </p:tgtEl>
                                        <p:attrNameLst>
                                          <p:attrName>style.visibility</p:attrName>
                                        </p:attrNameLst>
                                      </p:cBhvr>
                                      <p:to>
                                        <p:strVal val="visible"/>
                                      </p:to>
                                    </p:set>
                                    <p:animEffect transition="in" filter="fade">
                                      <p:cBhvr>
                                        <p:cTn id="255" dur="500"/>
                                        <p:tgtEl>
                                          <p:spTgt spid="9222"/>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29"/>
                                        </p:tgtEl>
                                        <p:attrNameLst>
                                          <p:attrName>style.visibility</p:attrName>
                                        </p:attrNameLst>
                                      </p:cBhvr>
                                      <p:to>
                                        <p:strVal val="visible"/>
                                      </p:to>
                                    </p:set>
                                    <p:animEffect transition="in" filter="fade">
                                      <p:cBhvr>
                                        <p:cTn id="258"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7" grpId="0" animBg="1"/>
      <p:bldP spid="118" grpId="0" animBg="1"/>
      <p:bldP spid="120" grpId="0"/>
      <p:bldP spid="9222" grpId="0" animBg="1"/>
      <p:bldP spid="129"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7" descr="PPT内页(红)副本1">
            <a:extLst>
              <a:ext uri="{FF2B5EF4-FFF2-40B4-BE49-F238E27FC236}">
                <a16:creationId xmlns:a16="http://schemas.microsoft.com/office/drawing/2014/main" id="{3AC7C888-6685-4C4C-9716-2ADB670AB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11">
            <a:extLst>
              <a:ext uri="{FF2B5EF4-FFF2-40B4-BE49-F238E27FC236}">
                <a16:creationId xmlns:a16="http://schemas.microsoft.com/office/drawing/2014/main" id="{529EB9B7-B6FF-4522-8AD3-056285A5F681}"/>
              </a:ext>
            </a:extLst>
          </p:cNvPr>
          <p:cNvSpPr>
            <a:spLocks noGrp="1" noChangeArrowheads="1"/>
          </p:cNvSpPr>
          <p:nvPr>
            <p:ph type="title"/>
          </p:nvPr>
        </p:nvSpPr>
        <p:spPr>
          <a:xfrm>
            <a:off x="457200" y="254227"/>
            <a:ext cx="5029200" cy="563562"/>
          </a:xfrm>
        </p:spPr>
        <p:txBody>
          <a:bodyPr/>
          <a:lstStyle/>
          <a:p>
            <a:pPr algn="l" eaLnBrk="1" hangingPunct="1"/>
            <a:r>
              <a:rPr lang="zh-CN" altLang="zh-CN" sz="4000">
                <a:solidFill>
                  <a:schemeClr val="bg1"/>
                </a:solidFill>
                <a:latin typeface="+mn-lt"/>
                <a:ea typeface="+mn-ea"/>
                <a:cs typeface="+mn-ea"/>
                <a:sym typeface="+mn-lt"/>
              </a:rPr>
              <a:t>需求分析</a:t>
            </a:r>
            <a:endParaRPr lang="en-US" altLang="zh-CN" sz="4000">
              <a:solidFill>
                <a:schemeClr val="bg1"/>
              </a:solidFill>
              <a:latin typeface="+mn-lt"/>
              <a:ea typeface="+mn-ea"/>
              <a:cs typeface="+mn-ea"/>
              <a:sym typeface="+mn-lt"/>
            </a:endParaRPr>
          </a:p>
        </p:txBody>
      </p:sp>
      <p:sp>
        <p:nvSpPr>
          <p:cNvPr id="6" name="teacher_199456">
            <a:extLst>
              <a:ext uri="{FF2B5EF4-FFF2-40B4-BE49-F238E27FC236}">
                <a16:creationId xmlns:a16="http://schemas.microsoft.com/office/drawing/2014/main" id="{3B68A69B-366B-4EF5-99F2-E05339B506DF}"/>
              </a:ext>
            </a:extLst>
          </p:cNvPr>
          <p:cNvSpPr>
            <a:spLocks noChangeAspect="1"/>
          </p:cNvSpPr>
          <p:nvPr/>
        </p:nvSpPr>
        <p:spPr bwMode="auto">
          <a:xfrm>
            <a:off x="573817" y="1826268"/>
            <a:ext cx="598250" cy="609685"/>
          </a:xfrm>
          <a:custGeom>
            <a:avLst/>
            <a:gdLst>
              <a:gd name="connsiteX0" fmla="*/ 417576 w 595343"/>
              <a:gd name="connsiteY0" fmla="*/ 150471 h 606722"/>
              <a:gd name="connsiteX1" fmla="*/ 424953 w 595343"/>
              <a:gd name="connsiteY1" fmla="*/ 157647 h 606722"/>
              <a:gd name="connsiteX2" fmla="*/ 418010 w 595343"/>
              <a:gd name="connsiteY2" fmla="*/ 175153 h 606722"/>
              <a:gd name="connsiteX3" fmla="*/ 354631 w 595343"/>
              <a:gd name="connsiteY3" fmla="*/ 202523 h 606722"/>
              <a:gd name="connsiteX4" fmla="*/ 344483 w 595343"/>
              <a:gd name="connsiteY4" fmla="*/ 177819 h 606722"/>
              <a:gd name="connsiteX5" fmla="*/ 407328 w 595343"/>
              <a:gd name="connsiteY5" fmla="*/ 150627 h 606722"/>
              <a:gd name="connsiteX6" fmla="*/ 417576 w 595343"/>
              <a:gd name="connsiteY6" fmla="*/ 150471 h 606722"/>
              <a:gd name="connsiteX7" fmla="*/ 57937 w 595343"/>
              <a:gd name="connsiteY7" fmla="*/ 115798 h 606722"/>
              <a:gd name="connsiteX8" fmla="*/ 187782 w 595343"/>
              <a:gd name="connsiteY8" fmla="*/ 115798 h 606722"/>
              <a:gd name="connsiteX9" fmla="*/ 244828 w 595343"/>
              <a:gd name="connsiteY9" fmla="*/ 172498 h 606722"/>
              <a:gd name="connsiteX10" fmla="*/ 245095 w 595343"/>
              <a:gd name="connsiteY10" fmla="*/ 217555 h 606722"/>
              <a:gd name="connsiteX11" fmla="*/ 293954 w 595343"/>
              <a:gd name="connsiteY11" fmla="*/ 187250 h 606722"/>
              <a:gd name="connsiteX12" fmla="*/ 327149 w 595343"/>
              <a:gd name="connsiteY12" fmla="*/ 195071 h 606722"/>
              <a:gd name="connsiteX13" fmla="*/ 319407 w 595343"/>
              <a:gd name="connsiteY13" fmla="*/ 228220 h 606722"/>
              <a:gd name="connsiteX14" fmla="*/ 233882 w 595343"/>
              <a:gd name="connsiteY14" fmla="*/ 281187 h 606722"/>
              <a:gd name="connsiteX15" fmla="*/ 209497 w 595343"/>
              <a:gd name="connsiteY15" fmla="*/ 281809 h 606722"/>
              <a:gd name="connsiteX16" fmla="*/ 197038 w 595343"/>
              <a:gd name="connsiteY16" fmla="*/ 260836 h 606722"/>
              <a:gd name="connsiteX17" fmla="*/ 196593 w 595343"/>
              <a:gd name="connsiteY17" fmla="*/ 172764 h 606722"/>
              <a:gd name="connsiteX18" fmla="*/ 196771 w 595343"/>
              <a:gd name="connsiteY18" fmla="*/ 170720 h 606722"/>
              <a:gd name="connsiteX19" fmla="*/ 191609 w 595343"/>
              <a:gd name="connsiteY19" fmla="*/ 165655 h 606722"/>
              <a:gd name="connsiteX20" fmla="*/ 186536 w 595343"/>
              <a:gd name="connsiteY20" fmla="*/ 170720 h 606722"/>
              <a:gd name="connsiteX21" fmla="*/ 187070 w 595343"/>
              <a:gd name="connsiteY21" fmla="*/ 577750 h 606722"/>
              <a:gd name="connsiteX22" fmla="*/ 158057 w 595343"/>
              <a:gd name="connsiteY22" fmla="*/ 606722 h 606722"/>
              <a:gd name="connsiteX23" fmla="*/ 129134 w 595343"/>
              <a:gd name="connsiteY23" fmla="*/ 577750 h 606722"/>
              <a:gd name="connsiteX24" fmla="*/ 129134 w 595343"/>
              <a:gd name="connsiteY24" fmla="*/ 346685 h 606722"/>
              <a:gd name="connsiteX25" fmla="*/ 116585 w 595343"/>
              <a:gd name="connsiteY25" fmla="*/ 346685 h 606722"/>
              <a:gd name="connsiteX26" fmla="*/ 116585 w 595343"/>
              <a:gd name="connsiteY26" fmla="*/ 577750 h 606722"/>
              <a:gd name="connsiteX27" fmla="*/ 87662 w 595343"/>
              <a:gd name="connsiteY27" fmla="*/ 606722 h 606722"/>
              <a:gd name="connsiteX28" fmla="*/ 58738 w 595343"/>
              <a:gd name="connsiteY28" fmla="*/ 577750 h 606722"/>
              <a:gd name="connsiteX29" fmla="*/ 58738 w 595343"/>
              <a:gd name="connsiteY29" fmla="*/ 172764 h 606722"/>
              <a:gd name="connsiteX30" fmla="*/ 53932 w 595343"/>
              <a:gd name="connsiteY30" fmla="*/ 167965 h 606722"/>
              <a:gd name="connsiteX31" fmla="*/ 49127 w 595343"/>
              <a:gd name="connsiteY31" fmla="*/ 172764 h 606722"/>
              <a:gd name="connsiteX32" fmla="*/ 48237 w 595343"/>
              <a:gd name="connsiteY32" fmla="*/ 349796 h 606722"/>
              <a:gd name="connsiteX33" fmla="*/ 24119 w 595343"/>
              <a:gd name="connsiteY33" fmla="*/ 373702 h 606722"/>
              <a:gd name="connsiteX34" fmla="*/ 24030 w 595343"/>
              <a:gd name="connsiteY34" fmla="*/ 373702 h 606722"/>
              <a:gd name="connsiteX35" fmla="*/ 1 w 595343"/>
              <a:gd name="connsiteY35" fmla="*/ 349529 h 606722"/>
              <a:gd name="connsiteX36" fmla="*/ 891 w 595343"/>
              <a:gd name="connsiteY36" fmla="*/ 172498 h 606722"/>
              <a:gd name="connsiteX37" fmla="*/ 57937 w 595343"/>
              <a:gd name="connsiteY37" fmla="*/ 115798 h 606722"/>
              <a:gd name="connsiteX38" fmla="*/ 412696 w 595343"/>
              <a:gd name="connsiteY38" fmla="*/ 34027 h 606722"/>
              <a:gd name="connsiteX39" fmla="*/ 378694 w 595343"/>
              <a:gd name="connsiteY39" fmla="*/ 67979 h 606722"/>
              <a:gd name="connsiteX40" fmla="*/ 446697 w 595343"/>
              <a:gd name="connsiteY40" fmla="*/ 67979 h 606722"/>
              <a:gd name="connsiteX41" fmla="*/ 412696 w 595343"/>
              <a:gd name="connsiteY41" fmla="*/ 1764 h 606722"/>
              <a:gd name="connsiteX42" fmla="*/ 422131 w 595343"/>
              <a:gd name="connsiteY42" fmla="*/ 5675 h 606722"/>
              <a:gd name="connsiteX43" fmla="*/ 484526 w 595343"/>
              <a:gd name="connsiteY43" fmla="*/ 67979 h 606722"/>
              <a:gd name="connsiteX44" fmla="*/ 581992 w 595343"/>
              <a:gd name="connsiteY44" fmla="*/ 67979 h 606722"/>
              <a:gd name="connsiteX45" fmla="*/ 595343 w 595343"/>
              <a:gd name="connsiteY45" fmla="*/ 81311 h 606722"/>
              <a:gd name="connsiteX46" fmla="*/ 595343 w 595343"/>
              <a:gd name="connsiteY46" fmla="*/ 333638 h 606722"/>
              <a:gd name="connsiteX47" fmla="*/ 581992 w 595343"/>
              <a:gd name="connsiteY47" fmla="*/ 346970 h 606722"/>
              <a:gd name="connsiteX48" fmla="*/ 240907 w 595343"/>
              <a:gd name="connsiteY48" fmla="*/ 346970 h 606722"/>
              <a:gd name="connsiteX49" fmla="*/ 227556 w 595343"/>
              <a:gd name="connsiteY49" fmla="*/ 333638 h 606722"/>
              <a:gd name="connsiteX50" fmla="*/ 227556 w 595343"/>
              <a:gd name="connsiteY50" fmla="*/ 308574 h 606722"/>
              <a:gd name="connsiteX51" fmla="*/ 246604 w 595343"/>
              <a:gd name="connsiteY51" fmla="*/ 301731 h 606722"/>
              <a:gd name="connsiteX52" fmla="*/ 332142 w 595343"/>
              <a:gd name="connsiteY52" fmla="*/ 248670 h 606722"/>
              <a:gd name="connsiteX53" fmla="*/ 350656 w 595343"/>
              <a:gd name="connsiteY53" fmla="*/ 227517 h 606722"/>
              <a:gd name="connsiteX54" fmla="*/ 426492 w 595343"/>
              <a:gd name="connsiteY54" fmla="*/ 194809 h 606722"/>
              <a:gd name="connsiteX55" fmla="*/ 444561 w 595343"/>
              <a:gd name="connsiteY55" fmla="*/ 149125 h 606722"/>
              <a:gd name="connsiteX56" fmla="*/ 398899 w 595343"/>
              <a:gd name="connsiteY56" fmla="*/ 131083 h 606722"/>
              <a:gd name="connsiteX57" fmla="*/ 324843 w 595343"/>
              <a:gd name="connsiteY57" fmla="*/ 163079 h 606722"/>
              <a:gd name="connsiteX58" fmla="*/ 281229 w 595343"/>
              <a:gd name="connsiteY58" fmla="*/ 166812 h 606722"/>
              <a:gd name="connsiteX59" fmla="*/ 264851 w 595343"/>
              <a:gd name="connsiteY59" fmla="*/ 176945 h 606722"/>
              <a:gd name="connsiteX60" fmla="*/ 264851 w 595343"/>
              <a:gd name="connsiteY60" fmla="*/ 172412 h 606722"/>
              <a:gd name="connsiteX61" fmla="*/ 227556 w 595343"/>
              <a:gd name="connsiteY61" fmla="*/ 106997 h 606722"/>
              <a:gd name="connsiteX62" fmla="*/ 227556 w 595343"/>
              <a:gd name="connsiteY62" fmla="*/ 81311 h 606722"/>
              <a:gd name="connsiteX63" fmla="*/ 240907 w 595343"/>
              <a:gd name="connsiteY63" fmla="*/ 67979 h 606722"/>
              <a:gd name="connsiteX64" fmla="*/ 340865 w 595343"/>
              <a:gd name="connsiteY64" fmla="*/ 67979 h 606722"/>
              <a:gd name="connsiteX65" fmla="*/ 403261 w 595343"/>
              <a:gd name="connsiteY65" fmla="*/ 5675 h 606722"/>
              <a:gd name="connsiteX66" fmla="*/ 412696 w 595343"/>
              <a:gd name="connsiteY66" fmla="*/ 1764 h 606722"/>
              <a:gd name="connsiteX67" fmla="*/ 122882 w 595343"/>
              <a:gd name="connsiteY67" fmla="*/ 0 h 606722"/>
              <a:gd name="connsiteX68" fmla="*/ 172798 w 595343"/>
              <a:gd name="connsiteY68" fmla="*/ 49960 h 606722"/>
              <a:gd name="connsiteX69" fmla="*/ 122882 w 595343"/>
              <a:gd name="connsiteY69" fmla="*/ 99921 h 606722"/>
              <a:gd name="connsiteX70" fmla="*/ 72877 w 595343"/>
              <a:gd name="connsiteY70" fmla="*/ 49960 h 606722"/>
              <a:gd name="connsiteX71" fmla="*/ 122882 w 595343"/>
              <a:gd name="connsiteY7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95343" h="606722">
                <a:moveTo>
                  <a:pt x="417576" y="150471"/>
                </a:moveTo>
                <a:cubicBezTo>
                  <a:pt x="420770" y="151737"/>
                  <a:pt x="423484" y="154226"/>
                  <a:pt x="424953" y="157647"/>
                </a:cubicBezTo>
                <a:cubicBezTo>
                  <a:pt x="427891" y="164400"/>
                  <a:pt x="424775" y="172220"/>
                  <a:pt x="418010" y="175153"/>
                </a:cubicBezTo>
                <a:lnTo>
                  <a:pt x="354631" y="202523"/>
                </a:lnTo>
                <a:cubicBezTo>
                  <a:pt x="353652" y="193637"/>
                  <a:pt x="350269" y="185106"/>
                  <a:pt x="344483" y="177819"/>
                </a:cubicBezTo>
                <a:lnTo>
                  <a:pt x="407328" y="150627"/>
                </a:lnTo>
                <a:cubicBezTo>
                  <a:pt x="410711" y="149160"/>
                  <a:pt x="414383" y="149205"/>
                  <a:pt x="417576" y="150471"/>
                </a:cubicBezTo>
                <a:close/>
                <a:moveTo>
                  <a:pt x="57937" y="115798"/>
                </a:moveTo>
                <a:lnTo>
                  <a:pt x="187782" y="115798"/>
                </a:lnTo>
                <a:cubicBezTo>
                  <a:pt x="219109" y="115798"/>
                  <a:pt x="244739" y="141215"/>
                  <a:pt x="244828" y="172498"/>
                </a:cubicBezTo>
                <a:lnTo>
                  <a:pt x="245095" y="217555"/>
                </a:lnTo>
                <a:lnTo>
                  <a:pt x="293954" y="187250"/>
                </a:lnTo>
                <a:cubicBezTo>
                  <a:pt x="305256" y="180230"/>
                  <a:pt x="320119" y="183696"/>
                  <a:pt x="327149" y="195071"/>
                </a:cubicBezTo>
                <a:cubicBezTo>
                  <a:pt x="334180" y="206358"/>
                  <a:pt x="330709" y="221199"/>
                  <a:pt x="319407" y="228220"/>
                </a:cubicBezTo>
                <a:lnTo>
                  <a:pt x="233882" y="281187"/>
                </a:lnTo>
                <a:cubicBezTo>
                  <a:pt x="226495" y="285808"/>
                  <a:pt x="217151" y="286075"/>
                  <a:pt x="209497" y="281809"/>
                </a:cubicBezTo>
                <a:cubicBezTo>
                  <a:pt x="201843" y="277632"/>
                  <a:pt x="197127" y="269634"/>
                  <a:pt x="197038" y="260836"/>
                </a:cubicBezTo>
                <a:lnTo>
                  <a:pt x="196593" y="172764"/>
                </a:lnTo>
                <a:cubicBezTo>
                  <a:pt x="196771" y="172053"/>
                  <a:pt x="196771" y="171343"/>
                  <a:pt x="196771" y="170720"/>
                </a:cubicBezTo>
                <a:cubicBezTo>
                  <a:pt x="196771" y="167877"/>
                  <a:pt x="194457" y="165655"/>
                  <a:pt x="191609" y="165655"/>
                </a:cubicBezTo>
                <a:cubicBezTo>
                  <a:pt x="188850" y="165655"/>
                  <a:pt x="186536" y="167965"/>
                  <a:pt x="186536" y="170720"/>
                </a:cubicBezTo>
                <a:cubicBezTo>
                  <a:pt x="186536" y="408540"/>
                  <a:pt x="187070" y="199337"/>
                  <a:pt x="187070" y="577750"/>
                </a:cubicBezTo>
                <a:cubicBezTo>
                  <a:pt x="187070" y="593747"/>
                  <a:pt x="174077" y="606722"/>
                  <a:pt x="158057" y="606722"/>
                </a:cubicBezTo>
                <a:cubicBezTo>
                  <a:pt x="142127" y="606722"/>
                  <a:pt x="129134" y="593747"/>
                  <a:pt x="129134" y="577750"/>
                </a:cubicBezTo>
                <a:lnTo>
                  <a:pt x="129134" y="346685"/>
                </a:lnTo>
                <a:lnTo>
                  <a:pt x="116585" y="346685"/>
                </a:lnTo>
                <a:lnTo>
                  <a:pt x="116585" y="577750"/>
                </a:lnTo>
                <a:cubicBezTo>
                  <a:pt x="116585" y="593747"/>
                  <a:pt x="103681" y="606722"/>
                  <a:pt x="87662" y="606722"/>
                </a:cubicBezTo>
                <a:cubicBezTo>
                  <a:pt x="71643" y="606722"/>
                  <a:pt x="58738" y="593747"/>
                  <a:pt x="58738" y="577750"/>
                </a:cubicBezTo>
                <a:cubicBezTo>
                  <a:pt x="58738" y="551444"/>
                  <a:pt x="58738" y="230353"/>
                  <a:pt x="58738" y="172764"/>
                </a:cubicBezTo>
                <a:cubicBezTo>
                  <a:pt x="58738" y="170187"/>
                  <a:pt x="56602" y="168054"/>
                  <a:pt x="53932" y="167965"/>
                </a:cubicBezTo>
                <a:cubicBezTo>
                  <a:pt x="51263" y="167965"/>
                  <a:pt x="49127" y="170098"/>
                  <a:pt x="49127" y="172764"/>
                </a:cubicBezTo>
                <a:lnTo>
                  <a:pt x="48237" y="349796"/>
                </a:lnTo>
                <a:cubicBezTo>
                  <a:pt x="48148" y="363037"/>
                  <a:pt x="37379" y="373702"/>
                  <a:pt x="24119" y="373702"/>
                </a:cubicBezTo>
                <a:lnTo>
                  <a:pt x="24030" y="373702"/>
                </a:lnTo>
                <a:cubicBezTo>
                  <a:pt x="10680" y="373702"/>
                  <a:pt x="-88" y="362860"/>
                  <a:pt x="1" y="349529"/>
                </a:cubicBezTo>
                <a:lnTo>
                  <a:pt x="891" y="172498"/>
                </a:lnTo>
                <a:cubicBezTo>
                  <a:pt x="1069" y="141215"/>
                  <a:pt x="26611" y="115798"/>
                  <a:pt x="57937" y="115798"/>
                </a:cubicBezTo>
                <a:close/>
                <a:moveTo>
                  <a:pt x="412696" y="34027"/>
                </a:moveTo>
                <a:lnTo>
                  <a:pt x="378694" y="67979"/>
                </a:lnTo>
                <a:lnTo>
                  <a:pt x="446697" y="67979"/>
                </a:lnTo>
                <a:close/>
                <a:moveTo>
                  <a:pt x="412696" y="1764"/>
                </a:moveTo>
                <a:cubicBezTo>
                  <a:pt x="416256" y="1764"/>
                  <a:pt x="419638" y="3186"/>
                  <a:pt x="422131" y="5675"/>
                </a:cubicBezTo>
                <a:lnTo>
                  <a:pt x="484526" y="67979"/>
                </a:lnTo>
                <a:lnTo>
                  <a:pt x="581992" y="67979"/>
                </a:lnTo>
                <a:cubicBezTo>
                  <a:pt x="589379" y="67979"/>
                  <a:pt x="595343" y="73934"/>
                  <a:pt x="595343" y="81311"/>
                </a:cubicBezTo>
                <a:lnTo>
                  <a:pt x="595343" y="333638"/>
                </a:lnTo>
                <a:cubicBezTo>
                  <a:pt x="595343" y="341015"/>
                  <a:pt x="589379" y="346970"/>
                  <a:pt x="581992" y="346970"/>
                </a:cubicBezTo>
                <a:lnTo>
                  <a:pt x="240907" y="346970"/>
                </a:lnTo>
                <a:cubicBezTo>
                  <a:pt x="233520" y="346970"/>
                  <a:pt x="227556" y="341015"/>
                  <a:pt x="227556" y="333638"/>
                </a:cubicBezTo>
                <a:lnTo>
                  <a:pt x="227556" y="308574"/>
                </a:lnTo>
                <a:cubicBezTo>
                  <a:pt x="234143" y="307686"/>
                  <a:pt x="240640" y="305375"/>
                  <a:pt x="246604" y="301731"/>
                </a:cubicBezTo>
                <a:cubicBezTo>
                  <a:pt x="258353" y="294443"/>
                  <a:pt x="320482" y="255869"/>
                  <a:pt x="332142" y="248670"/>
                </a:cubicBezTo>
                <a:cubicBezTo>
                  <a:pt x="340598" y="243426"/>
                  <a:pt x="346918" y="235960"/>
                  <a:pt x="350656" y="227517"/>
                </a:cubicBezTo>
                <a:lnTo>
                  <a:pt x="426492" y="194809"/>
                </a:lnTo>
                <a:cubicBezTo>
                  <a:pt x="444116" y="187166"/>
                  <a:pt x="452216" y="166723"/>
                  <a:pt x="444561" y="149125"/>
                </a:cubicBezTo>
                <a:cubicBezTo>
                  <a:pt x="436995" y="131527"/>
                  <a:pt x="416523" y="123439"/>
                  <a:pt x="398899" y="131083"/>
                </a:cubicBezTo>
                <a:lnTo>
                  <a:pt x="324843" y="163079"/>
                </a:lnTo>
                <a:cubicBezTo>
                  <a:pt x="311047" y="157480"/>
                  <a:pt x="294847" y="158369"/>
                  <a:pt x="281229" y="166812"/>
                </a:cubicBezTo>
                <a:lnTo>
                  <a:pt x="264851" y="176945"/>
                </a:lnTo>
                <a:lnTo>
                  <a:pt x="264851" y="172412"/>
                </a:lnTo>
                <a:cubicBezTo>
                  <a:pt x="264673" y="145215"/>
                  <a:pt x="250164" y="120595"/>
                  <a:pt x="227556" y="106997"/>
                </a:cubicBezTo>
                <a:lnTo>
                  <a:pt x="227556" y="81311"/>
                </a:lnTo>
                <a:cubicBezTo>
                  <a:pt x="227556" y="73934"/>
                  <a:pt x="233520" y="67979"/>
                  <a:pt x="240907" y="67979"/>
                </a:cubicBezTo>
                <a:lnTo>
                  <a:pt x="340865" y="67979"/>
                </a:lnTo>
                <a:lnTo>
                  <a:pt x="403261" y="5675"/>
                </a:lnTo>
                <a:cubicBezTo>
                  <a:pt x="405753" y="3186"/>
                  <a:pt x="409135" y="1764"/>
                  <a:pt x="412696" y="1764"/>
                </a:cubicBezTo>
                <a:close/>
                <a:moveTo>
                  <a:pt x="122882" y="0"/>
                </a:moveTo>
                <a:cubicBezTo>
                  <a:pt x="150465" y="0"/>
                  <a:pt x="172798" y="22402"/>
                  <a:pt x="172798" y="49960"/>
                </a:cubicBezTo>
                <a:cubicBezTo>
                  <a:pt x="172798" y="77608"/>
                  <a:pt x="150376" y="99921"/>
                  <a:pt x="122882" y="99921"/>
                </a:cubicBezTo>
                <a:cubicBezTo>
                  <a:pt x="95388" y="99921"/>
                  <a:pt x="72877" y="77697"/>
                  <a:pt x="72877" y="49960"/>
                </a:cubicBezTo>
                <a:cubicBezTo>
                  <a:pt x="72877" y="22402"/>
                  <a:pt x="95210" y="0"/>
                  <a:pt x="122882" y="0"/>
                </a:cubicBezTo>
                <a:close/>
              </a:path>
            </a:pathLst>
          </a:custGeom>
          <a:solidFill>
            <a:srgbClr val="C00000"/>
          </a:solidFill>
          <a:ln>
            <a:noFill/>
          </a:ln>
        </p:spPr>
        <p:txBody>
          <a:bodyPr/>
          <a:lstStyle/>
          <a:p>
            <a:endParaRPr lang="zh-CN" altLang="en-US" dirty="0">
              <a:latin typeface="+mn-lt"/>
              <a:ea typeface="+mn-ea"/>
              <a:cs typeface="+mn-ea"/>
              <a:sym typeface="+mn-lt"/>
            </a:endParaRPr>
          </a:p>
        </p:txBody>
      </p:sp>
      <p:sp>
        <p:nvSpPr>
          <p:cNvPr id="7" name="student_182335">
            <a:extLst>
              <a:ext uri="{FF2B5EF4-FFF2-40B4-BE49-F238E27FC236}">
                <a16:creationId xmlns:a16="http://schemas.microsoft.com/office/drawing/2014/main" id="{3A021CF9-BEFD-49FF-A033-CA2F0A2D5BF1}"/>
              </a:ext>
            </a:extLst>
          </p:cNvPr>
          <p:cNvSpPr>
            <a:spLocks noChangeAspect="1"/>
          </p:cNvSpPr>
          <p:nvPr/>
        </p:nvSpPr>
        <p:spPr bwMode="auto">
          <a:xfrm>
            <a:off x="8041417" y="1826268"/>
            <a:ext cx="609685" cy="608753"/>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cxnSp>
        <p:nvCxnSpPr>
          <p:cNvPr id="3" name="直接箭头连接符 2">
            <a:extLst>
              <a:ext uri="{FF2B5EF4-FFF2-40B4-BE49-F238E27FC236}">
                <a16:creationId xmlns:a16="http://schemas.microsoft.com/office/drawing/2014/main" id="{6721CCAF-3A6F-45B5-80BB-17760E1E9EA2}"/>
              </a:ext>
            </a:extLst>
          </p:cNvPr>
          <p:cNvCxnSpPr/>
          <p:nvPr/>
        </p:nvCxnSpPr>
        <p:spPr bwMode="auto">
          <a:xfrm>
            <a:off x="1488217" y="2078723"/>
            <a:ext cx="6172200" cy="0"/>
          </a:xfrm>
          <a:prstGeom prst="straightConnector1">
            <a:avLst/>
          </a:prstGeom>
          <a:solidFill>
            <a:schemeClr val="accent1"/>
          </a:solidFill>
          <a:ln w="9525" cap="flat" cmpd="sng" algn="ctr">
            <a:solidFill>
              <a:srgbClr val="C4151C"/>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a:extLst>
              <a:ext uri="{FF2B5EF4-FFF2-40B4-BE49-F238E27FC236}">
                <a16:creationId xmlns:a16="http://schemas.microsoft.com/office/drawing/2014/main" id="{7D11F6B2-F66A-4FEB-B76B-ED53FB7EDCD5}"/>
              </a:ext>
            </a:extLst>
          </p:cNvPr>
          <p:cNvCxnSpPr>
            <a:cxnSpLocks/>
          </p:cNvCxnSpPr>
          <p:nvPr/>
        </p:nvCxnSpPr>
        <p:spPr bwMode="auto">
          <a:xfrm flipH="1">
            <a:off x="1488217" y="2231123"/>
            <a:ext cx="6101442" cy="1"/>
          </a:xfrm>
          <a:prstGeom prst="straightConnector1">
            <a:avLst/>
          </a:prstGeom>
          <a:solidFill>
            <a:schemeClr val="accent1"/>
          </a:solidFill>
          <a:ln w="9525" cap="flat" cmpd="sng" algn="ctr">
            <a:solidFill>
              <a:srgbClr val="C4151C"/>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C356573D-E451-4AC8-B529-0BA4C1CDF758}"/>
              </a:ext>
            </a:extLst>
          </p:cNvPr>
          <p:cNvSpPr txBox="1"/>
          <p:nvPr/>
        </p:nvSpPr>
        <p:spPr>
          <a:xfrm>
            <a:off x="3510238" y="1535276"/>
            <a:ext cx="3050835" cy="379591"/>
          </a:xfrm>
          <a:prstGeom prst="rect">
            <a:avLst/>
          </a:prstGeom>
          <a:noFill/>
        </p:spPr>
        <p:txBody>
          <a:bodyPr wrap="none" rtlCol="0">
            <a:spAutoFit/>
          </a:bodyPr>
          <a:lstStyle/>
          <a:p>
            <a:r>
              <a:rPr lang="zh-CN" altLang="en-US" sz="2800" dirty="0">
                <a:latin typeface="+mn-lt"/>
                <a:ea typeface="+mn-ea"/>
                <a:cs typeface="+mn-ea"/>
                <a:sym typeface="+mn-lt"/>
              </a:rPr>
              <a:t>需要修改的部分和修改意见</a:t>
            </a:r>
          </a:p>
        </p:txBody>
      </p:sp>
      <p:sp>
        <p:nvSpPr>
          <p:cNvPr id="15" name="文本框 14">
            <a:extLst>
              <a:ext uri="{FF2B5EF4-FFF2-40B4-BE49-F238E27FC236}">
                <a16:creationId xmlns:a16="http://schemas.microsoft.com/office/drawing/2014/main" id="{19A4C453-FEA4-4003-B172-7722142F6F10}"/>
              </a:ext>
            </a:extLst>
          </p:cNvPr>
          <p:cNvSpPr txBox="1"/>
          <p:nvPr/>
        </p:nvSpPr>
        <p:spPr>
          <a:xfrm>
            <a:off x="3850417" y="2266502"/>
            <a:ext cx="1617751" cy="379591"/>
          </a:xfrm>
          <a:prstGeom prst="rect">
            <a:avLst/>
          </a:prstGeom>
          <a:noFill/>
        </p:spPr>
        <p:txBody>
          <a:bodyPr wrap="none" rtlCol="0">
            <a:spAutoFit/>
          </a:bodyPr>
          <a:lstStyle/>
          <a:p>
            <a:r>
              <a:rPr lang="zh-CN" altLang="en-US" sz="2800" dirty="0">
                <a:latin typeface="+mn-lt"/>
                <a:ea typeface="+mn-ea"/>
                <a:cs typeface="+mn-ea"/>
                <a:sym typeface="+mn-lt"/>
              </a:rPr>
              <a:t>修改后的内容</a:t>
            </a:r>
          </a:p>
        </p:txBody>
      </p:sp>
      <p:sp>
        <p:nvSpPr>
          <p:cNvPr id="16" name="word_236692">
            <a:extLst>
              <a:ext uri="{FF2B5EF4-FFF2-40B4-BE49-F238E27FC236}">
                <a16:creationId xmlns:a16="http://schemas.microsoft.com/office/drawing/2014/main" id="{EE110F07-F9BB-4D1D-B0DA-827C054990A7}"/>
              </a:ext>
            </a:extLst>
          </p:cNvPr>
          <p:cNvSpPr>
            <a:spLocks noChangeAspect="1"/>
          </p:cNvSpPr>
          <p:nvPr/>
        </p:nvSpPr>
        <p:spPr bwMode="auto">
          <a:xfrm>
            <a:off x="3207056" y="1646544"/>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17" name="word_236692">
            <a:extLst>
              <a:ext uri="{FF2B5EF4-FFF2-40B4-BE49-F238E27FC236}">
                <a16:creationId xmlns:a16="http://schemas.microsoft.com/office/drawing/2014/main" id="{3E2FB8B4-EED7-4A63-8DDB-6903B732616C}"/>
              </a:ext>
            </a:extLst>
          </p:cNvPr>
          <p:cNvSpPr>
            <a:spLocks noChangeAspect="1"/>
          </p:cNvSpPr>
          <p:nvPr/>
        </p:nvSpPr>
        <p:spPr bwMode="auto">
          <a:xfrm>
            <a:off x="5589415" y="2404800"/>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18" name="unknown_71434">
            <a:extLst>
              <a:ext uri="{FF2B5EF4-FFF2-40B4-BE49-F238E27FC236}">
                <a16:creationId xmlns:a16="http://schemas.microsoft.com/office/drawing/2014/main" id="{D3B604A6-D5F2-4805-B977-3C691E5304C9}"/>
              </a:ext>
            </a:extLst>
          </p:cNvPr>
          <p:cNvSpPr>
            <a:spLocks noChangeAspect="1"/>
          </p:cNvSpPr>
          <p:nvPr/>
        </p:nvSpPr>
        <p:spPr bwMode="auto">
          <a:xfrm>
            <a:off x="628281" y="3150429"/>
            <a:ext cx="472213" cy="533485"/>
          </a:xfrm>
          <a:custGeom>
            <a:avLst/>
            <a:gdLst>
              <a:gd name="T0" fmla="*/ 5722 w 5834"/>
              <a:gd name="T1" fmla="*/ 3198 h 6602"/>
              <a:gd name="T2" fmla="*/ 5077 w 5834"/>
              <a:gd name="T3" fmla="*/ 2197 h 6602"/>
              <a:gd name="T4" fmla="*/ 3543 w 5834"/>
              <a:gd name="T5" fmla="*/ 191 h 6602"/>
              <a:gd name="T6" fmla="*/ 1734 w 5834"/>
              <a:gd name="T7" fmla="*/ 165 h 6602"/>
              <a:gd name="T8" fmla="*/ 429 w 5834"/>
              <a:gd name="T9" fmla="*/ 3196 h 6602"/>
              <a:gd name="T10" fmla="*/ 959 w 5834"/>
              <a:gd name="T11" fmla="*/ 4134 h 6602"/>
              <a:gd name="T12" fmla="*/ 534 w 5834"/>
              <a:gd name="T13" fmla="*/ 6085 h 6602"/>
              <a:gd name="T14" fmla="*/ 618 w 5834"/>
              <a:gd name="T15" fmla="*/ 6443 h 6602"/>
              <a:gd name="T16" fmla="*/ 950 w 5834"/>
              <a:gd name="T17" fmla="*/ 6602 h 6602"/>
              <a:gd name="T18" fmla="*/ 2409 w 5834"/>
              <a:gd name="T19" fmla="*/ 6602 h 6602"/>
              <a:gd name="T20" fmla="*/ 2833 w 5834"/>
              <a:gd name="T21" fmla="*/ 6222 h 6602"/>
              <a:gd name="T22" fmla="*/ 2930 w 5834"/>
              <a:gd name="T23" fmla="*/ 5331 h 6602"/>
              <a:gd name="T24" fmla="*/ 3231 w 5834"/>
              <a:gd name="T25" fmla="*/ 5366 h 6602"/>
              <a:gd name="T26" fmla="*/ 5075 w 5834"/>
              <a:gd name="T27" fmla="*/ 3748 h 6602"/>
              <a:gd name="T28" fmla="*/ 5529 w 5834"/>
              <a:gd name="T29" fmla="*/ 3767 h 6602"/>
              <a:gd name="T30" fmla="*/ 5794 w 5834"/>
              <a:gd name="T31" fmla="*/ 3540 h 6602"/>
              <a:gd name="T32" fmla="*/ 5722 w 5834"/>
              <a:gd name="T33" fmla="*/ 3198 h 6602"/>
              <a:gd name="T34" fmla="*/ 2729 w 5834"/>
              <a:gd name="T35" fmla="*/ 4352 h 6602"/>
              <a:gd name="T36" fmla="*/ 2294 w 5834"/>
              <a:gd name="T37" fmla="*/ 3907 h 6602"/>
              <a:gd name="T38" fmla="*/ 2729 w 5834"/>
              <a:gd name="T39" fmla="*/ 3463 h 6602"/>
              <a:gd name="T40" fmla="*/ 3168 w 5834"/>
              <a:gd name="T41" fmla="*/ 3907 h 6602"/>
              <a:gd name="T42" fmla="*/ 2729 w 5834"/>
              <a:gd name="T43" fmla="*/ 4352 h 6602"/>
              <a:gd name="T44" fmla="*/ 3320 w 5834"/>
              <a:gd name="T45" fmla="*/ 2535 h 6602"/>
              <a:gd name="T46" fmla="*/ 3071 w 5834"/>
              <a:gd name="T47" fmla="*/ 3145 h 6602"/>
              <a:gd name="T48" fmla="*/ 2983 w 5834"/>
              <a:gd name="T49" fmla="*/ 3233 h 6602"/>
              <a:gd name="T50" fmla="*/ 2506 w 5834"/>
              <a:gd name="T51" fmla="*/ 3233 h 6602"/>
              <a:gd name="T52" fmla="*/ 2418 w 5834"/>
              <a:gd name="T53" fmla="*/ 3149 h 6602"/>
              <a:gd name="T54" fmla="*/ 2416 w 5834"/>
              <a:gd name="T55" fmla="*/ 3106 h 6602"/>
              <a:gd name="T56" fmla="*/ 2704 w 5834"/>
              <a:gd name="T57" fmla="*/ 2339 h 6602"/>
              <a:gd name="T58" fmla="*/ 2987 w 5834"/>
              <a:gd name="T59" fmla="*/ 1831 h 6602"/>
              <a:gd name="T60" fmla="*/ 2631 w 5834"/>
              <a:gd name="T61" fmla="*/ 1538 h 6602"/>
              <a:gd name="T62" fmla="*/ 2396 w 5834"/>
              <a:gd name="T63" fmla="*/ 1573 h 6602"/>
              <a:gd name="T64" fmla="*/ 2055 w 5834"/>
              <a:gd name="T65" fmla="*/ 1387 h 6602"/>
              <a:gd name="T66" fmla="*/ 2232 w 5834"/>
              <a:gd name="T67" fmla="*/ 1042 h 6602"/>
              <a:gd name="T68" fmla="*/ 2797 w 5834"/>
              <a:gd name="T69" fmla="*/ 952 h 6602"/>
              <a:gd name="T70" fmla="*/ 3735 w 5834"/>
              <a:gd name="T71" fmla="*/ 1714 h 6602"/>
              <a:gd name="T72" fmla="*/ 3320 w 5834"/>
              <a:gd name="T73" fmla="*/ 2535 h 6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34" h="6602">
                <a:moveTo>
                  <a:pt x="5722" y="3198"/>
                </a:moveTo>
                <a:cubicBezTo>
                  <a:pt x="5496" y="2847"/>
                  <a:pt x="5077" y="2197"/>
                  <a:pt x="5077" y="2197"/>
                </a:cubicBezTo>
                <a:cubicBezTo>
                  <a:pt x="4848" y="1189"/>
                  <a:pt x="4260" y="473"/>
                  <a:pt x="3543" y="191"/>
                </a:cubicBezTo>
                <a:cubicBezTo>
                  <a:pt x="3066" y="4"/>
                  <a:pt x="2242" y="0"/>
                  <a:pt x="1734" y="165"/>
                </a:cubicBezTo>
                <a:cubicBezTo>
                  <a:pt x="511" y="560"/>
                  <a:pt x="0" y="1869"/>
                  <a:pt x="429" y="3196"/>
                </a:cubicBezTo>
                <a:cubicBezTo>
                  <a:pt x="545" y="3555"/>
                  <a:pt x="730" y="3870"/>
                  <a:pt x="959" y="4134"/>
                </a:cubicBezTo>
                <a:lnTo>
                  <a:pt x="534" y="6085"/>
                </a:lnTo>
                <a:cubicBezTo>
                  <a:pt x="506" y="6211"/>
                  <a:pt x="537" y="6343"/>
                  <a:pt x="618" y="6443"/>
                </a:cubicBezTo>
                <a:cubicBezTo>
                  <a:pt x="699" y="6544"/>
                  <a:pt x="821" y="6602"/>
                  <a:pt x="950" y="6602"/>
                </a:cubicBezTo>
                <a:lnTo>
                  <a:pt x="2409" y="6602"/>
                </a:lnTo>
                <a:cubicBezTo>
                  <a:pt x="2627" y="6602"/>
                  <a:pt x="2809" y="6438"/>
                  <a:pt x="2833" y="6222"/>
                </a:cubicBezTo>
                <a:lnTo>
                  <a:pt x="2930" y="5331"/>
                </a:lnTo>
                <a:cubicBezTo>
                  <a:pt x="3029" y="5352"/>
                  <a:pt x="3129" y="5366"/>
                  <a:pt x="3231" y="5366"/>
                </a:cubicBezTo>
                <a:cubicBezTo>
                  <a:pt x="4097" y="5366"/>
                  <a:pt x="4830" y="4813"/>
                  <a:pt x="5075" y="3748"/>
                </a:cubicBezTo>
                <a:lnTo>
                  <a:pt x="5529" y="3767"/>
                </a:lnTo>
                <a:cubicBezTo>
                  <a:pt x="5652" y="3745"/>
                  <a:pt x="5754" y="3658"/>
                  <a:pt x="5794" y="3540"/>
                </a:cubicBezTo>
                <a:cubicBezTo>
                  <a:pt x="5834" y="3421"/>
                  <a:pt x="5798" y="3317"/>
                  <a:pt x="5722" y="3198"/>
                </a:cubicBezTo>
                <a:close/>
                <a:moveTo>
                  <a:pt x="2729" y="4352"/>
                </a:moveTo>
                <a:cubicBezTo>
                  <a:pt x="2470" y="4352"/>
                  <a:pt x="2294" y="4161"/>
                  <a:pt x="2294" y="3907"/>
                </a:cubicBezTo>
                <a:cubicBezTo>
                  <a:pt x="2294" y="3648"/>
                  <a:pt x="2475" y="3463"/>
                  <a:pt x="2729" y="3463"/>
                </a:cubicBezTo>
                <a:cubicBezTo>
                  <a:pt x="2992" y="3463"/>
                  <a:pt x="3164" y="3648"/>
                  <a:pt x="3168" y="3907"/>
                </a:cubicBezTo>
                <a:cubicBezTo>
                  <a:pt x="3168" y="4161"/>
                  <a:pt x="2992" y="4352"/>
                  <a:pt x="2729" y="4352"/>
                </a:cubicBezTo>
                <a:close/>
                <a:moveTo>
                  <a:pt x="3320" y="2535"/>
                </a:moveTo>
                <a:cubicBezTo>
                  <a:pt x="3139" y="2735"/>
                  <a:pt x="3066" y="2925"/>
                  <a:pt x="3071" y="3145"/>
                </a:cubicBezTo>
                <a:cubicBezTo>
                  <a:pt x="3071" y="3194"/>
                  <a:pt x="3031" y="3233"/>
                  <a:pt x="2983" y="3233"/>
                </a:cubicBezTo>
                <a:lnTo>
                  <a:pt x="2506" y="3233"/>
                </a:lnTo>
                <a:cubicBezTo>
                  <a:pt x="2458" y="3233"/>
                  <a:pt x="2420" y="3196"/>
                  <a:pt x="2418" y="3149"/>
                </a:cubicBezTo>
                <a:lnTo>
                  <a:pt x="2416" y="3106"/>
                </a:lnTo>
                <a:cubicBezTo>
                  <a:pt x="2402" y="2857"/>
                  <a:pt x="2484" y="2603"/>
                  <a:pt x="2704" y="2339"/>
                </a:cubicBezTo>
                <a:cubicBezTo>
                  <a:pt x="2861" y="2154"/>
                  <a:pt x="2987" y="1997"/>
                  <a:pt x="2987" y="1831"/>
                </a:cubicBezTo>
                <a:cubicBezTo>
                  <a:pt x="2987" y="1660"/>
                  <a:pt x="2875" y="1548"/>
                  <a:pt x="2631" y="1538"/>
                </a:cubicBezTo>
                <a:cubicBezTo>
                  <a:pt x="2557" y="1538"/>
                  <a:pt x="2475" y="1551"/>
                  <a:pt x="2396" y="1573"/>
                </a:cubicBezTo>
                <a:cubicBezTo>
                  <a:pt x="2251" y="1613"/>
                  <a:pt x="2100" y="1531"/>
                  <a:pt x="2055" y="1387"/>
                </a:cubicBezTo>
                <a:cubicBezTo>
                  <a:pt x="2010" y="1243"/>
                  <a:pt x="2089" y="1089"/>
                  <a:pt x="2232" y="1042"/>
                </a:cubicBezTo>
                <a:cubicBezTo>
                  <a:pt x="2390" y="989"/>
                  <a:pt x="2583" y="952"/>
                  <a:pt x="2797" y="952"/>
                </a:cubicBezTo>
                <a:cubicBezTo>
                  <a:pt x="3442" y="952"/>
                  <a:pt x="3735" y="1309"/>
                  <a:pt x="3735" y="1714"/>
                </a:cubicBezTo>
                <a:cubicBezTo>
                  <a:pt x="3735" y="2085"/>
                  <a:pt x="3505" y="2329"/>
                  <a:pt x="3320" y="2535"/>
                </a:cubicBezTo>
                <a:close/>
              </a:path>
            </a:pathLst>
          </a:custGeom>
          <a:solidFill>
            <a:srgbClr val="C00000"/>
          </a:solidFill>
          <a:ln>
            <a:noFill/>
          </a:ln>
        </p:spPr>
        <p:txBody>
          <a:bodyPr/>
          <a:lstStyle/>
          <a:p>
            <a:endParaRPr lang="zh-CN" altLang="en-US">
              <a:latin typeface="+mn-lt"/>
              <a:ea typeface="+mn-ea"/>
              <a:cs typeface="+mn-ea"/>
              <a:sym typeface="+mn-lt"/>
            </a:endParaRPr>
          </a:p>
        </p:txBody>
      </p:sp>
      <p:sp>
        <p:nvSpPr>
          <p:cNvPr id="12" name="文本框 11">
            <a:extLst>
              <a:ext uri="{FF2B5EF4-FFF2-40B4-BE49-F238E27FC236}">
                <a16:creationId xmlns:a16="http://schemas.microsoft.com/office/drawing/2014/main" id="{774660C2-875F-478A-BDE6-36CF27AAA0C1}"/>
              </a:ext>
            </a:extLst>
          </p:cNvPr>
          <p:cNvSpPr txBox="1"/>
          <p:nvPr/>
        </p:nvSpPr>
        <p:spPr>
          <a:xfrm>
            <a:off x="1517621" y="3023790"/>
            <a:ext cx="5791199" cy="379591"/>
          </a:xfrm>
          <a:prstGeom prst="rect">
            <a:avLst/>
          </a:prstGeom>
          <a:noFill/>
        </p:spPr>
        <p:txBody>
          <a:bodyPr wrap="square" rtlCol="0">
            <a:spAutoFit/>
          </a:bodyPr>
          <a:lstStyle/>
          <a:p>
            <a:r>
              <a:rPr lang="zh-CN" altLang="en-US" sz="2800" dirty="0">
                <a:latin typeface="+mn-lt"/>
                <a:ea typeface="+mn-ea"/>
                <a:cs typeface="+mn-ea"/>
                <a:sym typeface="+mn-lt"/>
              </a:rPr>
              <a:t>学生到底修改了哪些内容，修改前后的差异在哪里？</a:t>
            </a:r>
          </a:p>
        </p:txBody>
      </p:sp>
      <p:sp>
        <p:nvSpPr>
          <p:cNvPr id="20" name="unknown_71434">
            <a:extLst>
              <a:ext uri="{FF2B5EF4-FFF2-40B4-BE49-F238E27FC236}">
                <a16:creationId xmlns:a16="http://schemas.microsoft.com/office/drawing/2014/main" id="{901E7220-2A9E-4BE4-9291-62078CBDF423}"/>
              </a:ext>
            </a:extLst>
          </p:cNvPr>
          <p:cNvSpPr>
            <a:spLocks noChangeAspect="1"/>
          </p:cNvSpPr>
          <p:nvPr/>
        </p:nvSpPr>
        <p:spPr bwMode="auto">
          <a:xfrm flipH="1">
            <a:off x="8093900" y="3814936"/>
            <a:ext cx="487610" cy="533485"/>
          </a:xfrm>
          <a:custGeom>
            <a:avLst/>
            <a:gdLst>
              <a:gd name="T0" fmla="*/ 5722 w 5834"/>
              <a:gd name="T1" fmla="*/ 3198 h 6602"/>
              <a:gd name="T2" fmla="*/ 5077 w 5834"/>
              <a:gd name="T3" fmla="*/ 2197 h 6602"/>
              <a:gd name="T4" fmla="*/ 3543 w 5834"/>
              <a:gd name="T5" fmla="*/ 191 h 6602"/>
              <a:gd name="T6" fmla="*/ 1734 w 5834"/>
              <a:gd name="T7" fmla="*/ 165 h 6602"/>
              <a:gd name="T8" fmla="*/ 429 w 5834"/>
              <a:gd name="T9" fmla="*/ 3196 h 6602"/>
              <a:gd name="T10" fmla="*/ 959 w 5834"/>
              <a:gd name="T11" fmla="*/ 4134 h 6602"/>
              <a:gd name="T12" fmla="*/ 534 w 5834"/>
              <a:gd name="T13" fmla="*/ 6085 h 6602"/>
              <a:gd name="T14" fmla="*/ 618 w 5834"/>
              <a:gd name="T15" fmla="*/ 6443 h 6602"/>
              <a:gd name="T16" fmla="*/ 950 w 5834"/>
              <a:gd name="T17" fmla="*/ 6602 h 6602"/>
              <a:gd name="T18" fmla="*/ 2409 w 5834"/>
              <a:gd name="T19" fmla="*/ 6602 h 6602"/>
              <a:gd name="T20" fmla="*/ 2833 w 5834"/>
              <a:gd name="T21" fmla="*/ 6222 h 6602"/>
              <a:gd name="T22" fmla="*/ 2930 w 5834"/>
              <a:gd name="T23" fmla="*/ 5331 h 6602"/>
              <a:gd name="T24" fmla="*/ 3231 w 5834"/>
              <a:gd name="T25" fmla="*/ 5366 h 6602"/>
              <a:gd name="T26" fmla="*/ 5075 w 5834"/>
              <a:gd name="T27" fmla="*/ 3748 h 6602"/>
              <a:gd name="T28" fmla="*/ 5529 w 5834"/>
              <a:gd name="T29" fmla="*/ 3767 h 6602"/>
              <a:gd name="T30" fmla="*/ 5794 w 5834"/>
              <a:gd name="T31" fmla="*/ 3540 h 6602"/>
              <a:gd name="T32" fmla="*/ 5722 w 5834"/>
              <a:gd name="T33" fmla="*/ 3198 h 6602"/>
              <a:gd name="T34" fmla="*/ 2729 w 5834"/>
              <a:gd name="T35" fmla="*/ 4352 h 6602"/>
              <a:gd name="T36" fmla="*/ 2294 w 5834"/>
              <a:gd name="T37" fmla="*/ 3907 h 6602"/>
              <a:gd name="T38" fmla="*/ 2729 w 5834"/>
              <a:gd name="T39" fmla="*/ 3463 h 6602"/>
              <a:gd name="T40" fmla="*/ 3168 w 5834"/>
              <a:gd name="T41" fmla="*/ 3907 h 6602"/>
              <a:gd name="T42" fmla="*/ 2729 w 5834"/>
              <a:gd name="T43" fmla="*/ 4352 h 6602"/>
              <a:gd name="T44" fmla="*/ 3320 w 5834"/>
              <a:gd name="T45" fmla="*/ 2535 h 6602"/>
              <a:gd name="T46" fmla="*/ 3071 w 5834"/>
              <a:gd name="T47" fmla="*/ 3145 h 6602"/>
              <a:gd name="T48" fmla="*/ 2983 w 5834"/>
              <a:gd name="T49" fmla="*/ 3233 h 6602"/>
              <a:gd name="T50" fmla="*/ 2506 w 5834"/>
              <a:gd name="T51" fmla="*/ 3233 h 6602"/>
              <a:gd name="T52" fmla="*/ 2418 w 5834"/>
              <a:gd name="T53" fmla="*/ 3149 h 6602"/>
              <a:gd name="T54" fmla="*/ 2416 w 5834"/>
              <a:gd name="T55" fmla="*/ 3106 h 6602"/>
              <a:gd name="T56" fmla="*/ 2704 w 5834"/>
              <a:gd name="T57" fmla="*/ 2339 h 6602"/>
              <a:gd name="T58" fmla="*/ 2987 w 5834"/>
              <a:gd name="T59" fmla="*/ 1831 h 6602"/>
              <a:gd name="T60" fmla="*/ 2631 w 5834"/>
              <a:gd name="T61" fmla="*/ 1538 h 6602"/>
              <a:gd name="T62" fmla="*/ 2396 w 5834"/>
              <a:gd name="T63" fmla="*/ 1573 h 6602"/>
              <a:gd name="T64" fmla="*/ 2055 w 5834"/>
              <a:gd name="T65" fmla="*/ 1387 h 6602"/>
              <a:gd name="T66" fmla="*/ 2232 w 5834"/>
              <a:gd name="T67" fmla="*/ 1042 h 6602"/>
              <a:gd name="T68" fmla="*/ 2797 w 5834"/>
              <a:gd name="T69" fmla="*/ 952 h 6602"/>
              <a:gd name="T70" fmla="*/ 3735 w 5834"/>
              <a:gd name="T71" fmla="*/ 1714 h 6602"/>
              <a:gd name="T72" fmla="*/ 3320 w 5834"/>
              <a:gd name="T73" fmla="*/ 2535 h 6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34" h="6602">
                <a:moveTo>
                  <a:pt x="5722" y="3198"/>
                </a:moveTo>
                <a:cubicBezTo>
                  <a:pt x="5496" y="2847"/>
                  <a:pt x="5077" y="2197"/>
                  <a:pt x="5077" y="2197"/>
                </a:cubicBezTo>
                <a:cubicBezTo>
                  <a:pt x="4848" y="1189"/>
                  <a:pt x="4260" y="473"/>
                  <a:pt x="3543" y="191"/>
                </a:cubicBezTo>
                <a:cubicBezTo>
                  <a:pt x="3066" y="4"/>
                  <a:pt x="2242" y="0"/>
                  <a:pt x="1734" y="165"/>
                </a:cubicBezTo>
                <a:cubicBezTo>
                  <a:pt x="511" y="560"/>
                  <a:pt x="0" y="1869"/>
                  <a:pt x="429" y="3196"/>
                </a:cubicBezTo>
                <a:cubicBezTo>
                  <a:pt x="545" y="3555"/>
                  <a:pt x="730" y="3870"/>
                  <a:pt x="959" y="4134"/>
                </a:cubicBezTo>
                <a:lnTo>
                  <a:pt x="534" y="6085"/>
                </a:lnTo>
                <a:cubicBezTo>
                  <a:pt x="506" y="6211"/>
                  <a:pt x="537" y="6343"/>
                  <a:pt x="618" y="6443"/>
                </a:cubicBezTo>
                <a:cubicBezTo>
                  <a:pt x="699" y="6544"/>
                  <a:pt x="821" y="6602"/>
                  <a:pt x="950" y="6602"/>
                </a:cubicBezTo>
                <a:lnTo>
                  <a:pt x="2409" y="6602"/>
                </a:lnTo>
                <a:cubicBezTo>
                  <a:pt x="2627" y="6602"/>
                  <a:pt x="2809" y="6438"/>
                  <a:pt x="2833" y="6222"/>
                </a:cubicBezTo>
                <a:lnTo>
                  <a:pt x="2930" y="5331"/>
                </a:lnTo>
                <a:cubicBezTo>
                  <a:pt x="3029" y="5352"/>
                  <a:pt x="3129" y="5366"/>
                  <a:pt x="3231" y="5366"/>
                </a:cubicBezTo>
                <a:cubicBezTo>
                  <a:pt x="4097" y="5366"/>
                  <a:pt x="4830" y="4813"/>
                  <a:pt x="5075" y="3748"/>
                </a:cubicBezTo>
                <a:lnTo>
                  <a:pt x="5529" y="3767"/>
                </a:lnTo>
                <a:cubicBezTo>
                  <a:pt x="5652" y="3745"/>
                  <a:pt x="5754" y="3658"/>
                  <a:pt x="5794" y="3540"/>
                </a:cubicBezTo>
                <a:cubicBezTo>
                  <a:pt x="5834" y="3421"/>
                  <a:pt x="5798" y="3317"/>
                  <a:pt x="5722" y="3198"/>
                </a:cubicBezTo>
                <a:close/>
                <a:moveTo>
                  <a:pt x="2729" y="4352"/>
                </a:moveTo>
                <a:cubicBezTo>
                  <a:pt x="2470" y="4352"/>
                  <a:pt x="2294" y="4161"/>
                  <a:pt x="2294" y="3907"/>
                </a:cubicBezTo>
                <a:cubicBezTo>
                  <a:pt x="2294" y="3648"/>
                  <a:pt x="2475" y="3463"/>
                  <a:pt x="2729" y="3463"/>
                </a:cubicBezTo>
                <a:cubicBezTo>
                  <a:pt x="2992" y="3463"/>
                  <a:pt x="3164" y="3648"/>
                  <a:pt x="3168" y="3907"/>
                </a:cubicBezTo>
                <a:cubicBezTo>
                  <a:pt x="3168" y="4161"/>
                  <a:pt x="2992" y="4352"/>
                  <a:pt x="2729" y="4352"/>
                </a:cubicBezTo>
                <a:close/>
                <a:moveTo>
                  <a:pt x="3320" y="2535"/>
                </a:moveTo>
                <a:cubicBezTo>
                  <a:pt x="3139" y="2735"/>
                  <a:pt x="3066" y="2925"/>
                  <a:pt x="3071" y="3145"/>
                </a:cubicBezTo>
                <a:cubicBezTo>
                  <a:pt x="3071" y="3194"/>
                  <a:pt x="3031" y="3233"/>
                  <a:pt x="2983" y="3233"/>
                </a:cubicBezTo>
                <a:lnTo>
                  <a:pt x="2506" y="3233"/>
                </a:lnTo>
                <a:cubicBezTo>
                  <a:pt x="2458" y="3233"/>
                  <a:pt x="2420" y="3196"/>
                  <a:pt x="2418" y="3149"/>
                </a:cubicBezTo>
                <a:lnTo>
                  <a:pt x="2416" y="3106"/>
                </a:lnTo>
                <a:cubicBezTo>
                  <a:pt x="2402" y="2857"/>
                  <a:pt x="2484" y="2603"/>
                  <a:pt x="2704" y="2339"/>
                </a:cubicBezTo>
                <a:cubicBezTo>
                  <a:pt x="2861" y="2154"/>
                  <a:pt x="2987" y="1997"/>
                  <a:pt x="2987" y="1831"/>
                </a:cubicBezTo>
                <a:cubicBezTo>
                  <a:pt x="2987" y="1660"/>
                  <a:pt x="2875" y="1548"/>
                  <a:pt x="2631" y="1538"/>
                </a:cubicBezTo>
                <a:cubicBezTo>
                  <a:pt x="2557" y="1538"/>
                  <a:pt x="2475" y="1551"/>
                  <a:pt x="2396" y="1573"/>
                </a:cubicBezTo>
                <a:cubicBezTo>
                  <a:pt x="2251" y="1613"/>
                  <a:pt x="2100" y="1531"/>
                  <a:pt x="2055" y="1387"/>
                </a:cubicBezTo>
                <a:cubicBezTo>
                  <a:pt x="2010" y="1243"/>
                  <a:pt x="2089" y="1089"/>
                  <a:pt x="2232" y="1042"/>
                </a:cubicBezTo>
                <a:cubicBezTo>
                  <a:pt x="2390" y="989"/>
                  <a:pt x="2583" y="952"/>
                  <a:pt x="2797" y="952"/>
                </a:cubicBezTo>
                <a:cubicBezTo>
                  <a:pt x="3442" y="952"/>
                  <a:pt x="3735" y="1309"/>
                  <a:pt x="3735" y="1714"/>
                </a:cubicBezTo>
                <a:cubicBezTo>
                  <a:pt x="3735" y="2085"/>
                  <a:pt x="3505" y="2329"/>
                  <a:pt x="3320" y="2535"/>
                </a:cubicBezTo>
                <a:close/>
              </a:path>
            </a:pathLst>
          </a:custGeom>
          <a:solidFill>
            <a:srgbClr val="C00000"/>
          </a:solidFill>
          <a:ln>
            <a:noFill/>
          </a:ln>
        </p:spPr>
        <p:txBody>
          <a:bodyPr/>
          <a:lstStyle/>
          <a:p>
            <a:endParaRPr lang="zh-CN" altLang="en-US">
              <a:latin typeface="+mn-lt"/>
              <a:ea typeface="+mn-ea"/>
              <a:cs typeface="+mn-ea"/>
              <a:sym typeface="+mn-lt"/>
            </a:endParaRPr>
          </a:p>
        </p:txBody>
      </p:sp>
      <p:sp>
        <p:nvSpPr>
          <p:cNvPr id="21" name="文本框 20">
            <a:extLst>
              <a:ext uri="{FF2B5EF4-FFF2-40B4-BE49-F238E27FC236}">
                <a16:creationId xmlns:a16="http://schemas.microsoft.com/office/drawing/2014/main" id="{A41A17B2-7A99-4FF0-8E7D-FE32873E06B9}"/>
              </a:ext>
            </a:extLst>
          </p:cNvPr>
          <p:cNvSpPr txBox="1"/>
          <p:nvPr/>
        </p:nvSpPr>
        <p:spPr>
          <a:xfrm>
            <a:off x="2596375" y="3754160"/>
            <a:ext cx="5055488" cy="954107"/>
          </a:xfrm>
          <a:prstGeom prst="rect">
            <a:avLst/>
          </a:prstGeom>
          <a:noFill/>
        </p:spPr>
        <p:txBody>
          <a:bodyPr wrap="square" rtlCol="0">
            <a:spAutoFit/>
          </a:bodyPr>
          <a:lstStyle/>
          <a:p>
            <a:r>
              <a:rPr lang="zh-CN" altLang="en-US" sz="2800" dirty="0">
                <a:latin typeface="+mn-lt"/>
                <a:ea typeface="+mn-ea"/>
                <a:cs typeface="+mn-ea"/>
                <a:sym typeface="+mn-lt"/>
              </a:rPr>
              <a:t>老师怎么老是让我修改这部分，是不是不知道我已经修改过了？或者每次需要修改的问题不一样，我要去看看老师给出的历史意见！</a:t>
            </a:r>
          </a:p>
        </p:txBody>
      </p:sp>
      <p:sp>
        <p:nvSpPr>
          <p:cNvPr id="13" name="对话气泡: 矩形 12">
            <a:extLst>
              <a:ext uri="{FF2B5EF4-FFF2-40B4-BE49-F238E27FC236}">
                <a16:creationId xmlns:a16="http://schemas.microsoft.com/office/drawing/2014/main" id="{118EA051-D3C7-4B13-82DD-0A92E78748BD}"/>
              </a:ext>
            </a:extLst>
          </p:cNvPr>
          <p:cNvSpPr/>
          <p:nvPr/>
        </p:nvSpPr>
        <p:spPr bwMode="auto">
          <a:xfrm>
            <a:off x="1492681" y="3006288"/>
            <a:ext cx="5678157" cy="533486"/>
          </a:xfrm>
          <a:prstGeom prst="wedgeRectCallout">
            <a:avLst>
              <a:gd name="adj1" fmla="val -56263"/>
              <a:gd name="adj2" fmla="val 19808"/>
            </a:avLst>
          </a:prstGeom>
          <a:noFill/>
          <a:ln w="9525" cap="flat" cmpd="sng" algn="ctr">
            <a:solidFill>
              <a:srgbClr val="C4151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23" name="对话气泡: 矩形 22">
            <a:extLst>
              <a:ext uri="{FF2B5EF4-FFF2-40B4-BE49-F238E27FC236}">
                <a16:creationId xmlns:a16="http://schemas.microsoft.com/office/drawing/2014/main" id="{EBA5DE50-DDE5-41EA-8CEC-D3842E94CEFA}"/>
              </a:ext>
            </a:extLst>
          </p:cNvPr>
          <p:cNvSpPr/>
          <p:nvPr/>
        </p:nvSpPr>
        <p:spPr bwMode="auto">
          <a:xfrm>
            <a:off x="2596375" y="3759264"/>
            <a:ext cx="4982050" cy="1046272"/>
          </a:xfrm>
          <a:prstGeom prst="wedgeRectCallout">
            <a:avLst>
              <a:gd name="adj1" fmla="val 59458"/>
              <a:gd name="adj2" fmla="val -7754"/>
            </a:avLst>
          </a:prstGeom>
          <a:noFill/>
          <a:ln w="9525" cap="flat" cmpd="sng" algn="ctr">
            <a:solidFill>
              <a:srgbClr val="C4151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24" name="word_236692">
            <a:extLst>
              <a:ext uri="{FF2B5EF4-FFF2-40B4-BE49-F238E27FC236}">
                <a16:creationId xmlns:a16="http://schemas.microsoft.com/office/drawing/2014/main" id="{70D59EA9-8FC3-4B7C-80D8-ED800DE8F752}"/>
              </a:ext>
            </a:extLst>
          </p:cNvPr>
          <p:cNvSpPr>
            <a:spLocks noChangeAspect="1"/>
          </p:cNvSpPr>
          <p:nvPr/>
        </p:nvSpPr>
        <p:spPr bwMode="auto">
          <a:xfrm>
            <a:off x="2373824"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25" name="word_236692">
            <a:extLst>
              <a:ext uri="{FF2B5EF4-FFF2-40B4-BE49-F238E27FC236}">
                <a16:creationId xmlns:a16="http://schemas.microsoft.com/office/drawing/2014/main" id="{28900E8D-386E-4966-A039-7C89CC5DD16B}"/>
              </a:ext>
            </a:extLst>
          </p:cNvPr>
          <p:cNvSpPr>
            <a:spLocks noChangeAspect="1"/>
          </p:cNvSpPr>
          <p:nvPr/>
        </p:nvSpPr>
        <p:spPr bwMode="auto">
          <a:xfrm>
            <a:off x="2725752"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26" name="word_236692">
            <a:extLst>
              <a:ext uri="{FF2B5EF4-FFF2-40B4-BE49-F238E27FC236}">
                <a16:creationId xmlns:a16="http://schemas.microsoft.com/office/drawing/2014/main" id="{331A38E2-9A59-4132-8402-40CC25E8EDC0}"/>
              </a:ext>
            </a:extLst>
          </p:cNvPr>
          <p:cNvSpPr>
            <a:spLocks noChangeAspect="1"/>
          </p:cNvSpPr>
          <p:nvPr/>
        </p:nvSpPr>
        <p:spPr bwMode="auto">
          <a:xfrm>
            <a:off x="3077679"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27" name="word_236692">
            <a:extLst>
              <a:ext uri="{FF2B5EF4-FFF2-40B4-BE49-F238E27FC236}">
                <a16:creationId xmlns:a16="http://schemas.microsoft.com/office/drawing/2014/main" id="{6EFF43FD-85A4-43BE-8FD8-7FB8FB7B04D7}"/>
              </a:ext>
            </a:extLst>
          </p:cNvPr>
          <p:cNvSpPr>
            <a:spLocks noChangeAspect="1"/>
          </p:cNvSpPr>
          <p:nvPr/>
        </p:nvSpPr>
        <p:spPr bwMode="auto">
          <a:xfrm>
            <a:off x="3429607"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28" name="word_236692">
            <a:extLst>
              <a:ext uri="{FF2B5EF4-FFF2-40B4-BE49-F238E27FC236}">
                <a16:creationId xmlns:a16="http://schemas.microsoft.com/office/drawing/2014/main" id="{5D746504-5395-4998-A3ED-0A9839022631}"/>
              </a:ext>
            </a:extLst>
          </p:cNvPr>
          <p:cNvSpPr>
            <a:spLocks noChangeAspect="1"/>
          </p:cNvSpPr>
          <p:nvPr/>
        </p:nvSpPr>
        <p:spPr bwMode="auto">
          <a:xfrm>
            <a:off x="3781535"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29" name="word_236692">
            <a:extLst>
              <a:ext uri="{FF2B5EF4-FFF2-40B4-BE49-F238E27FC236}">
                <a16:creationId xmlns:a16="http://schemas.microsoft.com/office/drawing/2014/main" id="{8E3067F9-6D72-49DB-9687-A2692D9AC50B}"/>
              </a:ext>
            </a:extLst>
          </p:cNvPr>
          <p:cNvSpPr>
            <a:spLocks noChangeAspect="1"/>
          </p:cNvSpPr>
          <p:nvPr/>
        </p:nvSpPr>
        <p:spPr bwMode="auto">
          <a:xfrm>
            <a:off x="4133463"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0" name="word_236692">
            <a:extLst>
              <a:ext uri="{FF2B5EF4-FFF2-40B4-BE49-F238E27FC236}">
                <a16:creationId xmlns:a16="http://schemas.microsoft.com/office/drawing/2014/main" id="{2E2A15C4-ADF6-41CD-874E-9540DE4F6036}"/>
              </a:ext>
            </a:extLst>
          </p:cNvPr>
          <p:cNvSpPr>
            <a:spLocks noChangeAspect="1"/>
          </p:cNvSpPr>
          <p:nvPr/>
        </p:nvSpPr>
        <p:spPr bwMode="auto">
          <a:xfrm>
            <a:off x="4485390"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1" name="word_236692">
            <a:extLst>
              <a:ext uri="{FF2B5EF4-FFF2-40B4-BE49-F238E27FC236}">
                <a16:creationId xmlns:a16="http://schemas.microsoft.com/office/drawing/2014/main" id="{AA29AC35-7276-4465-B455-93EFC87C8075}"/>
              </a:ext>
            </a:extLst>
          </p:cNvPr>
          <p:cNvSpPr>
            <a:spLocks noChangeAspect="1"/>
          </p:cNvSpPr>
          <p:nvPr/>
        </p:nvSpPr>
        <p:spPr bwMode="auto">
          <a:xfrm>
            <a:off x="4837318"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2" name="word_236692">
            <a:extLst>
              <a:ext uri="{FF2B5EF4-FFF2-40B4-BE49-F238E27FC236}">
                <a16:creationId xmlns:a16="http://schemas.microsoft.com/office/drawing/2014/main" id="{3E427D6A-CCCD-47AE-A779-F4583CBA0160}"/>
              </a:ext>
            </a:extLst>
          </p:cNvPr>
          <p:cNvSpPr>
            <a:spLocks noChangeAspect="1"/>
          </p:cNvSpPr>
          <p:nvPr/>
        </p:nvSpPr>
        <p:spPr bwMode="auto">
          <a:xfrm>
            <a:off x="5189246"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3" name="word_236692">
            <a:extLst>
              <a:ext uri="{FF2B5EF4-FFF2-40B4-BE49-F238E27FC236}">
                <a16:creationId xmlns:a16="http://schemas.microsoft.com/office/drawing/2014/main" id="{6496AF11-7C46-4A21-8146-BE1B9B5DB4DD}"/>
              </a:ext>
            </a:extLst>
          </p:cNvPr>
          <p:cNvSpPr>
            <a:spLocks noChangeAspect="1"/>
          </p:cNvSpPr>
          <p:nvPr/>
        </p:nvSpPr>
        <p:spPr bwMode="auto">
          <a:xfrm>
            <a:off x="5541173"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4" name="word_236692">
            <a:extLst>
              <a:ext uri="{FF2B5EF4-FFF2-40B4-BE49-F238E27FC236}">
                <a16:creationId xmlns:a16="http://schemas.microsoft.com/office/drawing/2014/main" id="{B8BF2A8C-22AE-47EE-9A2C-395E545DF5E4}"/>
              </a:ext>
            </a:extLst>
          </p:cNvPr>
          <p:cNvSpPr>
            <a:spLocks noChangeAspect="1"/>
          </p:cNvSpPr>
          <p:nvPr/>
        </p:nvSpPr>
        <p:spPr bwMode="auto">
          <a:xfrm>
            <a:off x="5893101"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5" name="word_236692">
            <a:extLst>
              <a:ext uri="{FF2B5EF4-FFF2-40B4-BE49-F238E27FC236}">
                <a16:creationId xmlns:a16="http://schemas.microsoft.com/office/drawing/2014/main" id="{CCE4C77D-A1F2-4C98-9AE1-317B84F33E49}"/>
              </a:ext>
            </a:extLst>
          </p:cNvPr>
          <p:cNvSpPr>
            <a:spLocks noChangeAspect="1"/>
          </p:cNvSpPr>
          <p:nvPr/>
        </p:nvSpPr>
        <p:spPr bwMode="auto">
          <a:xfrm>
            <a:off x="6245029"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6" name="word_236692">
            <a:extLst>
              <a:ext uri="{FF2B5EF4-FFF2-40B4-BE49-F238E27FC236}">
                <a16:creationId xmlns:a16="http://schemas.microsoft.com/office/drawing/2014/main" id="{9484ACA8-CFD0-4079-A3F2-856AAB2F5A35}"/>
              </a:ext>
            </a:extLst>
          </p:cNvPr>
          <p:cNvSpPr>
            <a:spLocks noChangeAspect="1"/>
          </p:cNvSpPr>
          <p:nvPr/>
        </p:nvSpPr>
        <p:spPr bwMode="auto">
          <a:xfrm>
            <a:off x="6596957"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37" name="word_236692">
            <a:extLst>
              <a:ext uri="{FF2B5EF4-FFF2-40B4-BE49-F238E27FC236}">
                <a16:creationId xmlns:a16="http://schemas.microsoft.com/office/drawing/2014/main" id="{0DB9EC4C-52A1-4C3A-8C69-E6F90C50970F}"/>
              </a:ext>
            </a:extLst>
          </p:cNvPr>
          <p:cNvSpPr>
            <a:spLocks noChangeAspect="1"/>
          </p:cNvSpPr>
          <p:nvPr/>
        </p:nvSpPr>
        <p:spPr bwMode="auto">
          <a:xfrm>
            <a:off x="6948884" y="51790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cxnSp>
        <p:nvCxnSpPr>
          <p:cNvPr id="38" name="直接箭头连接符 37">
            <a:extLst>
              <a:ext uri="{FF2B5EF4-FFF2-40B4-BE49-F238E27FC236}">
                <a16:creationId xmlns:a16="http://schemas.microsoft.com/office/drawing/2014/main" id="{A318929E-5A27-4614-809D-D30E3ACD0B1D}"/>
              </a:ext>
            </a:extLst>
          </p:cNvPr>
          <p:cNvCxnSpPr/>
          <p:nvPr/>
        </p:nvCxnSpPr>
        <p:spPr bwMode="auto">
          <a:xfrm>
            <a:off x="1602375" y="5560068"/>
            <a:ext cx="6172200" cy="0"/>
          </a:xfrm>
          <a:prstGeom prst="straightConnector1">
            <a:avLst/>
          </a:prstGeom>
          <a:solidFill>
            <a:schemeClr val="accent1"/>
          </a:solidFill>
          <a:ln w="9525" cap="flat" cmpd="sng" algn="ctr">
            <a:solidFill>
              <a:srgbClr val="C4151C"/>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DDBF542A-4E57-4DE4-AEC3-D036E4C71947}"/>
              </a:ext>
            </a:extLst>
          </p:cNvPr>
          <p:cNvCxnSpPr>
            <a:cxnSpLocks/>
          </p:cNvCxnSpPr>
          <p:nvPr/>
        </p:nvCxnSpPr>
        <p:spPr bwMode="auto">
          <a:xfrm flipH="1">
            <a:off x="1602375" y="5712468"/>
            <a:ext cx="6101442" cy="1"/>
          </a:xfrm>
          <a:prstGeom prst="straightConnector1">
            <a:avLst/>
          </a:prstGeom>
          <a:solidFill>
            <a:schemeClr val="accent1"/>
          </a:solidFill>
          <a:ln w="9525" cap="flat" cmpd="sng" algn="ctr">
            <a:solidFill>
              <a:srgbClr val="C4151C"/>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word_236692">
            <a:extLst>
              <a:ext uri="{FF2B5EF4-FFF2-40B4-BE49-F238E27FC236}">
                <a16:creationId xmlns:a16="http://schemas.microsoft.com/office/drawing/2014/main" id="{17AFEB8E-6D4D-4647-AB17-6863979A2F0A}"/>
              </a:ext>
            </a:extLst>
          </p:cNvPr>
          <p:cNvSpPr>
            <a:spLocks noChangeAspect="1"/>
          </p:cNvSpPr>
          <p:nvPr/>
        </p:nvSpPr>
        <p:spPr bwMode="auto">
          <a:xfrm>
            <a:off x="2379101"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45" name="word_236692">
            <a:extLst>
              <a:ext uri="{FF2B5EF4-FFF2-40B4-BE49-F238E27FC236}">
                <a16:creationId xmlns:a16="http://schemas.microsoft.com/office/drawing/2014/main" id="{B23738E4-305E-4EFE-8614-79D03E8D70DC}"/>
              </a:ext>
            </a:extLst>
          </p:cNvPr>
          <p:cNvSpPr>
            <a:spLocks noChangeAspect="1"/>
          </p:cNvSpPr>
          <p:nvPr/>
        </p:nvSpPr>
        <p:spPr bwMode="auto">
          <a:xfrm>
            <a:off x="2731029"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46" name="word_236692">
            <a:extLst>
              <a:ext uri="{FF2B5EF4-FFF2-40B4-BE49-F238E27FC236}">
                <a16:creationId xmlns:a16="http://schemas.microsoft.com/office/drawing/2014/main" id="{9E617A72-3574-4D3F-8938-3F69A91325A1}"/>
              </a:ext>
            </a:extLst>
          </p:cNvPr>
          <p:cNvSpPr>
            <a:spLocks noChangeAspect="1"/>
          </p:cNvSpPr>
          <p:nvPr/>
        </p:nvSpPr>
        <p:spPr bwMode="auto">
          <a:xfrm>
            <a:off x="3082956"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47" name="word_236692">
            <a:extLst>
              <a:ext uri="{FF2B5EF4-FFF2-40B4-BE49-F238E27FC236}">
                <a16:creationId xmlns:a16="http://schemas.microsoft.com/office/drawing/2014/main" id="{E42C8FEC-6B70-4379-90FD-60891E1128ED}"/>
              </a:ext>
            </a:extLst>
          </p:cNvPr>
          <p:cNvSpPr>
            <a:spLocks noChangeAspect="1"/>
          </p:cNvSpPr>
          <p:nvPr/>
        </p:nvSpPr>
        <p:spPr bwMode="auto">
          <a:xfrm>
            <a:off x="3434884"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48" name="word_236692">
            <a:extLst>
              <a:ext uri="{FF2B5EF4-FFF2-40B4-BE49-F238E27FC236}">
                <a16:creationId xmlns:a16="http://schemas.microsoft.com/office/drawing/2014/main" id="{71AD5BE0-9F01-4D18-B95F-4BCB3B2CE302}"/>
              </a:ext>
            </a:extLst>
          </p:cNvPr>
          <p:cNvSpPr>
            <a:spLocks noChangeAspect="1"/>
          </p:cNvSpPr>
          <p:nvPr/>
        </p:nvSpPr>
        <p:spPr bwMode="auto">
          <a:xfrm>
            <a:off x="3786812"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49" name="word_236692">
            <a:extLst>
              <a:ext uri="{FF2B5EF4-FFF2-40B4-BE49-F238E27FC236}">
                <a16:creationId xmlns:a16="http://schemas.microsoft.com/office/drawing/2014/main" id="{16C91F8C-E107-4807-A015-E4769727DC29}"/>
              </a:ext>
            </a:extLst>
          </p:cNvPr>
          <p:cNvSpPr>
            <a:spLocks noChangeAspect="1"/>
          </p:cNvSpPr>
          <p:nvPr/>
        </p:nvSpPr>
        <p:spPr bwMode="auto">
          <a:xfrm>
            <a:off x="4138740"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0" name="word_236692">
            <a:extLst>
              <a:ext uri="{FF2B5EF4-FFF2-40B4-BE49-F238E27FC236}">
                <a16:creationId xmlns:a16="http://schemas.microsoft.com/office/drawing/2014/main" id="{FA3972E1-19E6-43C4-854A-DD7A7832717E}"/>
              </a:ext>
            </a:extLst>
          </p:cNvPr>
          <p:cNvSpPr>
            <a:spLocks noChangeAspect="1"/>
          </p:cNvSpPr>
          <p:nvPr/>
        </p:nvSpPr>
        <p:spPr bwMode="auto">
          <a:xfrm>
            <a:off x="4490667"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1" name="word_236692">
            <a:extLst>
              <a:ext uri="{FF2B5EF4-FFF2-40B4-BE49-F238E27FC236}">
                <a16:creationId xmlns:a16="http://schemas.microsoft.com/office/drawing/2014/main" id="{BF52B8CB-9FF7-4437-BD4E-9F2CC598D352}"/>
              </a:ext>
            </a:extLst>
          </p:cNvPr>
          <p:cNvSpPr>
            <a:spLocks noChangeAspect="1"/>
          </p:cNvSpPr>
          <p:nvPr/>
        </p:nvSpPr>
        <p:spPr bwMode="auto">
          <a:xfrm>
            <a:off x="4842595"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2" name="word_236692">
            <a:extLst>
              <a:ext uri="{FF2B5EF4-FFF2-40B4-BE49-F238E27FC236}">
                <a16:creationId xmlns:a16="http://schemas.microsoft.com/office/drawing/2014/main" id="{27121C8E-C78E-41A5-84ED-9A03A1495E58}"/>
              </a:ext>
            </a:extLst>
          </p:cNvPr>
          <p:cNvSpPr>
            <a:spLocks noChangeAspect="1"/>
          </p:cNvSpPr>
          <p:nvPr/>
        </p:nvSpPr>
        <p:spPr bwMode="auto">
          <a:xfrm>
            <a:off x="5194523"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3" name="word_236692">
            <a:extLst>
              <a:ext uri="{FF2B5EF4-FFF2-40B4-BE49-F238E27FC236}">
                <a16:creationId xmlns:a16="http://schemas.microsoft.com/office/drawing/2014/main" id="{112A11FB-1F37-455E-A4B2-3FE17543EA3B}"/>
              </a:ext>
            </a:extLst>
          </p:cNvPr>
          <p:cNvSpPr>
            <a:spLocks noChangeAspect="1"/>
          </p:cNvSpPr>
          <p:nvPr/>
        </p:nvSpPr>
        <p:spPr bwMode="auto">
          <a:xfrm>
            <a:off x="5546450"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4" name="word_236692">
            <a:extLst>
              <a:ext uri="{FF2B5EF4-FFF2-40B4-BE49-F238E27FC236}">
                <a16:creationId xmlns:a16="http://schemas.microsoft.com/office/drawing/2014/main" id="{9A136F89-3CBA-48AB-B75D-C2C1B7F8E24C}"/>
              </a:ext>
            </a:extLst>
          </p:cNvPr>
          <p:cNvSpPr>
            <a:spLocks noChangeAspect="1"/>
          </p:cNvSpPr>
          <p:nvPr/>
        </p:nvSpPr>
        <p:spPr bwMode="auto">
          <a:xfrm>
            <a:off x="5898378"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5" name="word_236692">
            <a:extLst>
              <a:ext uri="{FF2B5EF4-FFF2-40B4-BE49-F238E27FC236}">
                <a16:creationId xmlns:a16="http://schemas.microsoft.com/office/drawing/2014/main" id="{B52B5E42-1FCE-4392-A97B-F866A84971EC}"/>
              </a:ext>
            </a:extLst>
          </p:cNvPr>
          <p:cNvSpPr>
            <a:spLocks noChangeAspect="1"/>
          </p:cNvSpPr>
          <p:nvPr/>
        </p:nvSpPr>
        <p:spPr bwMode="auto">
          <a:xfrm>
            <a:off x="6250306"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6" name="word_236692">
            <a:extLst>
              <a:ext uri="{FF2B5EF4-FFF2-40B4-BE49-F238E27FC236}">
                <a16:creationId xmlns:a16="http://schemas.microsoft.com/office/drawing/2014/main" id="{41BFE90B-62C2-459B-85B9-B2498AE8D416}"/>
              </a:ext>
            </a:extLst>
          </p:cNvPr>
          <p:cNvSpPr>
            <a:spLocks noChangeAspect="1"/>
          </p:cNvSpPr>
          <p:nvPr/>
        </p:nvSpPr>
        <p:spPr bwMode="auto">
          <a:xfrm>
            <a:off x="6602234"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sp>
        <p:nvSpPr>
          <p:cNvPr id="57" name="word_236692">
            <a:extLst>
              <a:ext uri="{FF2B5EF4-FFF2-40B4-BE49-F238E27FC236}">
                <a16:creationId xmlns:a16="http://schemas.microsoft.com/office/drawing/2014/main" id="{1A5E12E8-A7FE-4D9A-A74D-3ABEA1098570}"/>
              </a:ext>
            </a:extLst>
          </p:cNvPr>
          <p:cNvSpPr>
            <a:spLocks noChangeAspect="1"/>
          </p:cNvSpPr>
          <p:nvPr/>
        </p:nvSpPr>
        <p:spPr bwMode="auto">
          <a:xfrm>
            <a:off x="6954161" y="5835725"/>
            <a:ext cx="222551" cy="304843"/>
          </a:xfrm>
          <a:custGeom>
            <a:avLst/>
            <a:gdLst>
              <a:gd name="connsiteX0" fmla="*/ 300912 w 442939"/>
              <a:gd name="connsiteY0" fmla="*/ 539050 h 606722"/>
              <a:gd name="connsiteX1" fmla="*/ 314066 w 442939"/>
              <a:gd name="connsiteY1" fmla="*/ 539050 h 606722"/>
              <a:gd name="connsiteX2" fmla="*/ 326153 w 442939"/>
              <a:gd name="connsiteY2" fmla="*/ 551117 h 606722"/>
              <a:gd name="connsiteX3" fmla="*/ 314066 w 442939"/>
              <a:gd name="connsiteY3" fmla="*/ 563183 h 606722"/>
              <a:gd name="connsiteX4" fmla="*/ 300912 w 442939"/>
              <a:gd name="connsiteY4" fmla="*/ 563183 h 606722"/>
              <a:gd name="connsiteX5" fmla="*/ 288824 w 442939"/>
              <a:gd name="connsiteY5" fmla="*/ 551117 h 606722"/>
              <a:gd name="connsiteX6" fmla="*/ 300912 w 442939"/>
              <a:gd name="connsiteY6" fmla="*/ 539050 h 606722"/>
              <a:gd name="connsiteX7" fmla="*/ 59243 w 442939"/>
              <a:gd name="connsiteY7" fmla="*/ 539050 h 606722"/>
              <a:gd name="connsiteX8" fmla="*/ 252304 w 442939"/>
              <a:gd name="connsiteY8" fmla="*/ 539050 h 606722"/>
              <a:gd name="connsiteX9" fmla="*/ 264409 w 442939"/>
              <a:gd name="connsiteY9" fmla="*/ 551117 h 606722"/>
              <a:gd name="connsiteX10" fmla="*/ 252304 w 442939"/>
              <a:gd name="connsiteY10" fmla="*/ 563183 h 606722"/>
              <a:gd name="connsiteX11" fmla="*/ 59243 w 442939"/>
              <a:gd name="connsiteY11" fmla="*/ 563183 h 606722"/>
              <a:gd name="connsiteX12" fmla="*/ 47138 w 442939"/>
              <a:gd name="connsiteY12" fmla="*/ 551117 h 606722"/>
              <a:gd name="connsiteX13" fmla="*/ 59243 w 442939"/>
              <a:gd name="connsiteY13" fmla="*/ 539050 h 606722"/>
              <a:gd name="connsiteX14" fmla="*/ 77304 w 442939"/>
              <a:gd name="connsiteY14" fmla="*/ 229236 h 606722"/>
              <a:gd name="connsiteX15" fmla="*/ 150388 w 442939"/>
              <a:gd name="connsiteY15" fmla="*/ 407335 h 606722"/>
              <a:gd name="connsiteX16" fmla="*/ 184660 w 442939"/>
              <a:gd name="connsiteY16" fmla="*/ 407335 h 606722"/>
              <a:gd name="connsiteX17" fmla="*/ 210297 w 442939"/>
              <a:gd name="connsiteY17" fmla="*/ 345036 h 606722"/>
              <a:gd name="connsiteX18" fmla="*/ 221424 w 442939"/>
              <a:gd name="connsiteY18" fmla="*/ 337571 h 606722"/>
              <a:gd name="connsiteX19" fmla="*/ 232641 w 442939"/>
              <a:gd name="connsiteY19" fmla="*/ 345036 h 606722"/>
              <a:gd name="connsiteX20" fmla="*/ 258189 w 442939"/>
              <a:gd name="connsiteY20" fmla="*/ 407335 h 606722"/>
              <a:gd name="connsiteX21" fmla="*/ 289613 w 442939"/>
              <a:gd name="connsiteY21" fmla="*/ 407335 h 606722"/>
              <a:gd name="connsiteX22" fmla="*/ 363854 w 442939"/>
              <a:gd name="connsiteY22" fmla="*/ 229236 h 606722"/>
              <a:gd name="connsiteX23" fmla="*/ 340887 w 442939"/>
              <a:gd name="connsiteY23" fmla="*/ 229236 h 606722"/>
              <a:gd name="connsiteX24" fmla="*/ 282936 w 442939"/>
              <a:gd name="connsiteY24" fmla="*/ 370453 h 606722"/>
              <a:gd name="connsiteX25" fmla="*/ 271720 w 442939"/>
              <a:gd name="connsiteY25" fmla="*/ 378008 h 606722"/>
              <a:gd name="connsiteX26" fmla="*/ 260503 w 442939"/>
              <a:gd name="connsiteY26" fmla="*/ 370453 h 606722"/>
              <a:gd name="connsiteX27" fmla="*/ 232018 w 442939"/>
              <a:gd name="connsiteY27" fmla="*/ 301134 h 606722"/>
              <a:gd name="connsiteX28" fmla="*/ 232018 w 442939"/>
              <a:gd name="connsiteY28" fmla="*/ 291980 h 606722"/>
              <a:gd name="connsiteX29" fmla="*/ 257833 w 442939"/>
              <a:gd name="connsiteY29" fmla="*/ 229236 h 606722"/>
              <a:gd name="connsiteX30" fmla="*/ 240474 w 442939"/>
              <a:gd name="connsiteY30" fmla="*/ 229236 h 606722"/>
              <a:gd name="connsiteX31" fmla="*/ 232730 w 442939"/>
              <a:gd name="connsiteY31" fmla="*/ 248699 h 606722"/>
              <a:gd name="connsiteX32" fmla="*/ 221424 w 442939"/>
              <a:gd name="connsiteY32" fmla="*/ 256253 h 606722"/>
              <a:gd name="connsiteX33" fmla="*/ 210208 w 442939"/>
              <a:gd name="connsiteY33" fmla="*/ 248699 h 606722"/>
              <a:gd name="connsiteX34" fmla="*/ 202463 w 442939"/>
              <a:gd name="connsiteY34" fmla="*/ 229236 h 606722"/>
              <a:gd name="connsiteX35" fmla="*/ 185105 w 442939"/>
              <a:gd name="connsiteY35" fmla="*/ 229236 h 606722"/>
              <a:gd name="connsiteX36" fmla="*/ 210831 w 442939"/>
              <a:gd name="connsiteY36" fmla="*/ 291980 h 606722"/>
              <a:gd name="connsiteX37" fmla="*/ 210831 w 442939"/>
              <a:gd name="connsiteY37" fmla="*/ 301134 h 606722"/>
              <a:gd name="connsiteX38" fmla="*/ 182345 w 442939"/>
              <a:gd name="connsiteY38" fmla="*/ 370453 h 606722"/>
              <a:gd name="connsiteX39" fmla="*/ 171218 w 442939"/>
              <a:gd name="connsiteY39" fmla="*/ 378008 h 606722"/>
              <a:gd name="connsiteX40" fmla="*/ 160002 w 442939"/>
              <a:gd name="connsiteY40" fmla="*/ 370453 h 606722"/>
              <a:gd name="connsiteX41" fmla="*/ 101962 w 442939"/>
              <a:gd name="connsiteY41" fmla="*/ 229236 h 606722"/>
              <a:gd name="connsiteX42" fmla="*/ 59233 w 442939"/>
              <a:gd name="connsiteY42" fmla="*/ 205063 h 606722"/>
              <a:gd name="connsiteX43" fmla="*/ 110062 w 442939"/>
              <a:gd name="connsiteY43" fmla="*/ 205063 h 606722"/>
              <a:gd name="connsiteX44" fmla="*/ 121279 w 442939"/>
              <a:gd name="connsiteY44" fmla="*/ 212617 h 606722"/>
              <a:gd name="connsiteX45" fmla="*/ 171218 w 442939"/>
              <a:gd name="connsiteY45" fmla="*/ 334016 h 606722"/>
              <a:gd name="connsiteX46" fmla="*/ 186618 w 442939"/>
              <a:gd name="connsiteY46" fmla="*/ 296601 h 606722"/>
              <a:gd name="connsiteX47" fmla="*/ 155818 w 442939"/>
              <a:gd name="connsiteY47" fmla="*/ 221771 h 606722"/>
              <a:gd name="connsiteX48" fmla="*/ 156975 w 442939"/>
              <a:gd name="connsiteY48" fmla="*/ 210484 h 606722"/>
              <a:gd name="connsiteX49" fmla="*/ 167034 w 442939"/>
              <a:gd name="connsiteY49" fmla="*/ 205063 h 606722"/>
              <a:gd name="connsiteX50" fmla="*/ 210653 w 442939"/>
              <a:gd name="connsiteY50" fmla="*/ 205063 h 606722"/>
              <a:gd name="connsiteX51" fmla="*/ 221424 w 442939"/>
              <a:gd name="connsiteY51" fmla="*/ 211729 h 606722"/>
              <a:gd name="connsiteX52" fmla="*/ 232285 w 442939"/>
              <a:gd name="connsiteY52" fmla="*/ 205063 h 606722"/>
              <a:gd name="connsiteX53" fmla="*/ 275904 w 442939"/>
              <a:gd name="connsiteY53" fmla="*/ 205063 h 606722"/>
              <a:gd name="connsiteX54" fmla="*/ 285963 w 442939"/>
              <a:gd name="connsiteY54" fmla="*/ 210484 h 606722"/>
              <a:gd name="connsiteX55" fmla="*/ 287031 w 442939"/>
              <a:gd name="connsiteY55" fmla="*/ 221771 h 606722"/>
              <a:gd name="connsiteX56" fmla="*/ 256320 w 442939"/>
              <a:gd name="connsiteY56" fmla="*/ 296601 h 606722"/>
              <a:gd name="connsiteX57" fmla="*/ 271720 w 442939"/>
              <a:gd name="connsiteY57" fmla="*/ 334016 h 606722"/>
              <a:gd name="connsiteX58" fmla="*/ 321570 w 442939"/>
              <a:gd name="connsiteY58" fmla="*/ 212617 h 606722"/>
              <a:gd name="connsiteX59" fmla="*/ 332786 w 442939"/>
              <a:gd name="connsiteY59" fmla="*/ 205063 h 606722"/>
              <a:gd name="connsiteX60" fmla="*/ 382014 w 442939"/>
              <a:gd name="connsiteY60" fmla="*/ 205063 h 606722"/>
              <a:gd name="connsiteX61" fmla="*/ 392073 w 442939"/>
              <a:gd name="connsiteY61" fmla="*/ 210484 h 606722"/>
              <a:gd name="connsiteX62" fmla="*/ 393141 w 442939"/>
              <a:gd name="connsiteY62" fmla="*/ 221860 h 606722"/>
              <a:gd name="connsiteX63" fmla="*/ 308929 w 442939"/>
              <a:gd name="connsiteY63" fmla="*/ 424043 h 606722"/>
              <a:gd name="connsiteX64" fmla="*/ 297713 w 442939"/>
              <a:gd name="connsiteY64" fmla="*/ 431508 h 606722"/>
              <a:gd name="connsiteX65" fmla="*/ 250088 w 442939"/>
              <a:gd name="connsiteY65" fmla="*/ 431508 h 606722"/>
              <a:gd name="connsiteX66" fmla="*/ 238872 w 442939"/>
              <a:gd name="connsiteY66" fmla="*/ 423954 h 606722"/>
              <a:gd name="connsiteX67" fmla="*/ 221424 w 442939"/>
              <a:gd name="connsiteY67" fmla="*/ 381473 h 606722"/>
              <a:gd name="connsiteX68" fmla="*/ 203977 w 442939"/>
              <a:gd name="connsiteY68" fmla="*/ 423954 h 606722"/>
              <a:gd name="connsiteX69" fmla="*/ 192760 w 442939"/>
              <a:gd name="connsiteY69" fmla="*/ 431508 h 606722"/>
              <a:gd name="connsiteX70" fmla="*/ 142287 w 442939"/>
              <a:gd name="connsiteY70" fmla="*/ 431508 h 606722"/>
              <a:gd name="connsiteX71" fmla="*/ 131071 w 442939"/>
              <a:gd name="connsiteY71" fmla="*/ 423954 h 606722"/>
              <a:gd name="connsiteX72" fmla="*/ 48017 w 442939"/>
              <a:gd name="connsiteY72" fmla="*/ 221771 h 606722"/>
              <a:gd name="connsiteX73" fmla="*/ 49174 w 442939"/>
              <a:gd name="connsiteY73" fmla="*/ 210484 h 606722"/>
              <a:gd name="connsiteX74" fmla="*/ 59233 w 442939"/>
              <a:gd name="connsiteY74" fmla="*/ 205063 h 606722"/>
              <a:gd name="connsiteX75" fmla="*/ 338279 w 442939"/>
              <a:gd name="connsiteY75" fmla="*/ 41236 h 606722"/>
              <a:gd name="connsiteX76" fmla="*/ 338279 w 442939"/>
              <a:gd name="connsiteY76" fmla="*/ 104512 h 606722"/>
              <a:gd name="connsiteX77" fmla="*/ 401645 w 442939"/>
              <a:gd name="connsiteY77" fmla="*/ 104512 h 606722"/>
              <a:gd name="connsiteX78" fmla="*/ 24207 w 442939"/>
              <a:gd name="connsiteY78" fmla="*/ 24173 h 606722"/>
              <a:gd name="connsiteX79" fmla="*/ 24207 w 442939"/>
              <a:gd name="connsiteY79" fmla="*/ 582549 h 606722"/>
              <a:gd name="connsiteX80" fmla="*/ 418732 w 442939"/>
              <a:gd name="connsiteY80" fmla="*/ 582549 h 606722"/>
              <a:gd name="connsiteX81" fmla="*/ 418732 w 442939"/>
              <a:gd name="connsiteY81" fmla="*/ 128685 h 606722"/>
              <a:gd name="connsiteX82" fmla="*/ 326175 w 442939"/>
              <a:gd name="connsiteY82" fmla="*/ 128685 h 606722"/>
              <a:gd name="connsiteX83" fmla="*/ 314071 w 442939"/>
              <a:gd name="connsiteY83" fmla="*/ 116598 h 606722"/>
              <a:gd name="connsiteX84" fmla="*/ 314071 w 442939"/>
              <a:gd name="connsiteY84" fmla="*/ 24173 h 606722"/>
              <a:gd name="connsiteX85" fmla="*/ 12103 w 442939"/>
              <a:gd name="connsiteY85" fmla="*/ 0 h 606722"/>
              <a:gd name="connsiteX86" fmla="*/ 326175 w 442939"/>
              <a:gd name="connsiteY86" fmla="*/ 0 h 606722"/>
              <a:gd name="connsiteX87" fmla="*/ 334719 w 442939"/>
              <a:gd name="connsiteY87" fmla="*/ 3555 h 606722"/>
              <a:gd name="connsiteX88" fmla="*/ 439379 w 442939"/>
              <a:gd name="connsiteY88" fmla="*/ 108067 h 606722"/>
              <a:gd name="connsiteX89" fmla="*/ 442939 w 442939"/>
              <a:gd name="connsiteY89" fmla="*/ 116598 h 606722"/>
              <a:gd name="connsiteX90" fmla="*/ 442939 w 442939"/>
              <a:gd name="connsiteY90" fmla="*/ 594636 h 606722"/>
              <a:gd name="connsiteX91" fmla="*/ 430836 w 442939"/>
              <a:gd name="connsiteY91" fmla="*/ 606722 h 606722"/>
              <a:gd name="connsiteX92" fmla="*/ 12103 w 442939"/>
              <a:gd name="connsiteY92" fmla="*/ 606722 h 606722"/>
              <a:gd name="connsiteX93" fmla="*/ 0 w 442939"/>
              <a:gd name="connsiteY93" fmla="*/ 594636 h 606722"/>
              <a:gd name="connsiteX94" fmla="*/ 0 w 442939"/>
              <a:gd name="connsiteY94" fmla="*/ 12086 h 606722"/>
              <a:gd name="connsiteX95" fmla="*/ 12103 w 442939"/>
              <a:gd name="connsiteY9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42939" h="606722">
                <a:moveTo>
                  <a:pt x="300912" y="539050"/>
                </a:moveTo>
                <a:lnTo>
                  <a:pt x="314066" y="539050"/>
                </a:lnTo>
                <a:cubicBezTo>
                  <a:pt x="320732" y="539050"/>
                  <a:pt x="326153" y="544462"/>
                  <a:pt x="326153" y="551117"/>
                </a:cubicBezTo>
                <a:cubicBezTo>
                  <a:pt x="326153" y="557771"/>
                  <a:pt x="320732" y="563183"/>
                  <a:pt x="314066" y="563183"/>
                </a:cubicBezTo>
                <a:lnTo>
                  <a:pt x="300912" y="563183"/>
                </a:lnTo>
                <a:cubicBezTo>
                  <a:pt x="294246" y="563183"/>
                  <a:pt x="288824" y="557771"/>
                  <a:pt x="288824" y="551117"/>
                </a:cubicBezTo>
                <a:cubicBezTo>
                  <a:pt x="288824" y="544462"/>
                  <a:pt x="294246" y="539050"/>
                  <a:pt x="300912" y="539050"/>
                </a:cubicBezTo>
                <a:close/>
                <a:moveTo>
                  <a:pt x="59243" y="539050"/>
                </a:moveTo>
                <a:lnTo>
                  <a:pt x="252304" y="539050"/>
                </a:lnTo>
                <a:cubicBezTo>
                  <a:pt x="258980" y="539050"/>
                  <a:pt x="264409" y="544462"/>
                  <a:pt x="264409" y="551117"/>
                </a:cubicBezTo>
                <a:cubicBezTo>
                  <a:pt x="264409" y="557771"/>
                  <a:pt x="258980" y="563183"/>
                  <a:pt x="252304" y="563183"/>
                </a:cubicBezTo>
                <a:lnTo>
                  <a:pt x="59243" y="563183"/>
                </a:lnTo>
                <a:cubicBezTo>
                  <a:pt x="52568" y="563183"/>
                  <a:pt x="47138" y="557771"/>
                  <a:pt x="47138" y="551117"/>
                </a:cubicBezTo>
                <a:cubicBezTo>
                  <a:pt x="47138" y="544462"/>
                  <a:pt x="52568" y="539050"/>
                  <a:pt x="59243" y="539050"/>
                </a:cubicBezTo>
                <a:close/>
                <a:moveTo>
                  <a:pt x="77304" y="229236"/>
                </a:moveTo>
                <a:lnTo>
                  <a:pt x="150388" y="407335"/>
                </a:lnTo>
                <a:lnTo>
                  <a:pt x="184660" y="407335"/>
                </a:lnTo>
                <a:lnTo>
                  <a:pt x="210297" y="345036"/>
                </a:lnTo>
                <a:cubicBezTo>
                  <a:pt x="212077" y="340504"/>
                  <a:pt x="216528" y="337571"/>
                  <a:pt x="221424" y="337571"/>
                </a:cubicBezTo>
                <a:cubicBezTo>
                  <a:pt x="226409" y="337571"/>
                  <a:pt x="230771" y="340504"/>
                  <a:pt x="232641" y="345036"/>
                </a:cubicBezTo>
                <a:lnTo>
                  <a:pt x="258189" y="407335"/>
                </a:lnTo>
                <a:lnTo>
                  <a:pt x="289613" y="407335"/>
                </a:lnTo>
                <a:lnTo>
                  <a:pt x="363854" y="229236"/>
                </a:lnTo>
                <a:lnTo>
                  <a:pt x="340887" y="229236"/>
                </a:lnTo>
                <a:lnTo>
                  <a:pt x="282936" y="370453"/>
                </a:lnTo>
                <a:cubicBezTo>
                  <a:pt x="281067" y="374986"/>
                  <a:pt x="276616" y="378008"/>
                  <a:pt x="271720" y="378008"/>
                </a:cubicBezTo>
                <a:cubicBezTo>
                  <a:pt x="266824" y="378008"/>
                  <a:pt x="262373" y="374986"/>
                  <a:pt x="260503" y="370453"/>
                </a:cubicBezTo>
                <a:lnTo>
                  <a:pt x="232018" y="301134"/>
                </a:lnTo>
                <a:cubicBezTo>
                  <a:pt x="230860" y="298201"/>
                  <a:pt x="230860" y="294912"/>
                  <a:pt x="232018" y="291980"/>
                </a:cubicBezTo>
                <a:lnTo>
                  <a:pt x="257833" y="229236"/>
                </a:lnTo>
                <a:lnTo>
                  <a:pt x="240474" y="229236"/>
                </a:lnTo>
                <a:lnTo>
                  <a:pt x="232730" y="248699"/>
                </a:lnTo>
                <a:cubicBezTo>
                  <a:pt x="230860" y="253232"/>
                  <a:pt x="226409" y="256253"/>
                  <a:pt x="221424" y="256253"/>
                </a:cubicBezTo>
                <a:cubicBezTo>
                  <a:pt x="216528" y="256253"/>
                  <a:pt x="212077" y="253232"/>
                  <a:pt x="210208" y="248699"/>
                </a:cubicBezTo>
                <a:lnTo>
                  <a:pt x="202463" y="229236"/>
                </a:lnTo>
                <a:lnTo>
                  <a:pt x="185105" y="229236"/>
                </a:lnTo>
                <a:lnTo>
                  <a:pt x="210831" y="291980"/>
                </a:lnTo>
                <a:cubicBezTo>
                  <a:pt x="212077" y="294912"/>
                  <a:pt x="212077" y="298201"/>
                  <a:pt x="210831" y="301134"/>
                </a:cubicBezTo>
                <a:lnTo>
                  <a:pt x="182345" y="370453"/>
                </a:lnTo>
                <a:cubicBezTo>
                  <a:pt x="180565" y="374986"/>
                  <a:pt x="176114" y="378008"/>
                  <a:pt x="171218" y="378008"/>
                </a:cubicBezTo>
                <a:cubicBezTo>
                  <a:pt x="166233" y="378008"/>
                  <a:pt x="161871" y="374986"/>
                  <a:pt x="160002" y="370453"/>
                </a:cubicBezTo>
                <a:lnTo>
                  <a:pt x="101962" y="229236"/>
                </a:lnTo>
                <a:close/>
                <a:moveTo>
                  <a:pt x="59233" y="205063"/>
                </a:moveTo>
                <a:lnTo>
                  <a:pt x="110062" y="205063"/>
                </a:lnTo>
                <a:cubicBezTo>
                  <a:pt x="115047" y="205063"/>
                  <a:pt x="119409" y="208085"/>
                  <a:pt x="121279" y="212617"/>
                </a:cubicBezTo>
                <a:lnTo>
                  <a:pt x="171218" y="334016"/>
                </a:lnTo>
                <a:lnTo>
                  <a:pt x="186618" y="296601"/>
                </a:lnTo>
                <a:lnTo>
                  <a:pt x="155818" y="221771"/>
                </a:lnTo>
                <a:cubicBezTo>
                  <a:pt x="154305" y="218039"/>
                  <a:pt x="154750" y="213773"/>
                  <a:pt x="156975" y="210484"/>
                </a:cubicBezTo>
                <a:cubicBezTo>
                  <a:pt x="159201" y="207107"/>
                  <a:pt x="163028" y="205063"/>
                  <a:pt x="167034" y="205063"/>
                </a:cubicBezTo>
                <a:lnTo>
                  <a:pt x="210653" y="205063"/>
                </a:lnTo>
                <a:cubicBezTo>
                  <a:pt x="215282" y="205063"/>
                  <a:pt x="219377" y="207729"/>
                  <a:pt x="221424" y="211729"/>
                </a:cubicBezTo>
                <a:cubicBezTo>
                  <a:pt x="223472" y="207729"/>
                  <a:pt x="227656" y="205063"/>
                  <a:pt x="232285" y="205063"/>
                </a:cubicBezTo>
                <a:lnTo>
                  <a:pt x="275904" y="205063"/>
                </a:lnTo>
                <a:cubicBezTo>
                  <a:pt x="279909" y="205063"/>
                  <a:pt x="283648" y="207107"/>
                  <a:pt x="285963" y="210484"/>
                </a:cubicBezTo>
                <a:cubicBezTo>
                  <a:pt x="288188" y="213773"/>
                  <a:pt x="288633" y="218039"/>
                  <a:pt x="287031" y="221771"/>
                </a:cubicBezTo>
                <a:lnTo>
                  <a:pt x="256320" y="296601"/>
                </a:lnTo>
                <a:lnTo>
                  <a:pt x="271720" y="334016"/>
                </a:lnTo>
                <a:lnTo>
                  <a:pt x="321570" y="212617"/>
                </a:lnTo>
                <a:cubicBezTo>
                  <a:pt x="323439" y="208085"/>
                  <a:pt x="327890" y="205063"/>
                  <a:pt x="332786" y="205063"/>
                </a:cubicBezTo>
                <a:lnTo>
                  <a:pt x="382014" y="205063"/>
                </a:lnTo>
                <a:cubicBezTo>
                  <a:pt x="386019" y="205063"/>
                  <a:pt x="389847" y="207107"/>
                  <a:pt x="392073" y="210484"/>
                </a:cubicBezTo>
                <a:cubicBezTo>
                  <a:pt x="394298" y="213862"/>
                  <a:pt x="394743" y="218127"/>
                  <a:pt x="393141" y="221860"/>
                </a:cubicBezTo>
                <a:lnTo>
                  <a:pt x="308929" y="424043"/>
                </a:lnTo>
                <a:cubicBezTo>
                  <a:pt x="307060" y="428575"/>
                  <a:pt x="302609" y="431508"/>
                  <a:pt x="297713" y="431508"/>
                </a:cubicBezTo>
                <a:lnTo>
                  <a:pt x="250088" y="431508"/>
                </a:lnTo>
                <a:cubicBezTo>
                  <a:pt x="245192" y="431508"/>
                  <a:pt x="240741" y="428487"/>
                  <a:pt x="238872" y="423954"/>
                </a:cubicBezTo>
                <a:lnTo>
                  <a:pt x="221424" y="381473"/>
                </a:lnTo>
                <a:lnTo>
                  <a:pt x="203977" y="423954"/>
                </a:lnTo>
                <a:cubicBezTo>
                  <a:pt x="202107" y="428487"/>
                  <a:pt x="197746" y="431508"/>
                  <a:pt x="192760" y="431508"/>
                </a:cubicBezTo>
                <a:lnTo>
                  <a:pt x="142287" y="431508"/>
                </a:lnTo>
                <a:cubicBezTo>
                  <a:pt x="137391" y="431508"/>
                  <a:pt x="132940" y="428487"/>
                  <a:pt x="131071" y="423954"/>
                </a:cubicBezTo>
                <a:lnTo>
                  <a:pt x="48017" y="221771"/>
                </a:lnTo>
                <a:cubicBezTo>
                  <a:pt x="46503" y="218039"/>
                  <a:pt x="46948" y="213773"/>
                  <a:pt x="49174" y="210484"/>
                </a:cubicBezTo>
                <a:cubicBezTo>
                  <a:pt x="51399" y="207107"/>
                  <a:pt x="55227" y="205063"/>
                  <a:pt x="59233" y="205063"/>
                </a:cubicBezTo>
                <a:close/>
                <a:moveTo>
                  <a:pt x="338279" y="41236"/>
                </a:moveTo>
                <a:lnTo>
                  <a:pt x="338279" y="104512"/>
                </a:lnTo>
                <a:lnTo>
                  <a:pt x="401645" y="104512"/>
                </a:lnTo>
                <a:close/>
                <a:moveTo>
                  <a:pt x="24207" y="24173"/>
                </a:moveTo>
                <a:lnTo>
                  <a:pt x="24207" y="582549"/>
                </a:lnTo>
                <a:lnTo>
                  <a:pt x="418732" y="582549"/>
                </a:lnTo>
                <a:lnTo>
                  <a:pt x="418732" y="128685"/>
                </a:lnTo>
                <a:lnTo>
                  <a:pt x="326175" y="128685"/>
                </a:lnTo>
                <a:cubicBezTo>
                  <a:pt x="319500" y="128685"/>
                  <a:pt x="314071" y="123264"/>
                  <a:pt x="314071" y="116598"/>
                </a:cubicBezTo>
                <a:lnTo>
                  <a:pt x="314071" y="24173"/>
                </a:lnTo>
                <a:close/>
                <a:moveTo>
                  <a:pt x="12103" y="0"/>
                </a:moveTo>
                <a:lnTo>
                  <a:pt x="326175" y="0"/>
                </a:lnTo>
                <a:cubicBezTo>
                  <a:pt x="329379" y="0"/>
                  <a:pt x="332405" y="1244"/>
                  <a:pt x="334719" y="3555"/>
                </a:cubicBezTo>
                <a:lnTo>
                  <a:pt x="439379" y="108067"/>
                </a:lnTo>
                <a:cubicBezTo>
                  <a:pt x="441693" y="110377"/>
                  <a:pt x="442939" y="113399"/>
                  <a:pt x="442939" y="116598"/>
                </a:cubicBezTo>
                <a:lnTo>
                  <a:pt x="442939" y="594636"/>
                </a:lnTo>
                <a:cubicBezTo>
                  <a:pt x="442939" y="601301"/>
                  <a:pt x="437510" y="606722"/>
                  <a:pt x="430836" y="606722"/>
                </a:cubicBezTo>
                <a:lnTo>
                  <a:pt x="12103" y="606722"/>
                </a:lnTo>
                <a:cubicBezTo>
                  <a:pt x="5429" y="606722"/>
                  <a:pt x="0" y="601301"/>
                  <a:pt x="0" y="594636"/>
                </a:cubicBezTo>
                <a:lnTo>
                  <a:pt x="0" y="12086"/>
                </a:lnTo>
                <a:cubicBezTo>
                  <a:pt x="0" y="5421"/>
                  <a:pt x="5429" y="0"/>
                  <a:pt x="12103" y="0"/>
                </a:cubicBezTo>
                <a:close/>
              </a:path>
            </a:pathLst>
          </a:custGeom>
          <a:solidFill>
            <a:srgbClr val="C4151C"/>
          </a:solidFill>
          <a:ln>
            <a:noFill/>
          </a:ln>
        </p:spPr>
        <p:txBody>
          <a:bodyPr/>
          <a:lstStyle/>
          <a:p>
            <a:endParaRPr lang="zh-CN" altLang="en-US">
              <a:latin typeface="+mn-lt"/>
              <a:ea typeface="+mn-ea"/>
              <a:cs typeface="+mn-ea"/>
              <a:sym typeface="+mn-lt"/>
            </a:endParaRPr>
          </a:p>
        </p:txBody>
      </p:sp>
      <p:pic>
        <p:nvPicPr>
          <p:cNvPr id="19" name="图形 18" descr="信封">
            <a:extLst>
              <a:ext uri="{FF2B5EF4-FFF2-40B4-BE49-F238E27FC236}">
                <a16:creationId xmlns:a16="http://schemas.microsoft.com/office/drawing/2014/main" id="{74F476CF-CBAC-4B9C-B8B2-C869DD8D80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381" y="5331446"/>
            <a:ext cx="609686" cy="609686"/>
          </a:xfrm>
          <a:prstGeom prst="rect">
            <a:avLst/>
          </a:prstGeom>
        </p:spPr>
      </p:pic>
      <p:pic>
        <p:nvPicPr>
          <p:cNvPr id="61" name="图形 60" descr="信封">
            <a:extLst>
              <a:ext uri="{FF2B5EF4-FFF2-40B4-BE49-F238E27FC236}">
                <a16:creationId xmlns:a16="http://schemas.microsoft.com/office/drawing/2014/main" id="{CE87F1C4-5CB1-4A46-BAF2-C64BFA1EA7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5715" y="5407625"/>
            <a:ext cx="609686" cy="609686"/>
          </a:xfrm>
          <a:prstGeom prst="rect">
            <a:avLst/>
          </a:prstGeom>
        </p:spPr>
      </p:pic>
    </p:spTree>
    <p:extLst>
      <p:ext uri="{BB962C8B-B14F-4D97-AF65-F5344CB8AC3E}">
        <p14:creationId xmlns:p14="http://schemas.microsoft.com/office/powerpoint/2010/main" val="26333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par>
                                <p:cTn id="63" presetID="10"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par>
                                <p:cTn id="75" presetID="10"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par>
                                <p:cTn id="81" presetID="10"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10" presetClass="entr" presetSubtype="0"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par>
                                <p:cTn id="108" presetID="10" presetClass="entr" presetSubtype="0" fill="hold"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fade">
                                      <p:cBhvr>
                                        <p:cTn id="110" dur="500"/>
                                        <p:tgtEl>
                                          <p:spTgt spid="55"/>
                                        </p:tgtEl>
                                      </p:cBhvr>
                                    </p:animEffect>
                                  </p:childTnLst>
                                </p:cTn>
                              </p:par>
                              <p:par>
                                <p:cTn id="111" presetID="10" presetClass="entr" presetSubtype="0" fill="hold"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fade">
                                      <p:cBhvr>
                                        <p:cTn id="113" dur="500"/>
                                        <p:tgtEl>
                                          <p:spTgt spid="56"/>
                                        </p:tgtEl>
                                      </p:cBhvr>
                                    </p:animEffect>
                                  </p:childTnLst>
                                </p:cTn>
                              </p:par>
                              <p:par>
                                <p:cTn id="114" presetID="10" presetClass="entr" presetSubtype="0" fill="hold" nodeType="with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fade">
                                      <p:cBhvr>
                                        <p:cTn id="116" dur="500"/>
                                        <p:tgtEl>
                                          <p:spTgt spid="57"/>
                                        </p:tgtEl>
                                      </p:cBhvr>
                                    </p:animEffect>
                                  </p:childTnLst>
                                </p:cTn>
                              </p:par>
                              <p:par>
                                <p:cTn id="117" presetID="10" presetClass="entr" presetSubtype="0" fill="hold" nodeType="with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par>
                                <p:cTn id="120" presetID="10" presetClass="entr" presetSubtype="0"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fade">
                                      <p:cBhvr>
                                        <p:cTn id="1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13"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7" descr="PPT内页(红)副本1">
            <a:extLst>
              <a:ext uri="{FF2B5EF4-FFF2-40B4-BE49-F238E27FC236}">
                <a16:creationId xmlns:a16="http://schemas.microsoft.com/office/drawing/2014/main" id="{65527D13-4D6E-4829-8BFF-7B1E5ABDD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Rectangle 11">
            <a:extLst>
              <a:ext uri="{FF2B5EF4-FFF2-40B4-BE49-F238E27FC236}">
                <a16:creationId xmlns:a16="http://schemas.microsoft.com/office/drawing/2014/main" id="{49F0E26D-083B-43FF-BABE-5E17FEF2D813}"/>
              </a:ext>
            </a:extLst>
          </p:cNvPr>
          <p:cNvSpPr>
            <a:spLocks noGrp="1" noChangeArrowheads="1"/>
          </p:cNvSpPr>
          <p:nvPr>
            <p:ph type="title"/>
          </p:nvPr>
        </p:nvSpPr>
        <p:spPr>
          <a:xfrm>
            <a:off x="457200" y="274638"/>
            <a:ext cx="5029200" cy="563562"/>
          </a:xfrm>
        </p:spPr>
        <p:txBody>
          <a:bodyPr/>
          <a:lstStyle/>
          <a:p>
            <a:pPr algn="l" eaLnBrk="1" hangingPunct="1">
              <a:defRPr/>
            </a:pPr>
            <a:r>
              <a:rPr lang="zh-CN" altLang="zh-CN" sz="4000" dirty="0">
                <a:solidFill>
                  <a:schemeClr val="bg1"/>
                </a:solidFill>
                <a:latin typeface="+mn-lt"/>
                <a:ea typeface="+mn-ea"/>
                <a:cs typeface="+mn-ea"/>
                <a:sym typeface="+mn-lt"/>
              </a:rPr>
              <a:t>概要设计</a:t>
            </a:r>
          </a:p>
        </p:txBody>
      </p:sp>
      <p:sp>
        <p:nvSpPr>
          <p:cNvPr id="5" name="student_182335">
            <a:extLst>
              <a:ext uri="{FF2B5EF4-FFF2-40B4-BE49-F238E27FC236}">
                <a16:creationId xmlns:a16="http://schemas.microsoft.com/office/drawing/2014/main" id="{25D5BE0E-376D-4D41-B627-75A2D9F460C2}"/>
              </a:ext>
            </a:extLst>
          </p:cNvPr>
          <p:cNvSpPr>
            <a:spLocks noChangeAspect="1"/>
          </p:cNvSpPr>
          <p:nvPr/>
        </p:nvSpPr>
        <p:spPr bwMode="auto">
          <a:xfrm>
            <a:off x="2743199" y="1600200"/>
            <a:ext cx="533400" cy="532585"/>
          </a:xfrm>
          <a:custGeom>
            <a:avLst/>
            <a:gdLst>
              <a:gd name="connsiteX0" fmla="*/ 232949 w 607619"/>
              <a:gd name="connsiteY0" fmla="*/ 465144 h 606691"/>
              <a:gd name="connsiteX1" fmla="*/ 243095 w 607619"/>
              <a:gd name="connsiteY1" fmla="*/ 475274 h 606691"/>
              <a:gd name="connsiteX2" fmla="*/ 243095 w 607619"/>
              <a:gd name="connsiteY2" fmla="*/ 495444 h 606691"/>
              <a:gd name="connsiteX3" fmla="*/ 303795 w 607619"/>
              <a:gd name="connsiteY3" fmla="*/ 556132 h 606691"/>
              <a:gd name="connsiteX4" fmla="*/ 364583 w 607619"/>
              <a:gd name="connsiteY4" fmla="*/ 495799 h 606691"/>
              <a:gd name="connsiteX5" fmla="*/ 364672 w 607619"/>
              <a:gd name="connsiteY5" fmla="*/ 495622 h 606691"/>
              <a:gd name="connsiteX6" fmla="*/ 364583 w 607619"/>
              <a:gd name="connsiteY6" fmla="*/ 495444 h 606691"/>
              <a:gd name="connsiteX7" fmla="*/ 364583 w 607619"/>
              <a:gd name="connsiteY7" fmla="*/ 475274 h 606691"/>
              <a:gd name="connsiteX8" fmla="*/ 374729 w 607619"/>
              <a:gd name="connsiteY8" fmla="*/ 465144 h 606691"/>
              <a:gd name="connsiteX9" fmla="*/ 384876 w 607619"/>
              <a:gd name="connsiteY9" fmla="*/ 475274 h 606691"/>
              <a:gd name="connsiteX10" fmla="*/ 384876 w 607619"/>
              <a:gd name="connsiteY10" fmla="*/ 485848 h 606691"/>
              <a:gd name="connsiteX11" fmla="*/ 596969 w 607619"/>
              <a:gd name="connsiteY11" fmla="*/ 552933 h 606691"/>
              <a:gd name="connsiteX12" fmla="*/ 607293 w 607619"/>
              <a:gd name="connsiteY12" fmla="*/ 594074 h 606691"/>
              <a:gd name="connsiteX13" fmla="*/ 599906 w 607619"/>
              <a:gd name="connsiteY13" fmla="*/ 606336 h 606691"/>
              <a:gd name="connsiteX14" fmla="*/ 597503 w 607619"/>
              <a:gd name="connsiteY14" fmla="*/ 606691 h 606691"/>
              <a:gd name="connsiteX15" fmla="*/ 587712 w 607619"/>
              <a:gd name="connsiteY15" fmla="*/ 598961 h 606691"/>
              <a:gd name="connsiteX16" fmla="*/ 577566 w 607619"/>
              <a:gd name="connsiteY16" fmla="*/ 558531 h 606691"/>
              <a:gd name="connsiteX17" fmla="*/ 384164 w 607619"/>
              <a:gd name="connsiteY17" fmla="*/ 506018 h 606691"/>
              <a:gd name="connsiteX18" fmla="*/ 303795 w 607619"/>
              <a:gd name="connsiteY18" fmla="*/ 576302 h 606691"/>
              <a:gd name="connsiteX19" fmla="*/ 223514 w 607619"/>
              <a:gd name="connsiteY19" fmla="*/ 505573 h 606691"/>
              <a:gd name="connsiteX20" fmla="*/ 29845 w 607619"/>
              <a:gd name="connsiteY20" fmla="*/ 559331 h 606691"/>
              <a:gd name="connsiteX21" fmla="*/ 19966 w 607619"/>
              <a:gd name="connsiteY21" fmla="*/ 598961 h 606691"/>
              <a:gd name="connsiteX22" fmla="*/ 7683 w 607619"/>
              <a:gd name="connsiteY22" fmla="*/ 606336 h 606691"/>
              <a:gd name="connsiteX23" fmla="*/ 296 w 607619"/>
              <a:gd name="connsiteY23" fmla="*/ 594074 h 606691"/>
              <a:gd name="connsiteX24" fmla="*/ 10442 w 607619"/>
              <a:gd name="connsiteY24" fmla="*/ 553644 h 606691"/>
              <a:gd name="connsiteX25" fmla="*/ 222802 w 607619"/>
              <a:gd name="connsiteY25" fmla="*/ 485403 h 606691"/>
              <a:gd name="connsiteX26" fmla="*/ 222802 w 607619"/>
              <a:gd name="connsiteY26" fmla="*/ 475274 h 606691"/>
              <a:gd name="connsiteX27" fmla="*/ 232949 w 607619"/>
              <a:gd name="connsiteY27" fmla="*/ 465144 h 606691"/>
              <a:gd name="connsiteX28" fmla="*/ 280475 w 607619"/>
              <a:gd name="connsiteY28" fmla="*/ 366855 h 606691"/>
              <a:gd name="connsiteX29" fmla="*/ 303803 w 607619"/>
              <a:gd name="connsiteY29" fmla="*/ 374137 h 606691"/>
              <a:gd name="connsiteX30" fmla="*/ 327221 w 607619"/>
              <a:gd name="connsiteY30" fmla="*/ 366855 h 606691"/>
              <a:gd name="connsiteX31" fmla="*/ 341467 w 607619"/>
              <a:gd name="connsiteY31" fmla="*/ 367121 h 606691"/>
              <a:gd name="connsiteX32" fmla="*/ 341378 w 607619"/>
              <a:gd name="connsiteY32" fmla="*/ 381242 h 606691"/>
              <a:gd name="connsiteX33" fmla="*/ 303803 w 607619"/>
              <a:gd name="connsiteY33" fmla="*/ 394296 h 606691"/>
              <a:gd name="connsiteX34" fmla="*/ 266318 w 607619"/>
              <a:gd name="connsiteY34" fmla="*/ 381242 h 606691"/>
              <a:gd name="connsiteX35" fmla="*/ 266318 w 607619"/>
              <a:gd name="connsiteY35" fmla="*/ 366944 h 606691"/>
              <a:gd name="connsiteX36" fmla="*/ 280475 w 607619"/>
              <a:gd name="connsiteY36" fmla="*/ 366855 h 606691"/>
              <a:gd name="connsiteX37" fmla="*/ 334240 w 607619"/>
              <a:gd name="connsiteY37" fmla="*/ 242726 h 606691"/>
              <a:gd name="connsiteX38" fmla="*/ 324095 w 607619"/>
              <a:gd name="connsiteY38" fmla="*/ 252769 h 606691"/>
              <a:gd name="connsiteX39" fmla="*/ 324095 w 607619"/>
              <a:gd name="connsiteY39" fmla="*/ 262900 h 606691"/>
              <a:gd name="connsiteX40" fmla="*/ 344297 w 607619"/>
              <a:gd name="connsiteY40" fmla="*/ 283164 h 606691"/>
              <a:gd name="connsiteX41" fmla="*/ 364588 w 607619"/>
              <a:gd name="connsiteY41" fmla="*/ 283164 h 606691"/>
              <a:gd name="connsiteX42" fmla="*/ 384879 w 607619"/>
              <a:gd name="connsiteY42" fmla="*/ 262900 h 606691"/>
              <a:gd name="connsiteX43" fmla="*/ 384879 w 607619"/>
              <a:gd name="connsiteY43" fmla="*/ 252769 h 606691"/>
              <a:gd name="connsiteX44" fmla="*/ 374734 w 607619"/>
              <a:gd name="connsiteY44" fmla="*/ 242726 h 606691"/>
              <a:gd name="connsiteX45" fmla="*/ 232962 w 607619"/>
              <a:gd name="connsiteY45" fmla="*/ 242726 h 606691"/>
              <a:gd name="connsiteX46" fmla="*/ 222817 w 607619"/>
              <a:gd name="connsiteY46" fmla="*/ 252769 h 606691"/>
              <a:gd name="connsiteX47" fmla="*/ 222817 w 607619"/>
              <a:gd name="connsiteY47" fmla="*/ 262900 h 606691"/>
              <a:gd name="connsiteX48" fmla="*/ 243108 w 607619"/>
              <a:gd name="connsiteY48" fmla="*/ 283164 h 606691"/>
              <a:gd name="connsiteX49" fmla="*/ 263310 w 607619"/>
              <a:gd name="connsiteY49" fmla="*/ 283164 h 606691"/>
              <a:gd name="connsiteX50" fmla="*/ 283601 w 607619"/>
              <a:gd name="connsiteY50" fmla="*/ 262900 h 606691"/>
              <a:gd name="connsiteX51" fmla="*/ 283601 w 607619"/>
              <a:gd name="connsiteY51" fmla="*/ 252769 h 606691"/>
              <a:gd name="connsiteX52" fmla="*/ 273456 w 607619"/>
              <a:gd name="connsiteY52" fmla="*/ 242726 h 606691"/>
              <a:gd name="connsiteX53" fmla="*/ 232962 w 607619"/>
              <a:gd name="connsiteY53" fmla="*/ 222462 h 606691"/>
              <a:gd name="connsiteX54" fmla="*/ 273456 w 607619"/>
              <a:gd name="connsiteY54" fmla="*/ 222462 h 606691"/>
              <a:gd name="connsiteX55" fmla="*/ 303803 w 607619"/>
              <a:gd name="connsiteY55" fmla="*/ 252769 h 606691"/>
              <a:gd name="connsiteX56" fmla="*/ 334240 w 607619"/>
              <a:gd name="connsiteY56" fmla="*/ 222462 h 606691"/>
              <a:gd name="connsiteX57" fmla="*/ 374734 w 607619"/>
              <a:gd name="connsiteY57" fmla="*/ 222462 h 606691"/>
              <a:gd name="connsiteX58" fmla="*/ 403569 w 607619"/>
              <a:gd name="connsiteY58" fmla="*/ 243792 h 606691"/>
              <a:gd name="connsiteX59" fmla="*/ 429378 w 607619"/>
              <a:gd name="connsiteY59" fmla="*/ 224506 h 606691"/>
              <a:gd name="connsiteX60" fmla="*/ 443617 w 607619"/>
              <a:gd name="connsiteY60" fmla="*/ 226551 h 606691"/>
              <a:gd name="connsiteX61" fmla="*/ 441570 w 607619"/>
              <a:gd name="connsiteY61" fmla="*/ 240682 h 606691"/>
              <a:gd name="connsiteX62" fmla="*/ 404548 w 607619"/>
              <a:gd name="connsiteY62" fmla="*/ 268411 h 606691"/>
              <a:gd name="connsiteX63" fmla="*/ 364588 w 607619"/>
              <a:gd name="connsiteY63" fmla="*/ 303338 h 606691"/>
              <a:gd name="connsiteX64" fmla="*/ 344297 w 607619"/>
              <a:gd name="connsiteY64" fmla="*/ 303338 h 606691"/>
              <a:gd name="connsiteX65" fmla="*/ 303803 w 607619"/>
              <a:gd name="connsiteY65" fmla="*/ 262900 h 606691"/>
              <a:gd name="connsiteX66" fmla="*/ 263310 w 607619"/>
              <a:gd name="connsiteY66" fmla="*/ 303338 h 606691"/>
              <a:gd name="connsiteX67" fmla="*/ 243108 w 607619"/>
              <a:gd name="connsiteY67" fmla="*/ 303338 h 606691"/>
              <a:gd name="connsiteX68" fmla="*/ 203148 w 607619"/>
              <a:gd name="connsiteY68" fmla="*/ 268411 h 606691"/>
              <a:gd name="connsiteX69" fmla="*/ 166126 w 607619"/>
              <a:gd name="connsiteY69" fmla="*/ 240682 h 606691"/>
              <a:gd name="connsiteX70" fmla="*/ 164079 w 607619"/>
              <a:gd name="connsiteY70" fmla="*/ 226551 h 606691"/>
              <a:gd name="connsiteX71" fmla="*/ 178318 w 607619"/>
              <a:gd name="connsiteY71" fmla="*/ 224506 h 606691"/>
              <a:gd name="connsiteX72" fmla="*/ 204127 w 607619"/>
              <a:gd name="connsiteY72" fmla="*/ 243792 h 606691"/>
              <a:gd name="connsiteX73" fmla="*/ 232962 w 607619"/>
              <a:gd name="connsiteY73" fmla="*/ 222462 h 606691"/>
              <a:gd name="connsiteX74" fmla="*/ 151971 w 607619"/>
              <a:gd name="connsiteY74" fmla="*/ 181965 h 606691"/>
              <a:gd name="connsiteX75" fmla="*/ 162028 w 607619"/>
              <a:gd name="connsiteY75" fmla="*/ 192098 h 606691"/>
              <a:gd name="connsiteX76" fmla="*/ 162028 w 607619"/>
              <a:gd name="connsiteY76" fmla="*/ 212274 h 606691"/>
              <a:gd name="connsiteX77" fmla="*/ 151971 w 607619"/>
              <a:gd name="connsiteY77" fmla="*/ 222407 h 606691"/>
              <a:gd name="connsiteX78" fmla="*/ 141825 w 607619"/>
              <a:gd name="connsiteY78" fmla="*/ 232539 h 606691"/>
              <a:gd name="connsiteX79" fmla="*/ 141825 w 607619"/>
              <a:gd name="connsiteY79" fmla="*/ 272981 h 606691"/>
              <a:gd name="connsiteX80" fmla="*/ 151971 w 607619"/>
              <a:gd name="connsiteY80" fmla="*/ 283113 h 606691"/>
              <a:gd name="connsiteX81" fmla="*/ 161583 w 607619"/>
              <a:gd name="connsiteY81" fmla="*/ 290046 h 606691"/>
              <a:gd name="connsiteX82" fmla="*/ 191397 w 607619"/>
              <a:gd name="connsiteY82" fmla="*/ 369596 h 606691"/>
              <a:gd name="connsiteX83" fmla="*/ 303803 w 607619"/>
              <a:gd name="connsiteY83" fmla="*/ 444879 h 606691"/>
              <a:gd name="connsiteX84" fmla="*/ 416299 w 607619"/>
              <a:gd name="connsiteY84" fmla="*/ 369596 h 606691"/>
              <a:gd name="connsiteX85" fmla="*/ 446113 w 607619"/>
              <a:gd name="connsiteY85" fmla="*/ 290046 h 606691"/>
              <a:gd name="connsiteX86" fmla="*/ 455725 w 607619"/>
              <a:gd name="connsiteY86" fmla="*/ 283113 h 606691"/>
              <a:gd name="connsiteX87" fmla="*/ 465871 w 607619"/>
              <a:gd name="connsiteY87" fmla="*/ 272981 h 606691"/>
              <a:gd name="connsiteX88" fmla="*/ 465871 w 607619"/>
              <a:gd name="connsiteY88" fmla="*/ 232539 h 606691"/>
              <a:gd name="connsiteX89" fmla="*/ 455725 w 607619"/>
              <a:gd name="connsiteY89" fmla="*/ 222407 h 606691"/>
              <a:gd name="connsiteX90" fmla="*/ 445579 w 607619"/>
              <a:gd name="connsiteY90" fmla="*/ 212274 h 606691"/>
              <a:gd name="connsiteX91" fmla="*/ 445579 w 607619"/>
              <a:gd name="connsiteY91" fmla="*/ 192098 h 606691"/>
              <a:gd name="connsiteX92" fmla="*/ 455725 w 607619"/>
              <a:gd name="connsiteY92" fmla="*/ 181965 h 606691"/>
              <a:gd name="connsiteX93" fmla="*/ 465871 w 607619"/>
              <a:gd name="connsiteY93" fmla="*/ 192098 h 606691"/>
              <a:gd name="connsiteX94" fmla="*/ 465871 w 607619"/>
              <a:gd name="connsiteY94" fmla="*/ 203919 h 606691"/>
              <a:gd name="connsiteX95" fmla="*/ 486074 w 607619"/>
              <a:gd name="connsiteY95" fmla="*/ 232539 h 606691"/>
              <a:gd name="connsiteX96" fmla="*/ 486074 w 607619"/>
              <a:gd name="connsiteY96" fmla="*/ 272981 h 606691"/>
              <a:gd name="connsiteX97" fmla="*/ 463290 w 607619"/>
              <a:gd name="connsiteY97" fmla="*/ 302312 h 606691"/>
              <a:gd name="connsiteX98" fmla="*/ 434365 w 607619"/>
              <a:gd name="connsiteY98" fmla="*/ 378662 h 606691"/>
              <a:gd name="connsiteX99" fmla="*/ 303803 w 607619"/>
              <a:gd name="connsiteY99" fmla="*/ 465144 h 606691"/>
              <a:gd name="connsiteX100" fmla="*/ 173242 w 607619"/>
              <a:gd name="connsiteY100" fmla="*/ 378662 h 606691"/>
              <a:gd name="connsiteX101" fmla="*/ 144317 w 607619"/>
              <a:gd name="connsiteY101" fmla="*/ 302312 h 606691"/>
              <a:gd name="connsiteX102" fmla="*/ 121533 w 607619"/>
              <a:gd name="connsiteY102" fmla="*/ 272981 h 606691"/>
              <a:gd name="connsiteX103" fmla="*/ 121533 w 607619"/>
              <a:gd name="connsiteY103" fmla="*/ 232539 h 606691"/>
              <a:gd name="connsiteX104" fmla="*/ 141825 w 607619"/>
              <a:gd name="connsiteY104" fmla="*/ 203919 h 606691"/>
              <a:gd name="connsiteX105" fmla="*/ 141825 w 607619"/>
              <a:gd name="connsiteY105" fmla="*/ 192098 h 606691"/>
              <a:gd name="connsiteX106" fmla="*/ 151971 w 607619"/>
              <a:gd name="connsiteY106" fmla="*/ 181965 h 606691"/>
              <a:gd name="connsiteX107" fmla="*/ 536713 w 607619"/>
              <a:gd name="connsiteY107" fmla="*/ 106794 h 606691"/>
              <a:gd name="connsiteX108" fmla="*/ 526654 w 607619"/>
              <a:gd name="connsiteY108" fmla="*/ 131410 h 606691"/>
              <a:gd name="connsiteX109" fmla="*/ 536713 w 607619"/>
              <a:gd name="connsiteY109" fmla="*/ 141541 h 606691"/>
              <a:gd name="connsiteX110" fmla="*/ 546860 w 607619"/>
              <a:gd name="connsiteY110" fmla="*/ 131410 h 606691"/>
              <a:gd name="connsiteX111" fmla="*/ 536713 w 607619"/>
              <a:gd name="connsiteY111" fmla="*/ 106794 h 606691"/>
              <a:gd name="connsiteX112" fmla="*/ 151933 w 607619"/>
              <a:gd name="connsiteY112" fmla="*/ 70754 h 606691"/>
              <a:gd name="connsiteX113" fmla="*/ 161992 w 607619"/>
              <a:gd name="connsiteY113" fmla="*/ 80883 h 606691"/>
              <a:gd name="connsiteX114" fmla="*/ 161992 w 607619"/>
              <a:gd name="connsiteY114" fmla="*/ 145124 h 606691"/>
              <a:gd name="connsiteX115" fmla="*/ 303794 w 607619"/>
              <a:gd name="connsiteY115" fmla="*/ 171869 h 606691"/>
              <a:gd name="connsiteX116" fmla="*/ 445596 w 607619"/>
              <a:gd name="connsiteY116" fmla="*/ 145124 h 606691"/>
              <a:gd name="connsiteX117" fmla="*/ 445596 w 607619"/>
              <a:gd name="connsiteY117" fmla="*/ 80883 h 606691"/>
              <a:gd name="connsiteX118" fmla="*/ 455744 w 607619"/>
              <a:gd name="connsiteY118" fmla="*/ 70754 h 606691"/>
              <a:gd name="connsiteX119" fmla="*/ 465892 w 607619"/>
              <a:gd name="connsiteY119" fmla="*/ 80883 h 606691"/>
              <a:gd name="connsiteX120" fmla="*/ 465892 w 607619"/>
              <a:gd name="connsiteY120" fmla="*/ 151699 h 606691"/>
              <a:gd name="connsiteX121" fmla="*/ 460284 w 607619"/>
              <a:gd name="connsiteY121" fmla="*/ 160673 h 606691"/>
              <a:gd name="connsiteX122" fmla="*/ 303794 w 607619"/>
              <a:gd name="connsiteY122" fmla="*/ 192127 h 606691"/>
              <a:gd name="connsiteX123" fmla="*/ 147393 w 607619"/>
              <a:gd name="connsiteY123" fmla="*/ 160673 h 606691"/>
              <a:gd name="connsiteX124" fmla="*/ 141785 w 607619"/>
              <a:gd name="connsiteY124" fmla="*/ 151699 h 606691"/>
              <a:gd name="connsiteX125" fmla="*/ 141785 w 607619"/>
              <a:gd name="connsiteY125" fmla="*/ 80883 h 606691"/>
              <a:gd name="connsiteX126" fmla="*/ 151933 w 607619"/>
              <a:gd name="connsiteY126" fmla="*/ 70754 h 606691"/>
              <a:gd name="connsiteX127" fmla="*/ 303773 w 607619"/>
              <a:gd name="connsiteY127" fmla="*/ 20238 h 606691"/>
              <a:gd name="connsiteX128" fmla="*/ 149163 w 607619"/>
              <a:gd name="connsiteY128" fmla="*/ 40411 h 606691"/>
              <a:gd name="connsiteX129" fmla="*/ 303773 w 607619"/>
              <a:gd name="connsiteY129" fmla="*/ 60583 h 606691"/>
              <a:gd name="connsiteX130" fmla="*/ 458473 w 607619"/>
              <a:gd name="connsiteY130" fmla="*/ 40411 h 606691"/>
              <a:gd name="connsiteX131" fmla="*/ 302527 w 607619"/>
              <a:gd name="connsiteY131" fmla="*/ 66 h 606691"/>
              <a:gd name="connsiteX132" fmla="*/ 305109 w 607619"/>
              <a:gd name="connsiteY132" fmla="*/ 66 h 606691"/>
              <a:gd name="connsiteX133" fmla="*/ 538048 w 607619"/>
              <a:gd name="connsiteY133" fmla="*/ 30369 h 606691"/>
              <a:gd name="connsiteX134" fmla="*/ 539561 w 607619"/>
              <a:gd name="connsiteY134" fmla="*/ 30902 h 606691"/>
              <a:gd name="connsiteX135" fmla="*/ 541074 w 607619"/>
              <a:gd name="connsiteY135" fmla="*/ 31346 h 606691"/>
              <a:gd name="connsiteX136" fmla="*/ 542854 w 607619"/>
              <a:gd name="connsiteY136" fmla="*/ 32591 h 606691"/>
              <a:gd name="connsiteX137" fmla="*/ 544100 w 607619"/>
              <a:gd name="connsiteY137" fmla="*/ 33568 h 606691"/>
              <a:gd name="connsiteX138" fmla="*/ 545436 w 607619"/>
              <a:gd name="connsiteY138" fmla="*/ 35523 h 606691"/>
              <a:gd name="connsiteX139" fmla="*/ 546148 w 607619"/>
              <a:gd name="connsiteY139" fmla="*/ 36678 h 606691"/>
              <a:gd name="connsiteX140" fmla="*/ 546860 w 607619"/>
              <a:gd name="connsiteY140" fmla="*/ 40411 h 606691"/>
              <a:gd name="connsiteX141" fmla="*/ 546860 w 607619"/>
              <a:gd name="connsiteY141" fmla="*/ 87066 h 606691"/>
              <a:gd name="connsiteX142" fmla="*/ 567154 w 607619"/>
              <a:gd name="connsiteY142" fmla="*/ 131410 h 606691"/>
              <a:gd name="connsiteX143" fmla="*/ 536713 w 607619"/>
              <a:gd name="connsiteY143" fmla="*/ 161713 h 606691"/>
              <a:gd name="connsiteX144" fmla="*/ 506360 w 607619"/>
              <a:gd name="connsiteY144" fmla="*/ 131410 h 606691"/>
              <a:gd name="connsiteX145" fmla="*/ 526565 w 607619"/>
              <a:gd name="connsiteY145" fmla="*/ 87066 h 606691"/>
              <a:gd name="connsiteX146" fmla="*/ 526565 w 607619"/>
              <a:gd name="connsiteY146" fmla="*/ 51963 h 606691"/>
              <a:gd name="connsiteX147" fmla="*/ 305109 w 607619"/>
              <a:gd name="connsiteY147" fmla="*/ 80756 h 606691"/>
              <a:gd name="connsiteX148" fmla="*/ 303773 w 607619"/>
              <a:gd name="connsiteY148" fmla="*/ 80845 h 606691"/>
              <a:gd name="connsiteX149" fmla="*/ 302527 w 607619"/>
              <a:gd name="connsiteY149" fmla="*/ 80756 h 606691"/>
              <a:gd name="connsiteX150" fmla="*/ 69588 w 607619"/>
              <a:gd name="connsiteY150" fmla="*/ 50453 h 606691"/>
              <a:gd name="connsiteX151" fmla="*/ 60776 w 607619"/>
              <a:gd name="connsiteY151" fmla="*/ 40411 h 606691"/>
              <a:gd name="connsiteX152" fmla="*/ 69588 w 607619"/>
              <a:gd name="connsiteY152" fmla="*/ 30369 h 60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9" h="606691">
                <a:moveTo>
                  <a:pt x="232949" y="465144"/>
                </a:moveTo>
                <a:cubicBezTo>
                  <a:pt x="238556" y="465144"/>
                  <a:pt x="243095" y="469676"/>
                  <a:pt x="243095" y="475274"/>
                </a:cubicBezTo>
                <a:lnTo>
                  <a:pt x="243095" y="495444"/>
                </a:lnTo>
                <a:cubicBezTo>
                  <a:pt x="243095" y="501664"/>
                  <a:pt x="245142" y="556132"/>
                  <a:pt x="303795" y="556132"/>
                </a:cubicBezTo>
                <a:cubicBezTo>
                  <a:pt x="362536" y="556132"/>
                  <a:pt x="364583" y="502019"/>
                  <a:pt x="364583" y="495799"/>
                </a:cubicBezTo>
                <a:cubicBezTo>
                  <a:pt x="364583" y="495799"/>
                  <a:pt x="364672" y="495711"/>
                  <a:pt x="364672" y="495622"/>
                </a:cubicBezTo>
                <a:cubicBezTo>
                  <a:pt x="364672" y="495622"/>
                  <a:pt x="364583" y="495533"/>
                  <a:pt x="364583" y="495444"/>
                </a:cubicBezTo>
                <a:lnTo>
                  <a:pt x="364583" y="475274"/>
                </a:lnTo>
                <a:cubicBezTo>
                  <a:pt x="364583" y="469676"/>
                  <a:pt x="369122" y="465144"/>
                  <a:pt x="374729" y="465144"/>
                </a:cubicBezTo>
                <a:cubicBezTo>
                  <a:pt x="380337" y="465144"/>
                  <a:pt x="384876" y="469676"/>
                  <a:pt x="384876" y="475274"/>
                </a:cubicBezTo>
                <a:lnTo>
                  <a:pt x="384876" y="485848"/>
                </a:lnTo>
                <a:cubicBezTo>
                  <a:pt x="561012" y="487180"/>
                  <a:pt x="591807" y="537295"/>
                  <a:pt x="596969" y="552933"/>
                </a:cubicBezTo>
                <a:lnTo>
                  <a:pt x="607293" y="594074"/>
                </a:lnTo>
                <a:cubicBezTo>
                  <a:pt x="608717" y="599494"/>
                  <a:pt x="605335" y="605003"/>
                  <a:pt x="599906" y="606336"/>
                </a:cubicBezTo>
                <a:cubicBezTo>
                  <a:pt x="599105" y="606602"/>
                  <a:pt x="598304" y="606691"/>
                  <a:pt x="597503" y="606691"/>
                </a:cubicBezTo>
                <a:cubicBezTo>
                  <a:pt x="592964" y="606691"/>
                  <a:pt x="588869" y="603581"/>
                  <a:pt x="587712" y="598961"/>
                </a:cubicBezTo>
                <a:lnTo>
                  <a:pt x="577566" y="558531"/>
                </a:lnTo>
                <a:cubicBezTo>
                  <a:pt x="571247" y="539694"/>
                  <a:pt x="523008" y="506995"/>
                  <a:pt x="384164" y="506018"/>
                </a:cubicBezTo>
                <a:cubicBezTo>
                  <a:pt x="380515" y="534807"/>
                  <a:pt x="360756" y="576302"/>
                  <a:pt x="303795" y="576302"/>
                </a:cubicBezTo>
                <a:cubicBezTo>
                  <a:pt x="246833" y="576302"/>
                  <a:pt x="227163" y="534540"/>
                  <a:pt x="223514" y="505573"/>
                </a:cubicBezTo>
                <a:cubicBezTo>
                  <a:pt x="105052" y="506462"/>
                  <a:pt x="41682" y="524055"/>
                  <a:pt x="29845" y="559331"/>
                </a:cubicBezTo>
                <a:lnTo>
                  <a:pt x="19966" y="598961"/>
                </a:lnTo>
                <a:cubicBezTo>
                  <a:pt x="18631" y="604381"/>
                  <a:pt x="13112" y="607757"/>
                  <a:pt x="7683" y="606336"/>
                </a:cubicBezTo>
                <a:cubicBezTo>
                  <a:pt x="2254" y="605003"/>
                  <a:pt x="-1039" y="599494"/>
                  <a:pt x="296" y="594074"/>
                </a:cubicBezTo>
                <a:lnTo>
                  <a:pt x="10442" y="553644"/>
                </a:lnTo>
                <a:cubicBezTo>
                  <a:pt x="25929" y="507351"/>
                  <a:pt x="91613" y="486470"/>
                  <a:pt x="222802" y="485403"/>
                </a:cubicBezTo>
                <a:lnTo>
                  <a:pt x="222802" y="475274"/>
                </a:lnTo>
                <a:cubicBezTo>
                  <a:pt x="222802" y="469676"/>
                  <a:pt x="227341" y="465144"/>
                  <a:pt x="232949" y="465144"/>
                </a:cubicBezTo>
                <a:close/>
                <a:moveTo>
                  <a:pt x="280475" y="366855"/>
                </a:moveTo>
                <a:cubicBezTo>
                  <a:pt x="281009" y="367388"/>
                  <a:pt x="288667" y="374137"/>
                  <a:pt x="303803" y="374137"/>
                </a:cubicBezTo>
                <a:cubicBezTo>
                  <a:pt x="319207" y="374137"/>
                  <a:pt x="326865" y="367121"/>
                  <a:pt x="327221" y="366855"/>
                </a:cubicBezTo>
                <a:cubicBezTo>
                  <a:pt x="331228" y="363036"/>
                  <a:pt x="337550" y="363214"/>
                  <a:pt x="341467" y="367121"/>
                </a:cubicBezTo>
                <a:cubicBezTo>
                  <a:pt x="345296" y="371118"/>
                  <a:pt x="345296" y="377334"/>
                  <a:pt x="341378" y="381242"/>
                </a:cubicBezTo>
                <a:cubicBezTo>
                  <a:pt x="340043" y="382574"/>
                  <a:pt x="327577" y="394296"/>
                  <a:pt x="303803" y="394296"/>
                </a:cubicBezTo>
                <a:cubicBezTo>
                  <a:pt x="280030" y="394296"/>
                  <a:pt x="267653" y="382574"/>
                  <a:pt x="266318" y="381242"/>
                </a:cubicBezTo>
                <a:cubicBezTo>
                  <a:pt x="262311" y="377334"/>
                  <a:pt x="262311" y="370940"/>
                  <a:pt x="266318" y="366944"/>
                </a:cubicBezTo>
                <a:cubicBezTo>
                  <a:pt x="270236" y="363036"/>
                  <a:pt x="276557" y="363036"/>
                  <a:pt x="280475" y="366855"/>
                </a:cubicBezTo>
                <a:close/>
                <a:moveTo>
                  <a:pt x="334240" y="242726"/>
                </a:moveTo>
                <a:cubicBezTo>
                  <a:pt x="328634" y="242726"/>
                  <a:pt x="324095" y="247258"/>
                  <a:pt x="324095" y="252769"/>
                </a:cubicBezTo>
                <a:lnTo>
                  <a:pt x="324095" y="262900"/>
                </a:lnTo>
                <a:cubicBezTo>
                  <a:pt x="324095" y="274099"/>
                  <a:pt x="333172" y="283164"/>
                  <a:pt x="344297" y="283164"/>
                </a:cubicBezTo>
                <a:lnTo>
                  <a:pt x="364588" y="283164"/>
                </a:lnTo>
                <a:cubicBezTo>
                  <a:pt x="375713" y="283164"/>
                  <a:pt x="384879" y="274099"/>
                  <a:pt x="384879" y="262900"/>
                </a:cubicBezTo>
                <a:lnTo>
                  <a:pt x="384879" y="252769"/>
                </a:lnTo>
                <a:cubicBezTo>
                  <a:pt x="384879" y="247258"/>
                  <a:pt x="380341" y="242726"/>
                  <a:pt x="374734" y="242726"/>
                </a:cubicBezTo>
                <a:close/>
                <a:moveTo>
                  <a:pt x="232962" y="242726"/>
                </a:moveTo>
                <a:cubicBezTo>
                  <a:pt x="227355" y="242726"/>
                  <a:pt x="222817" y="247258"/>
                  <a:pt x="222817" y="252769"/>
                </a:cubicBezTo>
                <a:lnTo>
                  <a:pt x="222817" y="262900"/>
                </a:lnTo>
                <a:cubicBezTo>
                  <a:pt x="222817" y="274099"/>
                  <a:pt x="231894" y="283164"/>
                  <a:pt x="243108" y="283164"/>
                </a:cubicBezTo>
                <a:lnTo>
                  <a:pt x="263310" y="283164"/>
                </a:lnTo>
                <a:cubicBezTo>
                  <a:pt x="274524" y="283164"/>
                  <a:pt x="283601" y="274099"/>
                  <a:pt x="283601" y="262900"/>
                </a:cubicBezTo>
                <a:lnTo>
                  <a:pt x="283601" y="252769"/>
                </a:lnTo>
                <a:cubicBezTo>
                  <a:pt x="283601" y="247258"/>
                  <a:pt x="279062" y="242726"/>
                  <a:pt x="273456" y="242726"/>
                </a:cubicBezTo>
                <a:close/>
                <a:moveTo>
                  <a:pt x="232962" y="222462"/>
                </a:moveTo>
                <a:lnTo>
                  <a:pt x="273456" y="222462"/>
                </a:lnTo>
                <a:cubicBezTo>
                  <a:pt x="290187" y="222462"/>
                  <a:pt x="303803" y="236060"/>
                  <a:pt x="303803" y="252769"/>
                </a:cubicBezTo>
                <a:cubicBezTo>
                  <a:pt x="303803" y="236060"/>
                  <a:pt x="317509" y="222462"/>
                  <a:pt x="334240" y="222462"/>
                </a:cubicBezTo>
                <a:lnTo>
                  <a:pt x="374734" y="222462"/>
                </a:lnTo>
                <a:cubicBezTo>
                  <a:pt x="388350" y="222462"/>
                  <a:pt x="399742" y="231528"/>
                  <a:pt x="403569" y="243792"/>
                </a:cubicBezTo>
                <a:lnTo>
                  <a:pt x="429378" y="224506"/>
                </a:lnTo>
                <a:cubicBezTo>
                  <a:pt x="433917" y="221129"/>
                  <a:pt x="440235" y="222018"/>
                  <a:pt x="443617" y="226551"/>
                </a:cubicBezTo>
                <a:cubicBezTo>
                  <a:pt x="446910" y="230994"/>
                  <a:pt x="446020" y="237304"/>
                  <a:pt x="441570" y="240682"/>
                </a:cubicBezTo>
                <a:lnTo>
                  <a:pt x="404548" y="268411"/>
                </a:lnTo>
                <a:cubicBezTo>
                  <a:pt x="401878" y="288052"/>
                  <a:pt x="385057" y="303338"/>
                  <a:pt x="364588" y="303338"/>
                </a:cubicBezTo>
                <a:lnTo>
                  <a:pt x="344297" y="303338"/>
                </a:lnTo>
                <a:cubicBezTo>
                  <a:pt x="321959" y="303338"/>
                  <a:pt x="303803" y="285208"/>
                  <a:pt x="303803" y="262900"/>
                </a:cubicBezTo>
                <a:cubicBezTo>
                  <a:pt x="303803" y="285208"/>
                  <a:pt x="285648" y="303338"/>
                  <a:pt x="263310" y="303338"/>
                </a:cubicBezTo>
                <a:lnTo>
                  <a:pt x="243108" y="303338"/>
                </a:lnTo>
                <a:cubicBezTo>
                  <a:pt x="222639" y="303338"/>
                  <a:pt x="205818" y="288052"/>
                  <a:pt x="203148" y="268411"/>
                </a:cubicBezTo>
                <a:lnTo>
                  <a:pt x="166126" y="240682"/>
                </a:lnTo>
                <a:cubicBezTo>
                  <a:pt x="161676" y="237304"/>
                  <a:pt x="160697" y="230994"/>
                  <a:pt x="164079" y="226551"/>
                </a:cubicBezTo>
                <a:cubicBezTo>
                  <a:pt x="167461" y="222018"/>
                  <a:pt x="173779" y="221129"/>
                  <a:pt x="178318" y="224506"/>
                </a:cubicBezTo>
                <a:lnTo>
                  <a:pt x="204127" y="243792"/>
                </a:lnTo>
                <a:cubicBezTo>
                  <a:pt x="207954" y="231528"/>
                  <a:pt x="219346" y="222462"/>
                  <a:pt x="232962" y="222462"/>
                </a:cubicBezTo>
                <a:close/>
                <a:moveTo>
                  <a:pt x="151971" y="181965"/>
                </a:moveTo>
                <a:cubicBezTo>
                  <a:pt x="157578" y="181965"/>
                  <a:pt x="162028" y="186498"/>
                  <a:pt x="162028" y="192098"/>
                </a:cubicBezTo>
                <a:lnTo>
                  <a:pt x="162028" y="212274"/>
                </a:lnTo>
                <a:cubicBezTo>
                  <a:pt x="162028" y="217874"/>
                  <a:pt x="157578" y="222407"/>
                  <a:pt x="151971" y="222407"/>
                </a:cubicBezTo>
                <a:cubicBezTo>
                  <a:pt x="146364" y="222407"/>
                  <a:pt x="141825" y="226940"/>
                  <a:pt x="141825" y="232539"/>
                </a:cubicBezTo>
                <a:lnTo>
                  <a:pt x="141825" y="272981"/>
                </a:lnTo>
                <a:cubicBezTo>
                  <a:pt x="141825" y="278580"/>
                  <a:pt x="146364" y="283113"/>
                  <a:pt x="151971" y="283113"/>
                </a:cubicBezTo>
                <a:cubicBezTo>
                  <a:pt x="156332" y="283113"/>
                  <a:pt x="160159" y="285869"/>
                  <a:pt x="161583" y="290046"/>
                </a:cubicBezTo>
                <a:cubicBezTo>
                  <a:pt x="161761" y="290579"/>
                  <a:pt x="181697" y="350219"/>
                  <a:pt x="191397" y="369596"/>
                </a:cubicBezTo>
                <a:cubicBezTo>
                  <a:pt x="192910" y="372618"/>
                  <a:pt x="229934" y="444879"/>
                  <a:pt x="303803" y="444879"/>
                </a:cubicBezTo>
                <a:cubicBezTo>
                  <a:pt x="377762" y="444879"/>
                  <a:pt x="414786" y="372618"/>
                  <a:pt x="416299" y="369596"/>
                </a:cubicBezTo>
                <a:cubicBezTo>
                  <a:pt x="425999" y="350219"/>
                  <a:pt x="445935" y="290579"/>
                  <a:pt x="446113" y="290046"/>
                </a:cubicBezTo>
                <a:cubicBezTo>
                  <a:pt x="447537" y="285869"/>
                  <a:pt x="451364" y="283113"/>
                  <a:pt x="455725" y="283113"/>
                </a:cubicBezTo>
                <a:cubicBezTo>
                  <a:pt x="461332" y="283113"/>
                  <a:pt x="465871" y="278580"/>
                  <a:pt x="465871" y="272981"/>
                </a:cubicBezTo>
                <a:lnTo>
                  <a:pt x="465871" y="232539"/>
                </a:lnTo>
                <a:cubicBezTo>
                  <a:pt x="465871" y="226940"/>
                  <a:pt x="461332" y="222407"/>
                  <a:pt x="455725" y="222407"/>
                </a:cubicBezTo>
                <a:cubicBezTo>
                  <a:pt x="450118" y="222407"/>
                  <a:pt x="445579" y="217874"/>
                  <a:pt x="445579" y="212274"/>
                </a:cubicBezTo>
                <a:lnTo>
                  <a:pt x="445579" y="192098"/>
                </a:lnTo>
                <a:cubicBezTo>
                  <a:pt x="445579" y="186498"/>
                  <a:pt x="450118" y="181965"/>
                  <a:pt x="455725" y="181965"/>
                </a:cubicBezTo>
                <a:cubicBezTo>
                  <a:pt x="461332" y="181965"/>
                  <a:pt x="465871" y="186498"/>
                  <a:pt x="465871" y="192098"/>
                </a:cubicBezTo>
                <a:lnTo>
                  <a:pt x="465871" y="203919"/>
                </a:lnTo>
                <a:cubicBezTo>
                  <a:pt x="477619" y="208097"/>
                  <a:pt x="486074" y="219296"/>
                  <a:pt x="486074" y="232539"/>
                </a:cubicBezTo>
                <a:lnTo>
                  <a:pt x="486074" y="272981"/>
                </a:lnTo>
                <a:cubicBezTo>
                  <a:pt x="486074" y="287113"/>
                  <a:pt x="476373" y="298934"/>
                  <a:pt x="463290" y="302312"/>
                </a:cubicBezTo>
                <a:cubicBezTo>
                  <a:pt x="457950" y="318311"/>
                  <a:pt x="442909" y="361596"/>
                  <a:pt x="434365" y="378662"/>
                </a:cubicBezTo>
                <a:cubicBezTo>
                  <a:pt x="418346" y="410748"/>
                  <a:pt x="372689" y="465144"/>
                  <a:pt x="303803" y="465144"/>
                </a:cubicBezTo>
                <a:cubicBezTo>
                  <a:pt x="234918" y="465144"/>
                  <a:pt x="189350" y="410748"/>
                  <a:pt x="173242" y="378662"/>
                </a:cubicBezTo>
                <a:cubicBezTo>
                  <a:pt x="164698" y="361596"/>
                  <a:pt x="149746" y="318311"/>
                  <a:pt x="144317" y="302312"/>
                </a:cubicBezTo>
                <a:cubicBezTo>
                  <a:pt x="131234" y="298934"/>
                  <a:pt x="121533" y="287113"/>
                  <a:pt x="121533" y="272981"/>
                </a:cubicBezTo>
                <a:lnTo>
                  <a:pt x="121533" y="232539"/>
                </a:lnTo>
                <a:cubicBezTo>
                  <a:pt x="121533" y="219296"/>
                  <a:pt x="129988" y="208097"/>
                  <a:pt x="141825" y="203919"/>
                </a:cubicBezTo>
                <a:lnTo>
                  <a:pt x="141825" y="192098"/>
                </a:lnTo>
                <a:cubicBezTo>
                  <a:pt x="141825" y="186498"/>
                  <a:pt x="146364" y="181965"/>
                  <a:pt x="151971" y="181965"/>
                </a:cubicBezTo>
                <a:close/>
                <a:moveTo>
                  <a:pt x="536713" y="106794"/>
                </a:moveTo>
                <a:cubicBezTo>
                  <a:pt x="531817" y="113637"/>
                  <a:pt x="526654" y="123057"/>
                  <a:pt x="526654" y="131410"/>
                </a:cubicBezTo>
                <a:cubicBezTo>
                  <a:pt x="526654" y="139497"/>
                  <a:pt x="532084" y="141363"/>
                  <a:pt x="536713" y="141541"/>
                </a:cubicBezTo>
                <a:cubicBezTo>
                  <a:pt x="541341" y="141363"/>
                  <a:pt x="546860" y="139497"/>
                  <a:pt x="546860" y="131410"/>
                </a:cubicBezTo>
                <a:cubicBezTo>
                  <a:pt x="546860" y="123057"/>
                  <a:pt x="541697" y="113637"/>
                  <a:pt x="536713" y="106794"/>
                </a:cubicBezTo>
                <a:close/>
                <a:moveTo>
                  <a:pt x="151933" y="70754"/>
                </a:moveTo>
                <a:cubicBezTo>
                  <a:pt x="157541" y="70754"/>
                  <a:pt x="161992" y="75286"/>
                  <a:pt x="161992" y="80883"/>
                </a:cubicBezTo>
                <a:lnTo>
                  <a:pt x="161992" y="145124"/>
                </a:lnTo>
                <a:cubicBezTo>
                  <a:pt x="178816" y="152232"/>
                  <a:pt x="231780" y="171869"/>
                  <a:pt x="303794" y="171869"/>
                </a:cubicBezTo>
                <a:cubicBezTo>
                  <a:pt x="375897" y="171869"/>
                  <a:pt x="428861" y="152232"/>
                  <a:pt x="445596" y="145124"/>
                </a:cubicBezTo>
                <a:lnTo>
                  <a:pt x="445596" y="80883"/>
                </a:lnTo>
                <a:cubicBezTo>
                  <a:pt x="445596" y="75286"/>
                  <a:pt x="450136" y="70754"/>
                  <a:pt x="455744" y="70754"/>
                </a:cubicBezTo>
                <a:cubicBezTo>
                  <a:pt x="461352" y="70754"/>
                  <a:pt x="465892" y="75286"/>
                  <a:pt x="465892" y="80883"/>
                </a:cubicBezTo>
                <a:lnTo>
                  <a:pt x="465892" y="151699"/>
                </a:lnTo>
                <a:cubicBezTo>
                  <a:pt x="465892" y="155520"/>
                  <a:pt x="463667" y="158985"/>
                  <a:pt x="460284" y="160673"/>
                </a:cubicBezTo>
                <a:cubicBezTo>
                  <a:pt x="457703" y="162006"/>
                  <a:pt x="396282" y="192127"/>
                  <a:pt x="303794" y="192127"/>
                </a:cubicBezTo>
                <a:cubicBezTo>
                  <a:pt x="211306" y="192127"/>
                  <a:pt x="149974" y="162006"/>
                  <a:pt x="147393" y="160673"/>
                </a:cubicBezTo>
                <a:cubicBezTo>
                  <a:pt x="143921" y="158985"/>
                  <a:pt x="141785" y="155520"/>
                  <a:pt x="141785" y="151699"/>
                </a:cubicBezTo>
                <a:lnTo>
                  <a:pt x="141785" y="80883"/>
                </a:lnTo>
                <a:cubicBezTo>
                  <a:pt x="141785" y="75286"/>
                  <a:pt x="146325" y="70754"/>
                  <a:pt x="151933" y="70754"/>
                </a:cubicBezTo>
                <a:close/>
                <a:moveTo>
                  <a:pt x="303773" y="20238"/>
                </a:moveTo>
                <a:lnTo>
                  <a:pt x="149163" y="40411"/>
                </a:lnTo>
                <a:lnTo>
                  <a:pt x="303773" y="60583"/>
                </a:lnTo>
                <a:lnTo>
                  <a:pt x="458473" y="40411"/>
                </a:lnTo>
                <a:close/>
                <a:moveTo>
                  <a:pt x="302527" y="66"/>
                </a:moveTo>
                <a:cubicBezTo>
                  <a:pt x="303328" y="-23"/>
                  <a:pt x="304218" y="-23"/>
                  <a:pt x="305109" y="66"/>
                </a:cubicBezTo>
                <a:lnTo>
                  <a:pt x="538048" y="30369"/>
                </a:lnTo>
                <a:cubicBezTo>
                  <a:pt x="538582" y="30458"/>
                  <a:pt x="539027" y="30724"/>
                  <a:pt x="539561" y="30902"/>
                </a:cubicBezTo>
                <a:cubicBezTo>
                  <a:pt x="540095" y="30991"/>
                  <a:pt x="540629" y="31169"/>
                  <a:pt x="541074" y="31346"/>
                </a:cubicBezTo>
                <a:cubicBezTo>
                  <a:pt x="541786" y="31702"/>
                  <a:pt x="542320" y="32146"/>
                  <a:pt x="542854" y="32591"/>
                </a:cubicBezTo>
                <a:cubicBezTo>
                  <a:pt x="543299" y="32946"/>
                  <a:pt x="543744" y="33124"/>
                  <a:pt x="544100" y="33568"/>
                </a:cubicBezTo>
                <a:cubicBezTo>
                  <a:pt x="544634" y="34101"/>
                  <a:pt x="544991" y="34812"/>
                  <a:pt x="545436" y="35523"/>
                </a:cubicBezTo>
                <a:cubicBezTo>
                  <a:pt x="545614" y="35879"/>
                  <a:pt x="545970" y="36234"/>
                  <a:pt x="546148" y="36678"/>
                </a:cubicBezTo>
                <a:cubicBezTo>
                  <a:pt x="546593" y="37834"/>
                  <a:pt x="546860" y="39078"/>
                  <a:pt x="546860" y="40411"/>
                </a:cubicBezTo>
                <a:lnTo>
                  <a:pt x="546860" y="87066"/>
                </a:lnTo>
                <a:cubicBezTo>
                  <a:pt x="553179" y="94175"/>
                  <a:pt x="567154" y="111948"/>
                  <a:pt x="567154" y="131410"/>
                </a:cubicBezTo>
                <a:cubicBezTo>
                  <a:pt x="567154" y="153715"/>
                  <a:pt x="548907" y="161713"/>
                  <a:pt x="536713" y="161713"/>
                </a:cubicBezTo>
                <a:cubicBezTo>
                  <a:pt x="524518" y="161713"/>
                  <a:pt x="506360" y="153715"/>
                  <a:pt x="506360" y="131410"/>
                </a:cubicBezTo>
                <a:cubicBezTo>
                  <a:pt x="506360" y="111948"/>
                  <a:pt x="520246" y="94175"/>
                  <a:pt x="526565" y="87066"/>
                </a:cubicBezTo>
                <a:lnTo>
                  <a:pt x="526565" y="51963"/>
                </a:lnTo>
                <a:lnTo>
                  <a:pt x="305109" y="80756"/>
                </a:lnTo>
                <a:cubicBezTo>
                  <a:pt x="304663" y="80845"/>
                  <a:pt x="304218" y="80845"/>
                  <a:pt x="303773" y="80845"/>
                </a:cubicBezTo>
                <a:cubicBezTo>
                  <a:pt x="303328" y="80845"/>
                  <a:pt x="302972" y="80845"/>
                  <a:pt x="302527" y="80756"/>
                </a:cubicBezTo>
                <a:lnTo>
                  <a:pt x="69588" y="50453"/>
                </a:lnTo>
                <a:cubicBezTo>
                  <a:pt x="64514" y="49831"/>
                  <a:pt x="60776" y="45476"/>
                  <a:pt x="60776" y="40411"/>
                </a:cubicBezTo>
                <a:cubicBezTo>
                  <a:pt x="60776" y="35345"/>
                  <a:pt x="64514" y="31080"/>
                  <a:pt x="69588" y="30369"/>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2" name="文本框 1">
            <a:extLst>
              <a:ext uri="{FF2B5EF4-FFF2-40B4-BE49-F238E27FC236}">
                <a16:creationId xmlns:a16="http://schemas.microsoft.com/office/drawing/2014/main" id="{AE376B11-D505-40D6-9D82-56F7E6736F6A}"/>
              </a:ext>
            </a:extLst>
          </p:cNvPr>
          <p:cNvSpPr txBox="1"/>
          <p:nvPr/>
        </p:nvSpPr>
        <p:spPr>
          <a:xfrm>
            <a:off x="3467099" y="3250953"/>
            <a:ext cx="2438399" cy="1323439"/>
          </a:xfrm>
          <a:prstGeom prst="rect">
            <a:avLst/>
          </a:prstGeom>
          <a:noFill/>
        </p:spPr>
        <p:txBody>
          <a:bodyPr wrap="square" rtlCol="0">
            <a:spAutoFit/>
          </a:bodyPr>
          <a:lstStyle/>
          <a:p>
            <a:r>
              <a:rPr lang="en-US" altLang="zh-CN" sz="2000" dirty="0">
                <a:latin typeface="+mn-lt"/>
                <a:ea typeface="+mn-ea"/>
                <a:cs typeface="+mn-ea"/>
                <a:sym typeface="+mn-lt"/>
              </a:rPr>
              <a:t>1. </a:t>
            </a:r>
            <a:r>
              <a:rPr lang="zh-CN" altLang="en-US" sz="2000" dirty="0">
                <a:latin typeface="+mn-lt"/>
                <a:ea typeface="+mn-ea"/>
                <a:cs typeface="+mn-ea"/>
                <a:sym typeface="+mn-lt"/>
              </a:rPr>
              <a:t>对论文进行批注，查看其他人发布的批注。</a:t>
            </a:r>
            <a:endParaRPr lang="en-US" altLang="zh-CN" sz="2000" dirty="0">
              <a:latin typeface="+mn-lt"/>
              <a:ea typeface="+mn-ea"/>
              <a:cs typeface="+mn-ea"/>
              <a:sym typeface="+mn-lt"/>
            </a:endParaRPr>
          </a:p>
          <a:p>
            <a:r>
              <a:rPr lang="en-US" altLang="zh-CN" sz="2000" dirty="0">
                <a:latin typeface="+mn-lt"/>
                <a:ea typeface="+mn-ea"/>
                <a:cs typeface="+mn-ea"/>
                <a:sym typeface="+mn-lt"/>
              </a:rPr>
              <a:t>2. </a:t>
            </a:r>
            <a:r>
              <a:rPr lang="zh-CN" altLang="en-US" sz="2000" dirty="0">
                <a:latin typeface="+mn-lt"/>
                <a:ea typeface="+mn-ea"/>
                <a:cs typeface="+mn-ea"/>
                <a:sym typeface="+mn-lt"/>
              </a:rPr>
              <a:t>对自己发布的批注以及选中的原文片段进行整理，可以检索批注内容和论文片段。</a:t>
            </a:r>
          </a:p>
          <a:p>
            <a:pPr marL="342900" indent="-342900">
              <a:buAutoNum type="arabicPeriod"/>
            </a:pPr>
            <a:endParaRPr lang="zh-CN" altLang="en-US" sz="2000" dirty="0">
              <a:latin typeface="+mn-lt"/>
              <a:ea typeface="+mn-ea"/>
              <a:cs typeface="+mn-ea"/>
              <a:sym typeface="+mn-lt"/>
            </a:endParaRPr>
          </a:p>
        </p:txBody>
      </p:sp>
      <p:sp>
        <p:nvSpPr>
          <p:cNvPr id="3" name="文本框 2">
            <a:extLst>
              <a:ext uri="{FF2B5EF4-FFF2-40B4-BE49-F238E27FC236}">
                <a16:creationId xmlns:a16="http://schemas.microsoft.com/office/drawing/2014/main" id="{D374EA40-792A-403A-909D-6D9B5F474AAD}"/>
              </a:ext>
            </a:extLst>
          </p:cNvPr>
          <p:cNvSpPr txBox="1"/>
          <p:nvPr/>
        </p:nvSpPr>
        <p:spPr>
          <a:xfrm>
            <a:off x="800096" y="3250953"/>
            <a:ext cx="2438399" cy="1733808"/>
          </a:xfrm>
          <a:prstGeom prst="rect">
            <a:avLst/>
          </a:prstGeom>
          <a:noFill/>
        </p:spPr>
        <p:txBody>
          <a:bodyPr wrap="square" rtlCol="0">
            <a:spAutoFit/>
          </a:bodyPr>
          <a:lstStyle/>
          <a:p>
            <a:r>
              <a:rPr lang="en-US" altLang="zh-CN" sz="2000" dirty="0">
                <a:latin typeface="+mn-lt"/>
                <a:ea typeface="+mn-ea"/>
                <a:cs typeface="+mn-ea"/>
                <a:sym typeface="+mn-lt"/>
              </a:rPr>
              <a:t>1. </a:t>
            </a:r>
            <a:r>
              <a:rPr lang="zh-CN" altLang="en-US" sz="2000" dirty="0">
                <a:latin typeface="+mn-lt"/>
                <a:ea typeface="+mn-ea"/>
                <a:cs typeface="+mn-ea"/>
                <a:sym typeface="+mn-lt"/>
              </a:rPr>
              <a:t>管理自己待发表的论文，将自己论文根据老师的批阅意见修改后版本发送给老师批阅。</a:t>
            </a:r>
            <a:endParaRPr lang="en-US" altLang="zh-CN" sz="2000" dirty="0">
              <a:latin typeface="+mn-lt"/>
              <a:ea typeface="+mn-ea"/>
              <a:cs typeface="+mn-ea"/>
              <a:sym typeface="+mn-lt"/>
            </a:endParaRPr>
          </a:p>
          <a:p>
            <a:r>
              <a:rPr lang="en-US" altLang="zh-CN" sz="2000" dirty="0">
                <a:latin typeface="+mn-lt"/>
                <a:ea typeface="+mn-ea"/>
                <a:cs typeface="+mn-ea"/>
                <a:sym typeface="+mn-lt"/>
              </a:rPr>
              <a:t>2. </a:t>
            </a:r>
            <a:r>
              <a:rPr lang="zh-CN" altLang="en-US" sz="2000" dirty="0">
                <a:latin typeface="+mn-lt"/>
                <a:ea typeface="+mn-ea"/>
                <a:cs typeface="+mn-ea"/>
                <a:sym typeface="+mn-lt"/>
              </a:rPr>
              <a:t>对不同版本的论文进行版本控制，需要记录修改的部分以及老师的批阅意见。</a:t>
            </a:r>
            <a:endParaRPr lang="en-US" altLang="zh-CN" sz="2000" dirty="0">
              <a:latin typeface="+mn-lt"/>
              <a:ea typeface="+mn-ea"/>
              <a:cs typeface="+mn-ea"/>
              <a:sym typeface="+mn-lt"/>
            </a:endParaRPr>
          </a:p>
          <a:p>
            <a:r>
              <a:rPr lang="en-US" altLang="zh-CN" sz="2000" dirty="0">
                <a:latin typeface="+mn-lt"/>
                <a:ea typeface="+mn-ea"/>
                <a:cs typeface="+mn-ea"/>
                <a:sym typeface="+mn-lt"/>
              </a:rPr>
              <a:t>3. </a:t>
            </a:r>
            <a:r>
              <a:rPr lang="zh-CN" altLang="en-US" sz="2000" dirty="0">
                <a:latin typeface="+mn-lt"/>
                <a:ea typeface="+mn-ea"/>
                <a:cs typeface="+mn-ea"/>
                <a:sym typeface="+mn-lt"/>
              </a:rPr>
              <a:t>如果论文通过老师批阅，则将论文公开发布。</a:t>
            </a:r>
            <a:endParaRPr lang="en-US" altLang="zh-CN" sz="2000" dirty="0">
              <a:latin typeface="+mn-lt"/>
              <a:ea typeface="+mn-ea"/>
              <a:cs typeface="+mn-ea"/>
              <a:sym typeface="+mn-lt"/>
            </a:endParaRPr>
          </a:p>
        </p:txBody>
      </p:sp>
      <p:sp>
        <p:nvSpPr>
          <p:cNvPr id="10" name="teacher_199456">
            <a:extLst>
              <a:ext uri="{FF2B5EF4-FFF2-40B4-BE49-F238E27FC236}">
                <a16:creationId xmlns:a16="http://schemas.microsoft.com/office/drawing/2014/main" id="{10DF4089-191E-4B37-929F-5ACE0D090482}"/>
              </a:ext>
            </a:extLst>
          </p:cNvPr>
          <p:cNvSpPr>
            <a:spLocks noChangeAspect="1"/>
          </p:cNvSpPr>
          <p:nvPr/>
        </p:nvSpPr>
        <p:spPr bwMode="auto">
          <a:xfrm>
            <a:off x="5836551" y="1519827"/>
            <a:ext cx="598250" cy="609685"/>
          </a:xfrm>
          <a:custGeom>
            <a:avLst/>
            <a:gdLst>
              <a:gd name="connsiteX0" fmla="*/ 417576 w 595343"/>
              <a:gd name="connsiteY0" fmla="*/ 150471 h 606722"/>
              <a:gd name="connsiteX1" fmla="*/ 424953 w 595343"/>
              <a:gd name="connsiteY1" fmla="*/ 157647 h 606722"/>
              <a:gd name="connsiteX2" fmla="*/ 418010 w 595343"/>
              <a:gd name="connsiteY2" fmla="*/ 175153 h 606722"/>
              <a:gd name="connsiteX3" fmla="*/ 354631 w 595343"/>
              <a:gd name="connsiteY3" fmla="*/ 202523 h 606722"/>
              <a:gd name="connsiteX4" fmla="*/ 344483 w 595343"/>
              <a:gd name="connsiteY4" fmla="*/ 177819 h 606722"/>
              <a:gd name="connsiteX5" fmla="*/ 407328 w 595343"/>
              <a:gd name="connsiteY5" fmla="*/ 150627 h 606722"/>
              <a:gd name="connsiteX6" fmla="*/ 417576 w 595343"/>
              <a:gd name="connsiteY6" fmla="*/ 150471 h 606722"/>
              <a:gd name="connsiteX7" fmla="*/ 57937 w 595343"/>
              <a:gd name="connsiteY7" fmla="*/ 115798 h 606722"/>
              <a:gd name="connsiteX8" fmla="*/ 187782 w 595343"/>
              <a:gd name="connsiteY8" fmla="*/ 115798 h 606722"/>
              <a:gd name="connsiteX9" fmla="*/ 244828 w 595343"/>
              <a:gd name="connsiteY9" fmla="*/ 172498 h 606722"/>
              <a:gd name="connsiteX10" fmla="*/ 245095 w 595343"/>
              <a:gd name="connsiteY10" fmla="*/ 217555 h 606722"/>
              <a:gd name="connsiteX11" fmla="*/ 293954 w 595343"/>
              <a:gd name="connsiteY11" fmla="*/ 187250 h 606722"/>
              <a:gd name="connsiteX12" fmla="*/ 327149 w 595343"/>
              <a:gd name="connsiteY12" fmla="*/ 195071 h 606722"/>
              <a:gd name="connsiteX13" fmla="*/ 319407 w 595343"/>
              <a:gd name="connsiteY13" fmla="*/ 228220 h 606722"/>
              <a:gd name="connsiteX14" fmla="*/ 233882 w 595343"/>
              <a:gd name="connsiteY14" fmla="*/ 281187 h 606722"/>
              <a:gd name="connsiteX15" fmla="*/ 209497 w 595343"/>
              <a:gd name="connsiteY15" fmla="*/ 281809 h 606722"/>
              <a:gd name="connsiteX16" fmla="*/ 197038 w 595343"/>
              <a:gd name="connsiteY16" fmla="*/ 260836 h 606722"/>
              <a:gd name="connsiteX17" fmla="*/ 196593 w 595343"/>
              <a:gd name="connsiteY17" fmla="*/ 172764 h 606722"/>
              <a:gd name="connsiteX18" fmla="*/ 196771 w 595343"/>
              <a:gd name="connsiteY18" fmla="*/ 170720 h 606722"/>
              <a:gd name="connsiteX19" fmla="*/ 191609 w 595343"/>
              <a:gd name="connsiteY19" fmla="*/ 165655 h 606722"/>
              <a:gd name="connsiteX20" fmla="*/ 186536 w 595343"/>
              <a:gd name="connsiteY20" fmla="*/ 170720 h 606722"/>
              <a:gd name="connsiteX21" fmla="*/ 187070 w 595343"/>
              <a:gd name="connsiteY21" fmla="*/ 577750 h 606722"/>
              <a:gd name="connsiteX22" fmla="*/ 158057 w 595343"/>
              <a:gd name="connsiteY22" fmla="*/ 606722 h 606722"/>
              <a:gd name="connsiteX23" fmla="*/ 129134 w 595343"/>
              <a:gd name="connsiteY23" fmla="*/ 577750 h 606722"/>
              <a:gd name="connsiteX24" fmla="*/ 129134 w 595343"/>
              <a:gd name="connsiteY24" fmla="*/ 346685 h 606722"/>
              <a:gd name="connsiteX25" fmla="*/ 116585 w 595343"/>
              <a:gd name="connsiteY25" fmla="*/ 346685 h 606722"/>
              <a:gd name="connsiteX26" fmla="*/ 116585 w 595343"/>
              <a:gd name="connsiteY26" fmla="*/ 577750 h 606722"/>
              <a:gd name="connsiteX27" fmla="*/ 87662 w 595343"/>
              <a:gd name="connsiteY27" fmla="*/ 606722 h 606722"/>
              <a:gd name="connsiteX28" fmla="*/ 58738 w 595343"/>
              <a:gd name="connsiteY28" fmla="*/ 577750 h 606722"/>
              <a:gd name="connsiteX29" fmla="*/ 58738 w 595343"/>
              <a:gd name="connsiteY29" fmla="*/ 172764 h 606722"/>
              <a:gd name="connsiteX30" fmla="*/ 53932 w 595343"/>
              <a:gd name="connsiteY30" fmla="*/ 167965 h 606722"/>
              <a:gd name="connsiteX31" fmla="*/ 49127 w 595343"/>
              <a:gd name="connsiteY31" fmla="*/ 172764 h 606722"/>
              <a:gd name="connsiteX32" fmla="*/ 48237 w 595343"/>
              <a:gd name="connsiteY32" fmla="*/ 349796 h 606722"/>
              <a:gd name="connsiteX33" fmla="*/ 24119 w 595343"/>
              <a:gd name="connsiteY33" fmla="*/ 373702 h 606722"/>
              <a:gd name="connsiteX34" fmla="*/ 24030 w 595343"/>
              <a:gd name="connsiteY34" fmla="*/ 373702 h 606722"/>
              <a:gd name="connsiteX35" fmla="*/ 1 w 595343"/>
              <a:gd name="connsiteY35" fmla="*/ 349529 h 606722"/>
              <a:gd name="connsiteX36" fmla="*/ 891 w 595343"/>
              <a:gd name="connsiteY36" fmla="*/ 172498 h 606722"/>
              <a:gd name="connsiteX37" fmla="*/ 57937 w 595343"/>
              <a:gd name="connsiteY37" fmla="*/ 115798 h 606722"/>
              <a:gd name="connsiteX38" fmla="*/ 412696 w 595343"/>
              <a:gd name="connsiteY38" fmla="*/ 34027 h 606722"/>
              <a:gd name="connsiteX39" fmla="*/ 378694 w 595343"/>
              <a:gd name="connsiteY39" fmla="*/ 67979 h 606722"/>
              <a:gd name="connsiteX40" fmla="*/ 446697 w 595343"/>
              <a:gd name="connsiteY40" fmla="*/ 67979 h 606722"/>
              <a:gd name="connsiteX41" fmla="*/ 412696 w 595343"/>
              <a:gd name="connsiteY41" fmla="*/ 1764 h 606722"/>
              <a:gd name="connsiteX42" fmla="*/ 422131 w 595343"/>
              <a:gd name="connsiteY42" fmla="*/ 5675 h 606722"/>
              <a:gd name="connsiteX43" fmla="*/ 484526 w 595343"/>
              <a:gd name="connsiteY43" fmla="*/ 67979 h 606722"/>
              <a:gd name="connsiteX44" fmla="*/ 581992 w 595343"/>
              <a:gd name="connsiteY44" fmla="*/ 67979 h 606722"/>
              <a:gd name="connsiteX45" fmla="*/ 595343 w 595343"/>
              <a:gd name="connsiteY45" fmla="*/ 81311 h 606722"/>
              <a:gd name="connsiteX46" fmla="*/ 595343 w 595343"/>
              <a:gd name="connsiteY46" fmla="*/ 333638 h 606722"/>
              <a:gd name="connsiteX47" fmla="*/ 581992 w 595343"/>
              <a:gd name="connsiteY47" fmla="*/ 346970 h 606722"/>
              <a:gd name="connsiteX48" fmla="*/ 240907 w 595343"/>
              <a:gd name="connsiteY48" fmla="*/ 346970 h 606722"/>
              <a:gd name="connsiteX49" fmla="*/ 227556 w 595343"/>
              <a:gd name="connsiteY49" fmla="*/ 333638 h 606722"/>
              <a:gd name="connsiteX50" fmla="*/ 227556 w 595343"/>
              <a:gd name="connsiteY50" fmla="*/ 308574 h 606722"/>
              <a:gd name="connsiteX51" fmla="*/ 246604 w 595343"/>
              <a:gd name="connsiteY51" fmla="*/ 301731 h 606722"/>
              <a:gd name="connsiteX52" fmla="*/ 332142 w 595343"/>
              <a:gd name="connsiteY52" fmla="*/ 248670 h 606722"/>
              <a:gd name="connsiteX53" fmla="*/ 350656 w 595343"/>
              <a:gd name="connsiteY53" fmla="*/ 227517 h 606722"/>
              <a:gd name="connsiteX54" fmla="*/ 426492 w 595343"/>
              <a:gd name="connsiteY54" fmla="*/ 194809 h 606722"/>
              <a:gd name="connsiteX55" fmla="*/ 444561 w 595343"/>
              <a:gd name="connsiteY55" fmla="*/ 149125 h 606722"/>
              <a:gd name="connsiteX56" fmla="*/ 398899 w 595343"/>
              <a:gd name="connsiteY56" fmla="*/ 131083 h 606722"/>
              <a:gd name="connsiteX57" fmla="*/ 324843 w 595343"/>
              <a:gd name="connsiteY57" fmla="*/ 163079 h 606722"/>
              <a:gd name="connsiteX58" fmla="*/ 281229 w 595343"/>
              <a:gd name="connsiteY58" fmla="*/ 166812 h 606722"/>
              <a:gd name="connsiteX59" fmla="*/ 264851 w 595343"/>
              <a:gd name="connsiteY59" fmla="*/ 176945 h 606722"/>
              <a:gd name="connsiteX60" fmla="*/ 264851 w 595343"/>
              <a:gd name="connsiteY60" fmla="*/ 172412 h 606722"/>
              <a:gd name="connsiteX61" fmla="*/ 227556 w 595343"/>
              <a:gd name="connsiteY61" fmla="*/ 106997 h 606722"/>
              <a:gd name="connsiteX62" fmla="*/ 227556 w 595343"/>
              <a:gd name="connsiteY62" fmla="*/ 81311 h 606722"/>
              <a:gd name="connsiteX63" fmla="*/ 240907 w 595343"/>
              <a:gd name="connsiteY63" fmla="*/ 67979 h 606722"/>
              <a:gd name="connsiteX64" fmla="*/ 340865 w 595343"/>
              <a:gd name="connsiteY64" fmla="*/ 67979 h 606722"/>
              <a:gd name="connsiteX65" fmla="*/ 403261 w 595343"/>
              <a:gd name="connsiteY65" fmla="*/ 5675 h 606722"/>
              <a:gd name="connsiteX66" fmla="*/ 412696 w 595343"/>
              <a:gd name="connsiteY66" fmla="*/ 1764 h 606722"/>
              <a:gd name="connsiteX67" fmla="*/ 122882 w 595343"/>
              <a:gd name="connsiteY67" fmla="*/ 0 h 606722"/>
              <a:gd name="connsiteX68" fmla="*/ 172798 w 595343"/>
              <a:gd name="connsiteY68" fmla="*/ 49960 h 606722"/>
              <a:gd name="connsiteX69" fmla="*/ 122882 w 595343"/>
              <a:gd name="connsiteY69" fmla="*/ 99921 h 606722"/>
              <a:gd name="connsiteX70" fmla="*/ 72877 w 595343"/>
              <a:gd name="connsiteY70" fmla="*/ 49960 h 606722"/>
              <a:gd name="connsiteX71" fmla="*/ 122882 w 595343"/>
              <a:gd name="connsiteY7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95343" h="606722">
                <a:moveTo>
                  <a:pt x="417576" y="150471"/>
                </a:moveTo>
                <a:cubicBezTo>
                  <a:pt x="420770" y="151737"/>
                  <a:pt x="423484" y="154226"/>
                  <a:pt x="424953" y="157647"/>
                </a:cubicBezTo>
                <a:cubicBezTo>
                  <a:pt x="427891" y="164400"/>
                  <a:pt x="424775" y="172220"/>
                  <a:pt x="418010" y="175153"/>
                </a:cubicBezTo>
                <a:lnTo>
                  <a:pt x="354631" y="202523"/>
                </a:lnTo>
                <a:cubicBezTo>
                  <a:pt x="353652" y="193637"/>
                  <a:pt x="350269" y="185106"/>
                  <a:pt x="344483" y="177819"/>
                </a:cubicBezTo>
                <a:lnTo>
                  <a:pt x="407328" y="150627"/>
                </a:lnTo>
                <a:cubicBezTo>
                  <a:pt x="410711" y="149160"/>
                  <a:pt x="414383" y="149205"/>
                  <a:pt x="417576" y="150471"/>
                </a:cubicBezTo>
                <a:close/>
                <a:moveTo>
                  <a:pt x="57937" y="115798"/>
                </a:moveTo>
                <a:lnTo>
                  <a:pt x="187782" y="115798"/>
                </a:lnTo>
                <a:cubicBezTo>
                  <a:pt x="219109" y="115798"/>
                  <a:pt x="244739" y="141215"/>
                  <a:pt x="244828" y="172498"/>
                </a:cubicBezTo>
                <a:lnTo>
                  <a:pt x="245095" y="217555"/>
                </a:lnTo>
                <a:lnTo>
                  <a:pt x="293954" y="187250"/>
                </a:lnTo>
                <a:cubicBezTo>
                  <a:pt x="305256" y="180230"/>
                  <a:pt x="320119" y="183696"/>
                  <a:pt x="327149" y="195071"/>
                </a:cubicBezTo>
                <a:cubicBezTo>
                  <a:pt x="334180" y="206358"/>
                  <a:pt x="330709" y="221199"/>
                  <a:pt x="319407" y="228220"/>
                </a:cubicBezTo>
                <a:lnTo>
                  <a:pt x="233882" y="281187"/>
                </a:lnTo>
                <a:cubicBezTo>
                  <a:pt x="226495" y="285808"/>
                  <a:pt x="217151" y="286075"/>
                  <a:pt x="209497" y="281809"/>
                </a:cubicBezTo>
                <a:cubicBezTo>
                  <a:pt x="201843" y="277632"/>
                  <a:pt x="197127" y="269634"/>
                  <a:pt x="197038" y="260836"/>
                </a:cubicBezTo>
                <a:lnTo>
                  <a:pt x="196593" y="172764"/>
                </a:lnTo>
                <a:cubicBezTo>
                  <a:pt x="196771" y="172053"/>
                  <a:pt x="196771" y="171343"/>
                  <a:pt x="196771" y="170720"/>
                </a:cubicBezTo>
                <a:cubicBezTo>
                  <a:pt x="196771" y="167877"/>
                  <a:pt x="194457" y="165655"/>
                  <a:pt x="191609" y="165655"/>
                </a:cubicBezTo>
                <a:cubicBezTo>
                  <a:pt x="188850" y="165655"/>
                  <a:pt x="186536" y="167965"/>
                  <a:pt x="186536" y="170720"/>
                </a:cubicBezTo>
                <a:cubicBezTo>
                  <a:pt x="186536" y="408540"/>
                  <a:pt x="187070" y="199337"/>
                  <a:pt x="187070" y="577750"/>
                </a:cubicBezTo>
                <a:cubicBezTo>
                  <a:pt x="187070" y="593747"/>
                  <a:pt x="174077" y="606722"/>
                  <a:pt x="158057" y="606722"/>
                </a:cubicBezTo>
                <a:cubicBezTo>
                  <a:pt x="142127" y="606722"/>
                  <a:pt x="129134" y="593747"/>
                  <a:pt x="129134" y="577750"/>
                </a:cubicBezTo>
                <a:lnTo>
                  <a:pt x="129134" y="346685"/>
                </a:lnTo>
                <a:lnTo>
                  <a:pt x="116585" y="346685"/>
                </a:lnTo>
                <a:lnTo>
                  <a:pt x="116585" y="577750"/>
                </a:lnTo>
                <a:cubicBezTo>
                  <a:pt x="116585" y="593747"/>
                  <a:pt x="103681" y="606722"/>
                  <a:pt x="87662" y="606722"/>
                </a:cubicBezTo>
                <a:cubicBezTo>
                  <a:pt x="71643" y="606722"/>
                  <a:pt x="58738" y="593747"/>
                  <a:pt x="58738" y="577750"/>
                </a:cubicBezTo>
                <a:cubicBezTo>
                  <a:pt x="58738" y="551444"/>
                  <a:pt x="58738" y="230353"/>
                  <a:pt x="58738" y="172764"/>
                </a:cubicBezTo>
                <a:cubicBezTo>
                  <a:pt x="58738" y="170187"/>
                  <a:pt x="56602" y="168054"/>
                  <a:pt x="53932" y="167965"/>
                </a:cubicBezTo>
                <a:cubicBezTo>
                  <a:pt x="51263" y="167965"/>
                  <a:pt x="49127" y="170098"/>
                  <a:pt x="49127" y="172764"/>
                </a:cubicBezTo>
                <a:lnTo>
                  <a:pt x="48237" y="349796"/>
                </a:lnTo>
                <a:cubicBezTo>
                  <a:pt x="48148" y="363037"/>
                  <a:pt x="37379" y="373702"/>
                  <a:pt x="24119" y="373702"/>
                </a:cubicBezTo>
                <a:lnTo>
                  <a:pt x="24030" y="373702"/>
                </a:lnTo>
                <a:cubicBezTo>
                  <a:pt x="10680" y="373702"/>
                  <a:pt x="-88" y="362860"/>
                  <a:pt x="1" y="349529"/>
                </a:cubicBezTo>
                <a:lnTo>
                  <a:pt x="891" y="172498"/>
                </a:lnTo>
                <a:cubicBezTo>
                  <a:pt x="1069" y="141215"/>
                  <a:pt x="26611" y="115798"/>
                  <a:pt x="57937" y="115798"/>
                </a:cubicBezTo>
                <a:close/>
                <a:moveTo>
                  <a:pt x="412696" y="34027"/>
                </a:moveTo>
                <a:lnTo>
                  <a:pt x="378694" y="67979"/>
                </a:lnTo>
                <a:lnTo>
                  <a:pt x="446697" y="67979"/>
                </a:lnTo>
                <a:close/>
                <a:moveTo>
                  <a:pt x="412696" y="1764"/>
                </a:moveTo>
                <a:cubicBezTo>
                  <a:pt x="416256" y="1764"/>
                  <a:pt x="419638" y="3186"/>
                  <a:pt x="422131" y="5675"/>
                </a:cubicBezTo>
                <a:lnTo>
                  <a:pt x="484526" y="67979"/>
                </a:lnTo>
                <a:lnTo>
                  <a:pt x="581992" y="67979"/>
                </a:lnTo>
                <a:cubicBezTo>
                  <a:pt x="589379" y="67979"/>
                  <a:pt x="595343" y="73934"/>
                  <a:pt x="595343" y="81311"/>
                </a:cubicBezTo>
                <a:lnTo>
                  <a:pt x="595343" y="333638"/>
                </a:lnTo>
                <a:cubicBezTo>
                  <a:pt x="595343" y="341015"/>
                  <a:pt x="589379" y="346970"/>
                  <a:pt x="581992" y="346970"/>
                </a:cubicBezTo>
                <a:lnTo>
                  <a:pt x="240907" y="346970"/>
                </a:lnTo>
                <a:cubicBezTo>
                  <a:pt x="233520" y="346970"/>
                  <a:pt x="227556" y="341015"/>
                  <a:pt x="227556" y="333638"/>
                </a:cubicBezTo>
                <a:lnTo>
                  <a:pt x="227556" y="308574"/>
                </a:lnTo>
                <a:cubicBezTo>
                  <a:pt x="234143" y="307686"/>
                  <a:pt x="240640" y="305375"/>
                  <a:pt x="246604" y="301731"/>
                </a:cubicBezTo>
                <a:cubicBezTo>
                  <a:pt x="258353" y="294443"/>
                  <a:pt x="320482" y="255869"/>
                  <a:pt x="332142" y="248670"/>
                </a:cubicBezTo>
                <a:cubicBezTo>
                  <a:pt x="340598" y="243426"/>
                  <a:pt x="346918" y="235960"/>
                  <a:pt x="350656" y="227517"/>
                </a:cubicBezTo>
                <a:lnTo>
                  <a:pt x="426492" y="194809"/>
                </a:lnTo>
                <a:cubicBezTo>
                  <a:pt x="444116" y="187166"/>
                  <a:pt x="452216" y="166723"/>
                  <a:pt x="444561" y="149125"/>
                </a:cubicBezTo>
                <a:cubicBezTo>
                  <a:pt x="436995" y="131527"/>
                  <a:pt x="416523" y="123439"/>
                  <a:pt x="398899" y="131083"/>
                </a:cubicBezTo>
                <a:lnTo>
                  <a:pt x="324843" y="163079"/>
                </a:lnTo>
                <a:cubicBezTo>
                  <a:pt x="311047" y="157480"/>
                  <a:pt x="294847" y="158369"/>
                  <a:pt x="281229" y="166812"/>
                </a:cubicBezTo>
                <a:lnTo>
                  <a:pt x="264851" y="176945"/>
                </a:lnTo>
                <a:lnTo>
                  <a:pt x="264851" y="172412"/>
                </a:lnTo>
                <a:cubicBezTo>
                  <a:pt x="264673" y="145215"/>
                  <a:pt x="250164" y="120595"/>
                  <a:pt x="227556" y="106997"/>
                </a:cubicBezTo>
                <a:lnTo>
                  <a:pt x="227556" y="81311"/>
                </a:lnTo>
                <a:cubicBezTo>
                  <a:pt x="227556" y="73934"/>
                  <a:pt x="233520" y="67979"/>
                  <a:pt x="240907" y="67979"/>
                </a:cubicBezTo>
                <a:lnTo>
                  <a:pt x="340865" y="67979"/>
                </a:lnTo>
                <a:lnTo>
                  <a:pt x="403261" y="5675"/>
                </a:lnTo>
                <a:cubicBezTo>
                  <a:pt x="405753" y="3186"/>
                  <a:pt x="409135" y="1764"/>
                  <a:pt x="412696" y="1764"/>
                </a:cubicBezTo>
                <a:close/>
                <a:moveTo>
                  <a:pt x="122882" y="0"/>
                </a:moveTo>
                <a:cubicBezTo>
                  <a:pt x="150465" y="0"/>
                  <a:pt x="172798" y="22402"/>
                  <a:pt x="172798" y="49960"/>
                </a:cubicBezTo>
                <a:cubicBezTo>
                  <a:pt x="172798" y="77608"/>
                  <a:pt x="150376" y="99921"/>
                  <a:pt x="122882" y="99921"/>
                </a:cubicBezTo>
                <a:cubicBezTo>
                  <a:pt x="95388" y="99921"/>
                  <a:pt x="72877" y="77697"/>
                  <a:pt x="72877" y="49960"/>
                </a:cubicBezTo>
                <a:cubicBezTo>
                  <a:pt x="72877" y="22402"/>
                  <a:pt x="95210" y="0"/>
                  <a:pt x="122882" y="0"/>
                </a:cubicBezTo>
                <a:close/>
              </a:path>
            </a:pathLst>
          </a:custGeom>
          <a:solidFill>
            <a:srgbClr val="C4151C"/>
          </a:solidFill>
          <a:ln>
            <a:noFill/>
          </a:ln>
        </p:spPr>
        <p:txBody>
          <a:bodyPr/>
          <a:lstStyle/>
          <a:p>
            <a:endParaRPr lang="zh-CN" altLang="en-US" dirty="0">
              <a:latin typeface="+mn-lt"/>
              <a:ea typeface="+mn-ea"/>
              <a:cs typeface="+mn-ea"/>
              <a:sym typeface="+mn-lt"/>
            </a:endParaRPr>
          </a:p>
        </p:txBody>
      </p:sp>
      <p:sp>
        <p:nvSpPr>
          <p:cNvPr id="11" name="文本框 10">
            <a:extLst>
              <a:ext uri="{FF2B5EF4-FFF2-40B4-BE49-F238E27FC236}">
                <a16:creationId xmlns:a16="http://schemas.microsoft.com/office/drawing/2014/main" id="{B38897D0-F7AE-4F2A-BEC7-9EC5668F0020}"/>
              </a:ext>
            </a:extLst>
          </p:cNvPr>
          <p:cNvSpPr txBox="1"/>
          <p:nvPr/>
        </p:nvSpPr>
        <p:spPr>
          <a:xfrm>
            <a:off x="6134102" y="3250953"/>
            <a:ext cx="2438399" cy="1118255"/>
          </a:xfrm>
          <a:prstGeom prst="rect">
            <a:avLst/>
          </a:prstGeom>
          <a:noFill/>
        </p:spPr>
        <p:txBody>
          <a:bodyPr wrap="square" rtlCol="0">
            <a:spAutoFit/>
          </a:bodyPr>
          <a:lstStyle/>
          <a:p>
            <a:r>
              <a:rPr lang="en-US" altLang="zh-CN" sz="2000" dirty="0">
                <a:latin typeface="+mn-lt"/>
                <a:ea typeface="+mn-ea"/>
                <a:cs typeface="+mn-ea"/>
                <a:sym typeface="+mn-lt"/>
              </a:rPr>
              <a:t>1. </a:t>
            </a:r>
            <a:r>
              <a:rPr lang="zh-CN" altLang="en-US" sz="2000" dirty="0">
                <a:latin typeface="+mn-lt"/>
                <a:ea typeface="+mn-ea"/>
                <a:cs typeface="+mn-ea"/>
                <a:sym typeface="+mn-lt"/>
              </a:rPr>
              <a:t>对发送给自己需要批阅的学生论文进行批阅。</a:t>
            </a:r>
            <a:endParaRPr lang="en-US" altLang="zh-CN" sz="2000" dirty="0">
              <a:latin typeface="+mn-lt"/>
              <a:ea typeface="+mn-ea"/>
              <a:cs typeface="+mn-ea"/>
              <a:sym typeface="+mn-lt"/>
            </a:endParaRPr>
          </a:p>
          <a:p>
            <a:r>
              <a:rPr lang="en-US" altLang="zh-CN" sz="2000" dirty="0">
                <a:latin typeface="+mn-lt"/>
                <a:ea typeface="+mn-ea"/>
                <a:cs typeface="+mn-ea"/>
                <a:sym typeface="+mn-lt"/>
              </a:rPr>
              <a:t>2. </a:t>
            </a:r>
            <a:r>
              <a:rPr lang="zh-CN" altLang="en-US" sz="2000" dirty="0">
                <a:latin typeface="+mn-lt"/>
                <a:ea typeface="+mn-ea"/>
                <a:cs typeface="+mn-ea"/>
                <a:sym typeface="+mn-lt"/>
              </a:rPr>
              <a:t>查看自己的历史批阅意见。</a:t>
            </a:r>
            <a:endParaRPr lang="en-US" altLang="zh-CN" sz="2000" dirty="0">
              <a:latin typeface="+mn-lt"/>
              <a:ea typeface="+mn-ea"/>
              <a:cs typeface="+mn-ea"/>
              <a:sym typeface="+mn-lt"/>
            </a:endParaRPr>
          </a:p>
          <a:p>
            <a:r>
              <a:rPr lang="en-US" altLang="zh-CN" sz="2000" dirty="0">
                <a:latin typeface="+mn-lt"/>
                <a:ea typeface="+mn-ea"/>
                <a:cs typeface="+mn-ea"/>
                <a:sym typeface="+mn-lt"/>
              </a:rPr>
              <a:t>3. </a:t>
            </a:r>
            <a:r>
              <a:rPr lang="zh-CN" altLang="en-US" sz="2000" dirty="0">
                <a:latin typeface="+mn-lt"/>
                <a:ea typeface="+mn-ea"/>
                <a:cs typeface="+mn-ea"/>
                <a:sym typeface="+mn-lt"/>
              </a:rPr>
              <a:t>查看学生修改前后的内容。</a:t>
            </a:r>
            <a:endParaRPr lang="en-US" altLang="zh-CN" sz="2000" dirty="0">
              <a:latin typeface="+mn-lt"/>
              <a:ea typeface="+mn-ea"/>
              <a:cs typeface="+mn-ea"/>
              <a:sym typeface="+mn-lt"/>
            </a:endParaRPr>
          </a:p>
          <a:p>
            <a:pPr marL="342900" indent="-342900">
              <a:buAutoNum type="arabicPeriod"/>
            </a:pPr>
            <a:endParaRPr lang="en-US" altLang="zh-CN" sz="2000" dirty="0">
              <a:latin typeface="+mn-lt"/>
              <a:ea typeface="+mn-ea"/>
              <a:cs typeface="+mn-ea"/>
              <a:sym typeface="+mn-lt"/>
            </a:endParaRPr>
          </a:p>
        </p:txBody>
      </p:sp>
      <p:sp>
        <p:nvSpPr>
          <p:cNvPr id="7" name="矩形 6">
            <a:extLst>
              <a:ext uri="{FF2B5EF4-FFF2-40B4-BE49-F238E27FC236}">
                <a16:creationId xmlns:a16="http://schemas.microsoft.com/office/drawing/2014/main" id="{7F14B12B-0E1A-41DE-B391-4B0428656D27}"/>
              </a:ext>
            </a:extLst>
          </p:cNvPr>
          <p:cNvSpPr/>
          <p:nvPr/>
        </p:nvSpPr>
        <p:spPr bwMode="auto">
          <a:xfrm>
            <a:off x="1752600" y="2514600"/>
            <a:ext cx="76200" cy="4572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4" name="矩形 13">
            <a:extLst>
              <a:ext uri="{FF2B5EF4-FFF2-40B4-BE49-F238E27FC236}">
                <a16:creationId xmlns:a16="http://schemas.microsoft.com/office/drawing/2014/main" id="{C3787318-E2B4-4FC6-8846-C978912E6D72}"/>
              </a:ext>
            </a:extLst>
          </p:cNvPr>
          <p:cNvSpPr/>
          <p:nvPr/>
        </p:nvSpPr>
        <p:spPr bwMode="auto">
          <a:xfrm>
            <a:off x="4451194" y="2514600"/>
            <a:ext cx="82705" cy="4572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5" name="矩形 14">
            <a:extLst>
              <a:ext uri="{FF2B5EF4-FFF2-40B4-BE49-F238E27FC236}">
                <a16:creationId xmlns:a16="http://schemas.microsoft.com/office/drawing/2014/main" id="{49E78DB8-2D3B-4708-9E87-8E336261A101}"/>
              </a:ext>
            </a:extLst>
          </p:cNvPr>
          <p:cNvSpPr/>
          <p:nvPr/>
        </p:nvSpPr>
        <p:spPr bwMode="auto">
          <a:xfrm>
            <a:off x="7350046" y="2476500"/>
            <a:ext cx="76200" cy="4572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6" name="矩形 15">
            <a:extLst>
              <a:ext uri="{FF2B5EF4-FFF2-40B4-BE49-F238E27FC236}">
                <a16:creationId xmlns:a16="http://schemas.microsoft.com/office/drawing/2014/main" id="{0192F8D5-14BF-4927-9B91-D325EE1478B1}"/>
              </a:ext>
            </a:extLst>
          </p:cNvPr>
          <p:cNvSpPr/>
          <p:nvPr/>
        </p:nvSpPr>
        <p:spPr bwMode="auto">
          <a:xfrm>
            <a:off x="1752600" y="2438400"/>
            <a:ext cx="2781300" cy="762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7" name="矩形 16">
            <a:extLst>
              <a:ext uri="{FF2B5EF4-FFF2-40B4-BE49-F238E27FC236}">
                <a16:creationId xmlns:a16="http://schemas.microsoft.com/office/drawing/2014/main" id="{BC2780E7-CFAC-4A03-BCA9-F4C86B9B39BD}"/>
              </a:ext>
            </a:extLst>
          </p:cNvPr>
          <p:cNvSpPr/>
          <p:nvPr/>
        </p:nvSpPr>
        <p:spPr bwMode="auto">
          <a:xfrm>
            <a:off x="4644947" y="2514600"/>
            <a:ext cx="82705" cy="4572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8" name="矩形 17">
            <a:extLst>
              <a:ext uri="{FF2B5EF4-FFF2-40B4-BE49-F238E27FC236}">
                <a16:creationId xmlns:a16="http://schemas.microsoft.com/office/drawing/2014/main" id="{32C2CE0B-1B44-467A-BC82-C86318152E4A}"/>
              </a:ext>
            </a:extLst>
          </p:cNvPr>
          <p:cNvSpPr/>
          <p:nvPr/>
        </p:nvSpPr>
        <p:spPr bwMode="auto">
          <a:xfrm>
            <a:off x="4644946" y="2438400"/>
            <a:ext cx="2781300" cy="762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19" name="矩形 18">
            <a:extLst>
              <a:ext uri="{FF2B5EF4-FFF2-40B4-BE49-F238E27FC236}">
                <a16:creationId xmlns:a16="http://schemas.microsoft.com/office/drawing/2014/main" id="{3DFAD862-5099-4A85-AAC6-F5F133DCAE5B}"/>
              </a:ext>
            </a:extLst>
          </p:cNvPr>
          <p:cNvSpPr/>
          <p:nvPr/>
        </p:nvSpPr>
        <p:spPr bwMode="auto">
          <a:xfrm>
            <a:off x="2981278" y="2284849"/>
            <a:ext cx="82705" cy="222209"/>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20" name="矩形 19">
            <a:extLst>
              <a:ext uri="{FF2B5EF4-FFF2-40B4-BE49-F238E27FC236}">
                <a16:creationId xmlns:a16="http://schemas.microsoft.com/office/drawing/2014/main" id="{2B02B48D-AE3D-471A-B486-3FDECE7E1ABB}"/>
              </a:ext>
            </a:extLst>
          </p:cNvPr>
          <p:cNvSpPr/>
          <p:nvPr/>
        </p:nvSpPr>
        <p:spPr bwMode="auto">
          <a:xfrm>
            <a:off x="5914791" y="2262283"/>
            <a:ext cx="82705" cy="222209"/>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a:ln>
                <a:noFill/>
              </a:ln>
              <a:solidFill>
                <a:schemeClr val="tx1"/>
              </a:solidFill>
              <a:effectLst/>
              <a:latin typeface="+mn-lt"/>
              <a:ea typeface="+mn-ea"/>
              <a:cs typeface="+mn-ea"/>
              <a:sym typeface="+mn-lt"/>
            </a:endParaRPr>
          </a:p>
        </p:txBody>
      </p:sp>
      <p:sp>
        <p:nvSpPr>
          <p:cNvPr id="22" name="矩形 21">
            <a:extLst>
              <a:ext uri="{FF2B5EF4-FFF2-40B4-BE49-F238E27FC236}">
                <a16:creationId xmlns:a16="http://schemas.microsoft.com/office/drawing/2014/main" id="{D91B5F9D-D957-41D9-94E7-3DEE90428D0F}"/>
              </a:ext>
            </a:extLst>
          </p:cNvPr>
          <p:cNvSpPr/>
          <p:nvPr/>
        </p:nvSpPr>
        <p:spPr bwMode="auto">
          <a:xfrm>
            <a:off x="3733800" y="4953000"/>
            <a:ext cx="1752600" cy="462458"/>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25000" dirty="0">
                <a:ln>
                  <a:noFill/>
                </a:ln>
                <a:solidFill>
                  <a:schemeClr val="bg1"/>
                </a:solidFill>
                <a:effectLst/>
                <a:latin typeface="+mn-lt"/>
                <a:ea typeface="+mn-ea"/>
                <a:cs typeface="+mn-ea"/>
                <a:sym typeface="+mn-lt"/>
              </a:rPr>
              <a:t>论文查看及批注模块</a:t>
            </a:r>
          </a:p>
        </p:txBody>
      </p:sp>
      <p:sp>
        <p:nvSpPr>
          <p:cNvPr id="24" name="矩形 23">
            <a:extLst>
              <a:ext uri="{FF2B5EF4-FFF2-40B4-BE49-F238E27FC236}">
                <a16:creationId xmlns:a16="http://schemas.microsoft.com/office/drawing/2014/main" id="{FBF67DDF-E9C7-4F5B-95A1-1AF6896DC09F}"/>
              </a:ext>
            </a:extLst>
          </p:cNvPr>
          <p:cNvSpPr/>
          <p:nvPr/>
        </p:nvSpPr>
        <p:spPr bwMode="auto">
          <a:xfrm>
            <a:off x="3733800" y="5500422"/>
            <a:ext cx="1752600" cy="462458"/>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25000" dirty="0">
                <a:ln>
                  <a:noFill/>
                </a:ln>
                <a:solidFill>
                  <a:schemeClr val="bg1"/>
                </a:solidFill>
                <a:effectLst/>
                <a:latin typeface="+mn-lt"/>
                <a:ea typeface="+mn-ea"/>
                <a:cs typeface="+mn-ea"/>
                <a:sym typeface="+mn-lt"/>
              </a:rPr>
              <a:t>批注管理模块</a:t>
            </a:r>
          </a:p>
        </p:txBody>
      </p:sp>
      <p:sp>
        <p:nvSpPr>
          <p:cNvPr id="25" name="矩形 24">
            <a:extLst>
              <a:ext uri="{FF2B5EF4-FFF2-40B4-BE49-F238E27FC236}">
                <a16:creationId xmlns:a16="http://schemas.microsoft.com/office/drawing/2014/main" id="{47C4C456-813F-4F01-9C89-E0B432162447}"/>
              </a:ext>
            </a:extLst>
          </p:cNvPr>
          <p:cNvSpPr/>
          <p:nvPr/>
        </p:nvSpPr>
        <p:spPr bwMode="auto">
          <a:xfrm>
            <a:off x="1142995" y="5500422"/>
            <a:ext cx="1752600" cy="462458"/>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25000" dirty="0">
                <a:ln>
                  <a:noFill/>
                </a:ln>
                <a:solidFill>
                  <a:schemeClr val="bg1"/>
                </a:solidFill>
                <a:effectLst/>
                <a:latin typeface="+mn-lt"/>
                <a:ea typeface="+mn-ea"/>
                <a:cs typeface="+mn-ea"/>
                <a:sym typeface="+mn-lt"/>
              </a:rPr>
              <a:t>私有论文模块</a:t>
            </a:r>
          </a:p>
        </p:txBody>
      </p:sp>
      <p:sp>
        <p:nvSpPr>
          <p:cNvPr id="26" name="矩形 25">
            <a:extLst>
              <a:ext uri="{FF2B5EF4-FFF2-40B4-BE49-F238E27FC236}">
                <a16:creationId xmlns:a16="http://schemas.microsoft.com/office/drawing/2014/main" id="{35FC1607-1109-4279-807C-C82445973AEF}"/>
              </a:ext>
            </a:extLst>
          </p:cNvPr>
          <p:cNvSpPr/>
          <p:nvPr/>
        </p:nvSpPr>
        <p:spPr bwMode="auto">
          <a:xfrm>
            <a:off x="6549946" y="5500422"/>
            <a:ext cx="1752600" cy="462458"/>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25000" dirty="0">
                <a:ln>
                  <a:noFill/>
                </a:ln>
                <a:solidFill>
                  <a:schemeClr val="bg1"/>
                </a:solidFill>
                <a:effectLst/>
                <a:latin typeface="+mn-lt"/>
                <a:ea typeface="+mn-ea"/>
                <a:cs typeface="+mn-ea"/>
                <a:sym typeface="+mn-lt"/>
              </a:rPr>
              <a:t>评阅论文模块</a:t>
            </a:r>
          </a:p>
        </p:txBody>
      </p:sp>
      <p:sp>
        <p:nvSpPr>
          <p:cNvPr id="27" name="矩形 26">
            <a:extLst>
              <a:ext uri="{FF2B5EF4-FFF2-40B4-BE49-F238E27FC236}">
                <a16:creationId xmlns:a16="http://schemas.microsoft.com/office/drawing/2014/main" id="{18DB2D08-8D70-4E16-8E2C-B9E8382F9910}"/>
              </a:ext>
            </a:extLst>
          </p:cNvPr>
          <p:cNvSpPr/>
          <p:nvPr/>
        </p:nvSpPr>
        <p:spPr bwMode="auto">
          <a:xfrm>
            <a:off x="3733800" y="6140957"/>
            <a:ext cx="1752600" cy="462458"/>
          </a:xfrm>
          <a:prstGeom prst="rect">
            <a:avLst/>
          </a:prstGeom>
          <a:solidFill>
            <a:schemeClr val="bg1"/>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25000" dirty="0">
                <a:ln>
                  <a:noFill/>
                </a:ln>
                <a:solidFill>
                  <a:srgbClr val="C00000"/>
                </a:solidFill>
                <a:effectLst/>
                <a:latin typeface="+mn-lt"/>
                <a:ea typeface="+mn-ea"/>
                <a:cs typeface="+mn-ea"/>
                <a:sym typeface="+mn-lt"/>
              </a:rPr>
              <a:t>论文管理模块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PPT内页(红)副本1">
            <a:extLst>
              <a:ext uri="{FF2B5EF4-FFF2-40B4-BE49-F238E27FC236}">
                <a16:creationId xmlns:a16="http://schemas.microsoft.com/office/drawing/2014/main" id="{72AC736D-3931-4413-9336-617CFC986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a:extLst>
              <a:ext uri="{FF2B5EF4-FFF2-40B4-BE49-F238E27FC236}">
                <a16:creationId xmlns:a16="http://schemas.microsoft.com/office/drawing/2014/main" id="{53A3D2C3-C96C-4F33-A42E-8BA89FEF99BC}"/>
              </a:ext>
            </a:extLst>
          </p:cNvPr>
          <p:cNvSpPr txBox="1">
            <a:spLocks noChangeArrowheads="1"/>
          </p:cNvSpPr>
          <p:nvPr/>
        </p:nvSpPr>
        <p:spPr bwMode="auto">
          <a:xfrm>
            <a:off x="288925" y="76200"/>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en-US" altLang="zh-CN" sz="3000" b="1">
              <a:solidFill>
                <a:schemeClr val="bg1"/>
              </a:solidFill>
              <a:latin typeface="+mn-lt"/>
              <a:ea typeface="+mn-ea"/>
              <a:cs typeface="+mn-ea"/>
              <a:sym typeface="+mn-lt"/>
            </a:endParaRPr>
          </a:p>
          <a:p>
            <a:pPr eaLnBrk="1" hangingPunct="1">
              <a:defRPr/>
            </a:pPr>
            <a:endParaRPr lang="en-US" altLang="zh-CN" sz="3000">
              <a:solidFill>
                <a:schemeClr val="bg1"/>
              </a:solidFill>
              <a:latin typeface="+mn-lt"/>
              <a:ea typeface="+mn-ea"/>
              <a:cs typeface="+mn-ea"/>
              <a:sym typeface="+mn-lt"/>
            </a:endParaRPr>
          </a:p>
        </p:txBody>
      </p:sp>
      <p:sp>
        <p:nvSpPr>
          <p:cNvPr id="13323" name="Rectangle 11">
            <a:extLst>
              <a:ext uri="{FF2B5EF4-FFF2-40B4-BE49-F238E27FC236}">
                <a16:creationId xmlns:a16="http://schemas.microsoft.com/office/drawing/2014/main" id="{49F0E26D-083B-43FF-BABE-5E17FEF2D813}"/>
              </a:ext>
            </a:extLst>
          </p:cNvPr>
          <p:cNvSpPr>
            <a:spLocks noGrp="1" noChangeArrowheads="1"/>
          </p:cNvSpPr>
          <p:nvPr>
            <p:ph type="title"/>
          </p:nvPr>
        </p:nvSpPr>
        <p:spPr>
          <a:xfrm>
            <a:off x="457200" y="274638"/>
            <a:ext cx="5029200" cy="563562"/>
          </a:xfrm>
        </p:spPr>
        <p:txBody>
          <a:bodyPr/>
          <a:lstStyle/>
          <a:p>
            <a:pPr algn="l" eaLnBrk="1" hangingPunct="1">
              <a:defRPr/>
            </a:pPr>
            <a:r>
              <a:rPr lang="zh-CN" altLang="zh-CN" sz="4000" dirty="0">
                <a:solidFill>
                  <a:schemeClr val="bg1"/>
                </a:solidFill>
                <a:latin typeface="+mn-lt"/>
                <a:ea typeface="+mn-ea"/>
                <a:cs typeface="+mn-ea"/>
                <a:sym typeface="+mn-lt"/>
              </a:rPr>
              <a:t>关键技术</a:t>
            </a:r>
          </a:p>
        </p:txBody>
      </p:sp>
      <p:pic>
        <p:nvPicPr>
          <p:cNvPr id="2" name="图片 1">
            <a:extLst>
              <a:ext uri="{FF2B5EF4-FFF2-40B4-BE49-F238E27FC236}">
                <a16:creationId xmlns:a16="http://schemas.microsoft.com/office/drawing/2014/main" id="{AAB5488A-6C05-4C44-B912-6396A09C1EF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750" b="90000" l="1000" r="97500">
                        <a14:foregroundMark x1="8250" y1="11250" x2="8250" y2="11250"/>
                        <a14:foregroundMark x1="4250" y1="9250" x2="4250" y2="9250"/>
                        <a14:foregroundMark x1="71750" y1="8250" x2="71750" y2="8250"/>
                        <a14:foregroundMark x1="97500" y1="9750" x2="97500" y2="9750"/>
                        <a14:foregroundMark x1="1000" y1="7000" x2="1000" y2="7000"/>
                        <a14:foregroundMark x1="4000" y1="6750" x2="4000" y2="6750"/>
                      </a14:backgroundRemoval>
                    </a14:imgEffect>
                  </a14:imgLayer>
                </a14:imgProps>
              </a:ext>
            </a:extLst>
          </a:blip>
          <a:stretch>
            <a:fillRect/>
          </a:stretch>
        </p:blipFill>
        <p:spPr>
          <a:xfrm>
            <a:off x="609600" y="3276600"/>
            <a:ext cx="838200" cy="838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7" descr="PPT内页(红)副本1">
            <a:extLst>
              <a:ext uri="{FF2B5EF4-FFF2-40B4-BE49-F238E27FC236}">
                <a16:creationId xmlns:a16="http://schemas.microsoft.com/office/drawing/2014/main" id="{F827A0AA-A133-464A-85C1-ABA877B8A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a:extLst>
              <a:ext uri="{FF2B5EF4-FFF2-40B4-BE49-F238E27FC236}">
                <a16:creationId xmlns:a16="http://schemas.microsoft.com/office/drawing/2014/main" id="{53A3D2C3-C96C-4F33-A42E-8BA89FEF99BC}"/>
              </a:ext>
            </a:extLst>
          </p:cNvPr>
          <p:cNvSpPr txBox="1">
            <a:spLocks noChangeArrowheads="1"/>
          </p:cNvSpPr>
          <p:nvPr/>
        </p:nvSpPr>
        <p:spPr bwMode="auto">
          <a:xfrm>
            <a:off x="288925" y="76200"/>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en-US" altLang="zh-CN" sz="3000" b="1">
              <a:solidFill>
                <a:schemeClr val="bg1"/>
              </a:solidFill>
              <a:latin typeface="+mn-lt"/>
              <a:ea typeface="+mn-ea"/>
              <a:cs typeface="+mn-ea"/>
              <a:sym typeface="+mn-lt"/>
            </a:endParaRPr>
          </a:p>
          <a:p>
            <a:pPr eaLnBrk="1" hangingPunct="1">
              <a:defRPr/>
            </a:pPr>
            <a:endParaRPr lang="en-US" altLang="zh-CN" sz="3000">
              <a:solidFill>
                <a:schemeClr val="bg1"/>
              </a:solidFill>
              <a:latin typeface="+mn-lt"/>
              <a:ea typeface="+mn-ea"/>
              <a:cs typeface="+mn-ea"/>
              <a:sym typeface="+mn-lt"/>
            </a:endParaRPr>
          </a:p>
        </p:txBody>
      </p:sp>
      <p:sp>
        <p:nvSpPr>
          <p:cNvPr id="13323" name="Rectangle 11">
            <a:extLst>
              <a:ext uri="{FF2B5EF4-FFF2-40B4-BE49-F238E27FC236}">
                <a16:creationId xmlns:a16="http://schemas.microsoft.com/office/drawing/2014/main" id="{49F0E26D-083B-43FF-BABE-5E17FEF2D813}"/>
              </a:ext>
            </a:extLst>
          </p:cNvPr>
          <p:cNvSpPr>
            <a:spLocks noGrp="1" noChangeArrowheads="1"/>
          </p:cNvSpPr>
          <p:nvPr>
            <p:ph type="title"/>
          </p:nvPr>
        </p:nvSpPr>
        <p:spPr>
          <a:xfrm>
            <a:off x="457200" y="274638"/>
            <a:ext cx="5029200" cy="563562"/>
          </a:xfrm>
        </p:spPr>
        <p:txBody>
          <a:bodyPr/>
          <a:lstStyle/>
          <a:p>
            <a:pPr algn="l" eaLnBrk="1" hangingPunct="1">
              <a:defRPr/>
            </a:pPr>
            <a:r>
              <a:rPr lang="zh-CN" altLang="zh-CN" sz="4000" dirty="0">
                <a:solidFill>
                  <a:schemeClr val="bg1"/>
                </a:solidFill>
                <a:latin typeface="+mn-lt"/>
                <a:ea typeface="+mn-ea"/>
                <a:cs typeface="+mn-ea"/>
                <a:sym typeface="+mn-lt"/>
              </a:rPr>
              <a:t>项目计划</a:t>
            </a:r>
          </a:p>
        </p:txBody>
      </p:sp>
      <p:grpSp>
        <p:nvGrpSpPr>
          <p:cNvPr id="219" name="0fa18ad7-bea0-4fa6-ab90-32c11e9170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5CF4570-7FCF-4711-9562-0C7708424061}"/>
              </a:ext>
            </a:extLst>
          </p:cNvPr>
          <p:cNvGrpSpPr>
            <a:grpSpLocks noChangeAspect="1"/>
          </p:cNvGrpSpPr>
          <p:nvPr/>
        </p:nvGrpSpPr>
        <p:grpSpPr>
          <a:xfrm>
            <a:off x="729880" y="1831536"/>
            <a:ext cx="7942267" cy="3630937"/>
            <a:chOff x="828644" y="1143417"/>
            <a:chExt cx="10589689" cy="4841254"/>
          </a:xfrm>
        </p:grpSpPr>
        <p:grpSp>
          <p:nvGrpSpPr>
            <p:cNvPr id="220" name="îṡ1íḍê">
              <a:extLst>
                <a:ext uri="{FF2B5EF4-FFF2-40B4-BE49-F238E27FC236}">
                  <a16:creationId xmlns:a16="http://schemas.microsoft.com/office/drawing/2014/main" id="{7C16E30E-02F8-4D9B-A330-E5CD77D4A000}"/>
                </a:ext>
              </a:extLst>
            </p:cNvPr>
            <p:cNvGrpSpPr/>
            <p:nvPr/>
          </p:nvGrpSpPr>
          <p:grpSpPr>
            <a:xfrm>
              <a:off x="923155" y="2006602"/>
              <a:ext cx="10495178" cy="3173450"/>
              <a:chOff x="923155" y="1264510"/>
              <a:chExt cx="10495178" cy="4657623"/>
            </a:xfrm>
          </p:grpSpPr>
          <p:sp>
            <p:nvSpPr>
              <p:cNvPr id="253" name="iṣ1íḋè">
                <a:extLst>
                  <a:ext uri="{FF2B5EF4-FFF2-40B4-BE49-F238E27FC236}">
                    <a16:creationId xmlns:a16="http://schemas.microsoft.com/office/drawing/2014/main" id="{71C2C15E-1321-4584-93E0-188CB403DD09}"/>
                  </a:ext>
                </a:extLst>
              </p:cNvPr>
              <p:cNvSpPr>
                <a:spLocks/>
              </p:cNvSpPr>
              <p:nvPr/>
            </p:nvSpPr>
            <p:spPr bwMode="auto">
              <a:xfrm>
                <a:off x="923155" y="4394432"/>
                <a:ext cx="2533747" cy="1527700"/>
              </a:xfrm>
              <a:prstGeom prst="rect">
                <a:avLst/>
              </a:prstGeom>
              <a:solidFill>
                <a:schemeClr val="tx1">
                  <a:lumMod val="65000"/>
                  <a:lumOff val="35000"/>
                </a:schemeClr>
              </a:solidFill>
              <a:ln w="25400">
                <a:noFill/>
                <a:miter lim="800000"/>
                <a:headEnd/>
                <a:tailEnd/>
              </a:ln>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54" name="ïŝḻíḓé">
                <a:extLst>
                  <a:ext uri="{FF2B5EF4-FFF2-40B4-BE49-F238E27FC236}">
                    <a16:creationId xmlns:a16="http://schemas.microsoft.com/office/drawing/2014/main" id="{6B15966F-77D6-4C57-976A-7EE930067B72}"/>
                  </a:ext>
                </a:extLst>
              </p:cNvPr>
              <p:cNvSpPr>
                <a:spLocks/>
              </p:cNvSpPr>
              <p:nvPr/>
            </p:nvSpPr>
            <p:spPr bwMode="auto">
              <a:xfrm>
                <a:off x="2767574" y="5220384"/>
                <a:ext cx="695538" cy="701749"/>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tx1">
                  <a:lumMod val="75000"/>
                  <a:lumOff val="25000"/>
                </a:schemeClr>
              </a:solidFill>
              <a:ln>
                <a:noFill/>
              </a:ln>
              <a:extLst>
                <a:ext uri="{91240B29-F687-4f45-9708-019B960494DF}">
                  <a14:hiddenLine xmlns="" xmlns:lc="http://schemas.openxmlformats.org/drawingml/2006/lockedCanvas" xmlns:a14="http://schemas.microsoft.com/office/drawing/2010/main" xmlns:p14="http://schemas.microsoft.com/office/powerpoint/2010/main" w="25400" cap="flat">
                    <a:solidFill>
                      <a:schemeClr val="tx1"/>
                    </a:solidFill>
                    <a:miter lim="800000"/>
                    <a:headEnd type="none" w="med" len="med"/>
                    <a:tailEnd type="none" w="med" len="me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55" name="išļîḍé">
                <a:extLst>
                  <a:ext uri="{FF2B5EF4-FFF2-40B4-BE49-F238E27FC236}">
                    <a16:creationId xmlns:a16="http://schemas.microsoft.com/office/drawing/2014/main" id="{9C8098B8-6C58-4EE8-B545-7CAD87992755}"/>
                  </a:ext>
                </a:extLst>
              </p:cNvPr>
              <p:cNvSpPr>
                <a:spLocks/>
              </p:cNvSpPr>
              <p:nvPr/>
            </p:nvSpPr>
            <p:spPr bwMode="auto">
              <a:xfrm>
                <a:off x="2755154" y="3661269"/>
                <a:ext cx="2533747" cy="1527700"/>
              </a:xfrm>
              <a:prstGeom prst="rect">
                <a:avLst/>
              </a:prstGeom>
              <a:solidFill>
                <a:schemeClr val="tx1">
                  <a:lumMod val="50000"/>
                  <a:lumOff val="50000"/>
                </a:schemeClr>
              </a:solidFill>
              <a:ln w="25400">
                <a:noFill/>
                <a:miter lim="800000"/>
                <a:headEnd/>
                <a:tailEnd/>
              </a:ln>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sp>
            <p:nvSpPr>
              <p:cNvPr id="256" name="ïšḻîde">
                <a:extLst>
                  <a:ext uri="{FF2B5EF4-FFF2-40B4-BE49-F238E27FC236}">
                    <a16:creationId xmlns:a16="http://schemas.microsoft.com/office/drawing/2014/main" id="{AB510E9D-9746-4832-B9BB-A52DE156A951}"/>
                  </a:ext>
                </a:extLst>
              </p:cNvPr>
              <p:cNvSpPr>
                <a:spLocks/>
              </p:cNvSpPr>
              <p:nvPr/>
            </p:nvSpPr>
            <p:spPr bwMode="auto">
              <a:xfrm>
                <a:off x="4611993" y="4518636"/>
                <a:ext cx="695538" cy="701749"/>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4">
                  <a:lumMod val="50000"/>
                </a:schemeClr>
              </a:solidFill>
              <a:ln>
                <a:noFill/>
              </a:ln>
              <a:extLst>
                <a:ext uri="{91240B29-F687-4f45-9708-019B960494DF}">
                  <a14:hiddenLine xmlns="" xmlns:lc="http://schemas.openxmlformats.org/drawingml/2006/lockedCanvas" xmlns:a14="http://schemas.microsoft.com/office/drawing/2010/main" xmlns:p14="http://schemas.microsoft.com/office/powerpoint/2010/main" w="25400" cap="flat">
                    <a:solidFill>
                      <a:schemeClr val="tx1"/>
                    </a:solidFill>
                    <a:miter lim="800000"/>
                    <a:headEnd type="none" w="med" len="med"/>
                    <a:tailEnd type="none" w="med" len="me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57" name="íṡļîḑè">
                <a:extLst>
                  <a:ext uri="{FF2B5EF4-FFF2-40B4-BE49-F238E27FC236}">
                    <a16:creationId xmlns:a16="http://schemas.microsoft.com/office/drawing/2014/main" id="{DCF5F3F8-22EC-4AA9-821B-ADF7117FA91B}"/>
                  </a:ext>
                </a:extLst>
              </p:cNvPr>
              <p:cNvSpPr>
                <a:spLocks/>
              </p:cNvSpPr>
              <p:nvPr/>
            </p:nvSpPr>
            <p:spPr bwMode="auto">
              <a:xfrm>
                <a:off x="4618203" y="2977048"/>
                <a:ext cx="2533747" cy="1527699"/>
              </a:xfrm>
              <a:prstGeom prst="rect">
                <a:avLst/>
              </a:prstGeom>
              <a:solidFill>
                <a:schemeClr val="accent2"/>
              </a:solidFill>
              <a:ln w="25400">
                <a:noFill/>
                <a:miter lim="800000"/>
                <a:headEnd/>
                <a:tailEnd/>
              </a:ln>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sp>
            <p:nvSpPr>
              <p:cNvPr id="258" name="îṡḷîḋé">
                <a:extLst>
                  <a:ext uri="{FF2B5EF4-FFF2-40B4-BE49-F238E27FC236}">
                    <a16:creationId xmlns:a16="http://schemas.microsoft.com/office/drawing/2014/main" id="{91576BDA-85CC-4130-BF82-4C17765CAB9F}"/>
                  </a:ext>
                </a:extLst>
              </p:cNvPr>
              <p:cNvSpPr>
                <a:spLocks/>
              </p:cNvSpPr>
              <p:nvPr/>
            </p:nvSpPr>
            <p:spPr bwMode="auto">
              <a:xfrm>
                <a:off x="6450201" y="3816887"/>
                <a:ext cx="695538" cy="701749"/>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2">
                  <a:lumMod val="50000"/>
                </a:schemeClr>
              </a:solidFill>
              <a:ln>
                <a:noFill/>
              </a:ln>
              <a:extLst>
                <a:ext uri="{91240B29-F687-4f45-9708-019B960494DF}">
                  <a14:hiddenLine xmlns="" xmlns:lc="http://schemas.openxmlformats.org/drawingml/2006/lockedCanvas" xmlns:a14="http://schemas.microsoft.com/office/drawing/2010/main" xmlns:p14="http://schemas.microsoft.com/office/powerpoint/2010/main" w="25400" cap="flat">
                    <a:solidFill>
                      <a:schemeClr val="tx1"/>
                    </a:solidFill>
                    <a:miter lim="800000"/>
                    <a:headEnd type="none" w="med" len="med"/>
                    <a:tailEnd type="none" w="med" len="me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59" name="íśḻîḑe">
                <a:extLst>
                  <a:ext uri="{FF2B5EF4-FFF2-40B4-BE49-F238E27FC236}">
                    <a16:creationId xmlns:a16="http://schemas.microsoft.com/office/drawing/2014/main" id="{388057EA-9283-409F-B82A-C50BAA585D74}"/>
                  </a:ext>
                </a:extLst>
              </p:cNvPr>
              <p:cNvSpPr>
                <a:spLocks/>
              </p:cNvSpPr>
              <p:nvPr/>
            </p:nvSpPr>
            <p:spPr bwMode="auto">
              <a:xfrm>
                <a:off x="6450201" y="2295397"/>
                <a:ext cx="2533747" cy="1527700"/>
              </a:xfrm>
              <a:prstGeom prst="rect">
                <a:avLst/>
              </a:prstGeom>
              <a:solidFill>
                <a:schemeClr val="accent6"/>
              </a:solidFill>
              <a:ln w="25400">
                <a:noFill/>
                <a:miter lim="800000"/>
                <a:headEnd/>
                <a:tailEnd/>
              </a:ln>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sp>
            <p:nvSpPr>
              <p:cNvPr id="260" name="išľîde">
                <a:extLst>
                  <a:ext uri="{FF2B5EF4-FFF2-40B4-BE49-F238E27FC236}">
                    <a16:creationId xmlns:a16="http://schemas.microsoft.com/office/drawing/2014/main" id="{481A56DC-1D2D-454A-A880-B874722A87C3}"/>
                  </a:ext>
                </a:extLst>
              </p:cNvPr>
              <p:cNvSpPr>
                <a:spLocks/>
              </p:cNvSpPr>
              <p:nvPr/>
            </p:nvSpPr>
            <p:spPr bwMode="auto">
              <a:xfrm>
                <a:off x="8288410" y="3108928"/>
                <a:ext cx="695538" cy="701749"/>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6">
                  <a:lumMod val="50000"/>
                </a:schemeClr>
              </a:solidFill>
              <a:ln>
                <a:noFill/>
              </a:ln>
              <a:extLst>
                <a:ext uri="{91240B29-F687-4f45-9708-019B960494DF}">
                  <a14:hiddenLine xmlns="" xmlns:lc="http://schemas.openxmlformats.org/drawingml/2006/lockedCanvas" xmlns:a14="http://schemas.microsoft.com/office/drawing/2010/main" xmlns:p14="http://schemas.microsoft.com/office/powerpoint/2010/main" w="25400" cap="flat">
                    <a:solidFill>
                      <a:schemeClr val="tx1"/>
                    </a:solidFill>
                    <a:miter lim="800000"/>
                    <a:headEnd type="none" w="med" len="med"/>
                    <a:tailEnd type="none" w="med" len="me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61" name="îṧḻíḑè">
                <a:extLst>
                  <a:ext uri="{FF2B5EF4-FFF2-40B4-BE49-F238E27FC236}">
                    <a16:creationId xmlns:a16="http://schemas.microsoft.com/office/drawing/2014/main" id="{092631DA-6ED4-46F9-9AA7-A7CC0BDD86F7}"/>
                  </a:ext>
                </a:extLst>
              </p:cNvPr>
              <p:cNvSpPr>
                <a:spLocks/>
              </p:cNvSpPr>
              <p:nvPr/>
            </p:nvSpPr>
            <p:spPr bwMode="auto">
              <a:xfrm>
                <a:off x="8288410" y="1264510"/>
                <a:ext cx="3129923" cy="2179768"/>
              </a:xfrm>
              <a:prstGeom prst="rightArrow">
                <a:avLst>
                  <a:gd name="adj1" fmla="val 69463"/>
                  <a:gd name="adj2" fmla="val 28319"/>
                </a:avLst>
              </a:prstGeom>
              <a:solidFill>
                <a:schemeClr val="accent1">
                  <a:lumMod val="25000"/>
                </a:schemeClr>
              </a:solidFill>
              <a:ln w="25400">
                <a:noFill/>
                <a:miter lim="800000"/>
                <a:headEnd/>
                <a:tailEnd/>
              </a:ln>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grpSp>
        <p:cxnSp>
          <p:nvCxnSpPr>
            <p:cNvPr id="221" name="Straight Connector 13">
              <a:extLst>
                <a:ext uri="{FF2B5EF4-FFF2-40B4-BE49-F238E27FC236}">
                  <a16:creationId xmlns:a16="http://schemas.microsoft.com/office/drawing/2014/main" id="{FA5A501F-2928-4045-AB3C-CFC5910831A5}"/>
                </a:ext>
              </a:extLst>
            </p:cNvPr>
            <p:cNvCxnSpPr/>
            <p:nvPr/>
          </p:nvCxnSpPr>
          <p:spPr>
            <a:xfrm flipV="1">
              <a:off x="1929725" y="3556296"/>
              <a:ext cx="0" cy="416262"/>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22" name="í$ḻîḋè">
              <a:extLst>
                <a:ext uri="{FF2B5EF4-FFF2-40B4-BE49-F238E27FC236}">
                  <a16:creationId xmlns:a16="http://schemas.microsoft.com/office/drawing/2014/main" id="{3E24D425-D9F9-4B52-9B09-EEEC9189ABF9}"/>
                </a:ext>
              </a:extLst>
            </p:cNvPr>
            <p:cNvGrpSpPr/>
            <p:nvPr/>
          </p:nvGrpSpPr>
          <p:grpSpPr>
            <a:xfrm>
              <a:off x="828644" y="2451806"/>
              <a:ext cx="2286698" cy="1175232"/>
              <a:chOff x="767932" y="2489770"/>
              <a:chExt cx="2286698" cy="1175232"/>
            </a:xfrm>
          </p:grpSpPr>
          <p:sp>
            <p:nvSpPr>
              <p:cNvPr id="251" name="îṩļïdê">
                <a:extLst>
                  <a:ext uri="{FF2B5EF4-FFF2-40B4-BE49-F238E27FC236}">
                    <a16:creationId xmlns:a16="http://schemas.microsoft.com/office/drawing/2014/main" id="{F4401B7D-2EC9-4B95-99FB-26AD37D6586F}"/>
                  </a:ext>
                </a:extLst>
              </p:cNvPr>
              <p:cNvSpPr txBox="1">
                <a:spLocks/>
              </p:cNvSpPr>
              <p:nvPr/>
            </p:nvSpPr>
            <p:spPr>
              <a:xfrm>
                <a:off x="779905" y="2489770"/>
                <a:ext cx="2262750" cy="389099"/>
              </a:xfrm>
              <a:prstGeom prst="rect">
                <a:avLst/>
              </a:prstGeom>
            </p:spPr>
            <p:txBody>
              <a:bodyPr wrap="none" lIns="0" tIns="0" rIns="0" bIns="0">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r>
                  <a:rPr lang="zh-CN" altLang="en-US" sz="2400" b="1" dirty="0">
                    <a:solidFill>
                      <a:srgbClr val="595959"/>
                    </a:solidFill>
                    <a:latin typeface="+mn-lt"/>
                    <a:ea typeface="+mn-ea"/>
                    <a:cs typeface="+mn-ea"/>
                    <a:sym typeface="+mn-lt"/>
                  </a:rPr>
                  <a:t>开题阶段</a:t>
                </a:r>
              </a:p>
            </p:txBody>
          </p:sp>
          <p:sp>
            <p:nvSpPr>
              <p:cNvPr id="252" name="ïś1íḓè">
                <a:extLst>
                  <a:ext uri="{FF2B5EF4-FFF2-40B4-BE49-F238E27FC236}">
                    <a16:creationId xmlns:a16="http://schemas.microsoft.com/office/drawing/2014/main" id="{925E47CC-827B-4C0D-9F05-FA9A3BDF422B}"/>
                  </a:ext>
                </a:extLst>
              </p:cNvPr>
              <p:cNvSpPr txBox="1">
                <a:spLocks/>
              </p:cNvSpPr>
              <p:nvPr/>
            </p:nvSpPr>
            <p:spPr>
              <a:xfrm>
                <a:off x="767932" y="2998278"/>
                <a:ext cx="2286698" cy="666724"/>
              </a:xfrm>
              <a:prstGeom prst="rect">
                <a:avLst/>
              </a:prstGeom>
            </p:spPr>
            <p:txBody>
              <a:bodyPr wrap="square" lIns="0" tIns="0" rIns="0" bIns="0" anchor="t" anchorCtr="1">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1400" dirty="0">
                    <a:latin typeface="+mn-lt"/>
                    <a:ea typeface="+mn-ea"/>
                    <a:cs typeface="+mn-ea"/>
                    <a:sym typeface="+mn-lt"/>
                  </a:rPr>
                  <a:t>需求分析，原型设计</a:t>
                </a:r>
                <a:endParaRPr lang="en-US" altLang="zh-CN" sz="1400" dirty="0">
                  <a:latin typeface="+mn-lt"/>
                  <a:ea typeface="+mn-ea"/>
                  <a:cs typeface="+mn-ea"/>
                  <a:sym typeface="+mn-lt"/>
                </a:endParaRPr>
              </a:p>
              <a:p>
                <a:pPr algn="ctr">
                  <a:lnSpc>
                    <a:spcPct val="120000"/>
                  </a:lnSpc>
                </a:pPr>
                <a:r>
                  <a:rPr lang="zh-CN" altLang="en-US" sz="1400" dirty="0">
                    <a:latin typeface="+mn-lt"/>
                    <a:ea typeface="+mn-ea"/>
                    <a:cs typeface="+mn-ea"/>
                    <a:sym typeface="+mn-lt"/>
                  </a:rPr>
                  <a:t>数据库设计，技术方案设计</a:t>
                </a:r>
              </a:p>
            </p:txBody>
          </p:sp>
        </p:grpSp>
        <p:cxnSp>
          <p:nvCxnSpPr>
            <p:cNvPr id="223" name="Straight Connector 20">
              <a:extLst>
                <a:ext uri="{FF2B5EF4-FFF2-40B4-BE49-F238E27FC236}">
                  <a16:creationId xmlns:a16="http://schemas.microsoft.com/office/drawing/2014/main" id="{446F72BC-41BA-4249-8C4E-25DC9597F71E}"/>
                </a:ext>
              </a:extLst>
            </p:cNvPr>
            <p:cNvCxnSpPr/>
            <p:nvPr/>
          </p:nvCxnSpPr>
          <p:spPr>
            <a:xfrm flipV="1">
              <a:off x="3854798" y="2818608"/>
              <a:ext cx="0" cy="704145"/>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4" name="Straight Connector 24">
              <a:extLst>
                <a:ext uri="{FF2B5EF4-FFF2-40B4-BE49-F238E27FC236}">
                  <a16:creationId xmlns:a16="http://schemas.microsoft.com/office/drawing/2014/main" id="{A23EF621-D4A8-4149-8533-89EE0D24C0EF}"/>
                </a:ext>
              </a:extLst>
            </p:cNvPr>
            <p:cNvCxnSpPr/>
            <p:nvPr/>
          </p:nvCxnSpPr>
          <p:spPr>
            <a:xfrm>
              <a:off x="7646804" y="3955461"/>
              <a:ext cx="0" cy="704145"/>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5" name="Straight Connector 28">
              <a:extLst>
                <a:ext uri="{FF2B5EF4-FFF2-40B4-BE49-F238E27FC236}">
                  <a16:creationId xmlns:a16="http://schemas.microsoft.com/office/drawing/2014/main" id="{C1E8A38D-DC2C-4867-A7A0-BFED838A2148}"/>
                </a:ext>
              </a:extLst>
            </p:cNvPr>
            <p:cNvCxnSpPr/>
            <p:nvPr/>
          </p:nvCxnSpPr>
          <p:spPr>
            <a:xfrm>
              <a:off x="9894187" y="3341805"/>
              <a:ext cx="0" cy="704145"/>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6" name="Straight Connector 32">
              <a:extLst>
                <a:ext uri="{FF2B5EF4-FFF2-40B4-BE49-F238E27FC236}">
                  <a16:creationId xmlns:a16="http://schemas.microsoft.com/office/drawing/2014/main" id="{ED533207-83D6-46D4-817E-20AE92208D22}"/>
                </a:ext>
              </a:extLst>
            </p:cNvPr>
            <p:cNvCxnSpPr/>
            <p:nvPr/>
          </p:nvCxnSpPr>
          <p:spPr>
            <a:xfrm flipV="1">
              <a:off x="5915449" y="2361439"/>
              <a:ext cx="0" cy="704145"/>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7" name="ïṡļïḋe">
              <a:extLst>
                <a:ext uri="{FF2B5EF4-FFF2-40B4-BE49-F238E27FC236}">
                  <a16:creationId xmlns:a16="http://schemas.microsoft.com/office/drawing/2014/main" id="{535716AB-8094-4229-8A75-54379DF2E6F4}"/>
                </a:ext>
              </a:extLst>
            </p:cNvPr>
            <p:cNvSpPr/>
            <p:nvPr/>
          </p:nvSpPr>
          <p:spPr>
            <a:xfrm>
              <a:off x="5718931" y="3502354"/>
              <a:ext cx="444035" cy="382691"/>
            </a:xfrm>
            <a:custGeom>
              <a:avLst/>
              <a:gdLst>
                <a:gd name="T0" fmla="*/ 2870 w 2937"/>
                <a:gd name="T1" fmla="*/ 1298 h 2535"/>
                <a:gd name="T2" fmla="*/ 2651 w 2937"/>
                <a:gd name="T3" fmla="*/ 2454 h 2535"/>
                <a:gd name="T4" fmla="*/ 1809 w 2937"/>
                <a:gd name="T5" fmla="*/ 2521 h 2535"/>
                <a:gd name="T6" fmla="*/ 1742 w 2937"/>
                <a:gd name="T7" fmla="*/ 1298 h 2535"/>
                <a:gd name="T8" fmla="*/ 1194 w 2937"/>
                <a:gd name="T9" fmla="*/ 1232 h 2535"/>
                <a:gd name="T10" fmla="*/ 1002 w 2937"/>
                <a:gd name="T11" fmla="*/ 1018 h 2535"/>
                <a:gd name="T12" fmla="*/ 983 w 2937"/>
                <a:gd name="T13" fmla="*/ 1007 h 2535"/>
                <a:gd name="T14" fmla="*/ 966 w 2937"/>
                <a:gd name="T15" fmla="*/ 1020 h 2535"/>
                <a:gd name="T16" fmla="*/ 808 w 2937"/>
                <a:gd name="T17" fmla="*/ 1510 h 2535"/>
                <a:gd name="T18" fmla="*/ 1156 w 2937"/>
                <a:gd name="T19" fmla="*/ 1534 h 2535"/>
                <a:gd name="T20" fmla="*/ 1463 w 2937"/>
                <a:gd name="T21" fmla="*/ 2364 h 2535"/>
                <a:gd name="T22" fmla="*/ 1317 w 2937"/>
                <a:gd name="T23" fmla="*/ 2535 h 2535"/>
                <a:gd name="T24" fmla="*/ 1076 w 2937"/>
                <a:gd name="T25" fmla="*/ 1914 h 2535"/>
                <a:gd name="T26" fmla="*/ 813 w 2937"/>
                <a:gd name="T27" fmla="*/ 1858 h 2535"/>
                <a:gd name="T28" fmla="*/ 747 w 2937"/>
                <a:gd name="T29" fmla="*/ 2521 h 2535"/>
                <a:gd name="T30" fmla="*/ 109 w 2937"/>
                <a:gd name="T31" fmla="*/ 2454 h 2535"/>
                <a:gd name="T32" fmla="*/ 5 w 2937"/>
                <a:gd name="T33" fmla="*/ 1045 h 2535"/>
                <a:gd name="T34" fmla="*/ 137 w 2937"/>
                <a:gd name="T35" fmla="*/ 1028 h 2535"/>
                <a:gd name="T36" fmla="*/ 345 w 2937"/>
                <a:gd name="T37" fmla="*/ 1739 h 2535"/>
                <a:gd name="T38" fmla="*/ 340 w 2937"/>
                <a:gd name="T39" fmla="*/ 1601 h 2535"/>
                <a:gd name="T40" fmla="*/ 785 w 2937"/>
                <a:gd name="T41" fmla="*/ 636 h 2535"/>
                <a:gd name="T42" fmla="*/ 1015 w 2937"/>
                <a:gd name="T43" fmla="*/ 0 h 2535"/>
                <a:gd name="T44" fmla="*/ 1141 w 2937"/>
                <a:gd name="T45" fmla="*/ 697 h 2535"/>
                <a:gd name="T46" fmla="*/ 1748 w 2937"/>
                <a:gd name="T47" fmla="*/ 946 h 2535"/>
                <a:gd name="T48" fmla="*/ 1858 w 2937"/>
                <a:gd name="T49" fmla="*/ 1083 h 2535"/>
                <a:gd name="T50" fmla="*/ 2130 w 2937"/>
                <a:gd name="T51" fmla="*/ 1165 h 2535"/>
                <a:gd name="T52" fmla="*/ 2091 w 2937"/>
                <a:gd name="T53" fmla="*/ 1103 h 2535"/>
                <a:gd name="T54" fmla="*/ 2719 w 2937"/>
                <a:gd name="T55" fmla="*/ 1036 h 2535"/>
                <a:gd name="T56" fmla="*/ 2786 w 2937"/>
                <a:gd name="T57" fmla="*/ 1105 h 2535"/>
                <a:gd name="T58" fmla="*/ 2870 w 2937"/>
                <a:gd name="T59" fmla="*/ 1165 h 2535"/>
                <a:gd name="T60" fmla="*/ 2271 w 2937"/>
                <a:gd name="T61" fmla="*/ 856 h 2535"/>
                <a:gd name="T62" fmla="*/ 2207 w 2937"/>
                <a:gd name="T63" fmla="*/ 921 h 2535"/>
                <a:gd name="T64" fmla="*/ 2838 w 2937"/>
                <a:gd name="T65" fmla="*/ 985 h 2535"/>
                <a:gd name="T66" fmla="*/ 2902 w 2937"/>
                <a:gd name="T67" fmla="*/ 920 h 2535"/>
                <a:gd name="T68" fmla="*/ 2271 w 2937"/>
                <a:gd name="T69" fmla="*/ 856 h 2535"/>
                <a:gd name="T70" fmla="*/ 2500 w 2937"/>
                <a:gd name="T71" fmla="*/ 630 h 2535"/>
                <a:gd name="T72" fmla="*/ 2556 w 2937"/>
                <a:gd name="T73" fmla="*/ 572 h 2535"/>
                <a:gd name="T74" fmla="*/ 2200 w 2937"/>
                <a:gd name="T75" fmla="*/ 516 h 2535"/>
                <a:gd name="T76" fmla="*/ 2143 w 2937"/>
                <a:gd name="T77" fmla="*/ 574 h 2535"/>
                <a:gd name="T78" fmla="*/ 2194 w 2937"/>
                <a:gd name="T79" fmla="*/ 794 h 2535"/>
                <a:gd name="T80" fmla="*/ 2870 w 2937"/>
                <a:gd name="T81" fmla="*/ 744 h 2535"/>
                <a:gd name="T82" fmla="*/ 2819 w 2937"/>
                <a:gd name="T83" fmla="*/ 692 h 2535"/>
                <a:gd name="T84" fmla="*/ 2143 w 2937"/>
                <a:gd name="T85" fmla="*/ 743 h 2535"/>
                <a:gd name="T86" fmla="*/ 2194 w 2937"/>
                <a:gd name="T87" fmla="*/ 794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130" y="1165"/>
                  </a:lnTo>
                  <a:cubicBezTo>
                    <a:pt x="2107" y="1154"/>
                    <a:pt x="2091" y="1131"/>
                    <a:pt x="2091" y="1105"/>
                  </a:cubicBezTo>
                  <a:lnTo>
                    <a:pt x="2091" y="1103"/>
                  </a:lnTo>
                  <a:cubicBezTo>
                    <a:pt x="2091" y="1066"/>
                    <a:pt x="2121" y="1036"/>
                    <a:pt x="2158" y="1036"/>
                  </a:cubicBezTo>
                  <a:lnTo>
                    <a:pt x="2719" y="1036"/>
                  </a:lnTo>
                  <a:cubicBezTo>
                    <a:pt x="2756" y="1036"/>
                    <a:pt x="2786" y="1066"/>
                    <a:pt x="2786" y="1103"/>
                  </a:cubicBezTo>
                  <a:lnTo>
                    <a:pt x="2786" y="1105"/>
                  </a:lnTo>
                  <a:cubicBezTo>
                    <a:pt x="2786" y="1131"/>
                    <a:pt x="2770" y="1154"/>
                    <a:pt x="2748" y="1165"/>
                  </a:cubicBezTo>
                  <a:lnTo>
                    <a:pt x="2870" y="1165"/>
                  </a:lnTo>
                  <a:cubicBezTo>
                    <a:pt x="2907" y="1165"/>
                    <a:pt x="2937" y="1195"/>
                    <a:pt x="2937" y="1232"/>
                  </a:cubicBezTo>
                  <a:close/>
                  <a:moveTo>
                    <a:pt x="2271" y="856"/>
                  </a:moveTo>
                  <a:cubicBezTo>
                    <a:pt x="2236" y="856"/>
                    <a:pt x="2207" y="885"/>
                    <a:pt x="2207" y="920"/>
                  </a:cubicBezTo>
                  <a:lnTo>
                    <a:pt x="2207" y="921"/>
                  </a:lnTo>
                  <a:cubicBezTo>
                    <a:pt x="2207" y="956"/>
                    <a:pt x="2236" y="985"/>
                    <a:pt x="2271" y="985"/>
                  </a:cubicBezTo>
                  <a:lnTo>
                    <a:pt x="2838" y="985"/>
                  </a:lnTo>
                  <a:cubicBezTo>
                    <a:pt x="2873" y="985"/>
                    <a:pt x="2902" y="956"/>
                    <a:pt x="2902" y="921"/>
                  </a:cubicBezTo>
                  <a:lnTo>
                    <a:pt x="2902" y="920"/>
                  </a:lnTo>
                  <a:cubicBezTo>
                    <a:pt x="2902" y="885"/>
                    <a:pt x="2873" y="856"/>
                    <a:pt x="2838" y="856"/>
                  </a:cubicBezTo>
                  <a:lnTo>
                    <a:pt x="2271" y="856"/>
                  </a:lnTo>
                  <a:close/>
                  <a:moveTo>
                    <a:pt x="2200" y="630"/>
                  </a:moveTo>
                  <a:lnTo>
                    <a:pt x="2500" y="630"/>
                  </a:lnTo>
                  <a:cubicBezTo>
                    <a:pt x="2531" y="630"/>
                    <a:pt x="2556" y="605"/>
                    <a:pt x="2556" y="574"/>
                  </a:cubicBezTo>
                  <a:lnTo>
                    <a:pt x="2556" y="572"/>
                  </a:lnTo>
                  <a:cubicBezTo>
                    <a:pt x="2556" y="541"/>
                    <a:pt x="2531" y="516"/>
                    <a:pt x="2500" y="516"/>
                  </a:cubicBezTo>
                  <a:lnTo>
                    <a:pt x="2200" y="516"/>
                  </a:lnTo>
                  <a:cubicBezTo>
                    <a:pt x="2169" y="516"/>
                    <a:pt x="2143" y="541"/>
                    <a:pt x="2143" y="572"/>
                  </a:cubicBezTo>
                  <a:lnTo>
                    <a:pt x="2143" y="574"/>
                  </a:lnTo>
                  <a:cubicBezTo>
                    <a:pt x="2143" y="605"/>
                    <a:pt x="2169" y="630"/>
                    <a:pt x="2200" y="630"/>
                  </a:cubicBezTo>
                  <a:close/>
                  <a:moveTo>
                    <a:pt x="2194" y="794"/>
                  </a:moveTo>
                  <a:lnTo>
                    <a:pt x="2819" y="794"/>
                  </a:lnTo>
                  <a:cubicBezTo>
                    <a:pt x="2847" y="794"/>
                    <a:pt x="2870" y="772"/>
                    <a:pt x="2870" y="744"/>
                  </a:cubicBezTo>
                  <a:lnTo>
                    <a:pt x="2870" y="743"/>
                  </a:lnTo>
                  <a:cubicBezTo>
                    <a:pt x="2870" y="715"/>
                    <a:pt x="2847" y="692"/>
                    <a:pt x="2819" y="692"/>
                  </a:cubicBezTo>
                  <a:lnTo>
                    <a:pt x="2194" y="692"/>
                  </a:lnTo>
                  <a:cubicBezTo>
                    <a:pt x="2166" y="692"/>
                    <a:pt x="2143" y="715"/>
                    <a:pt x="2143" y="743"/>
                  </a:cubicBezTo>
                  <a:lnTo>
                    <a:pt x="2143" y="744"/>
                  </a:lnTo>
                  <a:cubicBezTo>
                    <a:pt x="2143" y="772"/>
                    <a:pt x="2166" y="794"/>
                    <a:pt x="2194" y="794"/>
                  </a:cubicBezTo>
                  <a:close/>
                </a:path>
              </a:pathLst>
            </a:custGeom>
            <a:solidFill>
              <a:schemeClr val="bg1"/>
            </a:solidFill>
            <a:ln w="12700" cap="flat">
              <a:noFill/>
              <a:miter lim="400000"/>
            </a:ln>
            <a:effec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grpSp>
          <p:nvGrpSpPr>
            <p:cNvPr id="228" name="işḷïdê">
              <a:extLst>
                <a:ext uri="{FF2B5EF4-FFF2-40B4-BE49-F238E27FC236}">
                  <a16:creationId xmlns:a16="http://schemas.microsoft.com/office/drawing/2014/main" id="{D4106CA2-3A1F-4470-86FC-4DACA770FEE0}"/>
                </a:ext>
              </a:extLst>
            </p:cNvPr>
            <p:cNvGrpSpPr/>
            <p:nvPr/>
          </p:nvGrpSpPr>
          <p:grpSpPr>
            <a:xfrm>
              <a:off x="1837189" y="4471792"/>
              <a:ext cx="361718" cy="416524"/>
              <a:chOff x="4565651" y="4991101"/>
              <a:chExt cx="209550" cy="241300"/>
            </a:xfrm>
            <a:solidFill>
              <a:schemeClr val="bg2"/>
            </a:solidFill>
          </p:grpSpPr>
          <p:sp>
            <p:nvSpPr>
              <p:cNvPr id="249" name="ïṧlîďê">
                <a:extLst>
                  <a:ext uri="{FF2B5EF4-FFF2-40B4-BE49-F238E27FC236}">
                    <a16:creationId xmlns:a16="http://schemas.microsoft.com/office/drawing/2014/main" id="{1A331D35-3431-47C7-9AEB-2A66B4008018}"/>
                  </a:ext>
                </a:extLst>
              </p:cNvPr>
              <p:cNvSpPr>
                <a:spLocks/>
              </p:cNvSpPr>
              <p:nvPr/>
            </p:nvSpPr>
            <p:spPr bwMode="auto">
              <a:xfrm>
                <a:off x="4610101" y="4991101"/>
                <a:ext cx="120650" cy="60325"/>
              </a:xfrm>
              <a:custGeom>
                <a:avLst/>
                <a:gdLst>
                  <a:gd name="T0" fmla="*/ 32 w 32"/>
                  <a:gd name="T1" fmla="*/ 8 h 16"/>
                  <a:gd name="T2" fmla="*/ 24 w 32"/>
                  <a:gd name="T3" fmla="*/ 8 h 16"/>
                  <a:gd name="T4" fmla="*/ 16 w 32"/>
                  <a:gd name="T5" fmla="*/ 0 h 16"/>
                  <a:gd name="T6" fmla="*/ 8 w 32"/>
                  <a:gd name="T7" fmla="*/ 8 h 16"/>
                  <a:gd name="T8" fmla="*/ 0 w 32"/>
                  <a:gd name="T9" fmla="*/ 8 h 16"/>
                  <a:gd name="T10" fmla="*/ 0 w 32"/>
                  <a:gd name="T11" fmla="*/ 16 h 16"/>
                  <a:gd name="T12" fmla="*/ 32 w 32"/>
                  <a:gd name="T13" fmla="*/ 16 h 16"/>
                  <a:gd name="T14" fmla="*/ 32 w 32"/>
                  <a:gd name="T15" fmla="*/ 8 h 16"/>
                  <a:gd name="T16" fmla="*/ 16 w 32"/>
                  <a:gd name="T17" fmla="*/ 12 h 16"/>
                  <a:gd name="T18" fmla="*/ 12 w 32"/>
                  <a:gd name="T19" fmla="*/ 8 h 16"/>
                  <a:gd name="T20" fmla="*/ 16 w 32"/>
                  <a:gd name="T21" fmla="*/ 4 h 16"/>
                  <a:gd name="T22" fmla="*/ 20 w 32"/>
                  <a:gd name="T23" fmla="*/ 8 h 16"/>
                  <a:gd name="T24" fmla="*/ 16 w 32"/>
                  <a:gd name="T25"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6">
                    <a:moveTo>
                      <a:pt x="32" y="8"/>
                    </a:moveTo>
                    <a:cubicBezTo>
                      <a:pt x="24" y="8"/>
                      <a:pt x="24" y="8"/>
                      <a:pt x="24" y="8"/>
                    </a:cubicBezTo>
                    <a:cubicBezTo>
                      <a:pt x="24" y="4"/>
                      <a:pt x="20" y="0"/>
                      <a:pt x="16" y="0"/>
                    </a:cubicBezTo>
                    <a:cubicBezTo>
                      <a:pt x="12" y="0"/>
                      <a:pt x="8" y="4"/>
                      <a:pt x="8" y="8"/>
                    </a:cubicBezTo>
                    <a:cubicBezTo>
                      <a:pt x="0" y="8"/>
                      <a:pt x="0" y="8"/>
                      <a:pt x="0" y="8"/>
                    </a:cubicBezTo>
                    <a:cubicBezTo>
                      <a:pt x="0" y="16"/>
                      <a:pt x="0" y="16"/>
                      <a:pt x="0" y="16"/>
                    </a:cubicBezTo>
                    <a:cubicBezTo>
                      <a:pt x="32" y="16"/>
                      <a:pt x="32" y="16"/>
                      <a:pt x="32" y="16"/>
                    </a:cubicBezTo>
                    <a:lnTo>
                      <a:pt x="32" y="8"/>
                    </a:lnTo>
                    <a:close/>
                    <a:moveTo>
                      <a:pt x="16" y="12"/>
                    </a:moveTo>
                    <a:cubicBezTo>
                      <a:pt x="14" y="12"/>
                      <a:pt x="12" y="10"/>
                      <a:pt x="12" y="8"/>
                    </a:cubicBezTo>
                    <a:cubicBezTo>
                      <a:pt x="12" y="6"/>
                      <a:pt x="14" y="4"/>
                      <a:pt x="16" y="4"/>
                    </a:cubicBezTo>
                    <a:cubicBezTo>
                      <a:pt x="18" y="4"/>
                      <a:pt x="20" y="6"/>
                      <a:pt x="20" y="8"/>
                    </a:cubicBezTo>
                    <a:cubicBezTo>
                      <a:pt x="20" y="10"/>
                      <a:pt x="18" y="12"/>
                      <a:pt x="16"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50" name="í$ḷíďê">
                <a:extLst>
                  <a:ext uri="{FF2B5EF4-FFF2-40B4-BE49-F238E27FC236}">
                    <a16:creationId xmlns:a16="http://schemas.microsoft.com/office/drawing/2014/main" id="{A32E97BC-9CFF-4F36-9389-02789FEB5CED}"/>
                  </a:ext>
                </a:extLst>
              </p:cNvPr>
              <p:cNvSpPr>
                <a:spLocks/>
              </p:cNvSpPr>
              <p:nvPr/>
            </p:nvSpPr>
            <p:spPr bwMode="auto">
              <a:xfrm>
                <a:off x="4565651" y="5021263"/>
                <a:ext cx="209550" cy="211138"/>
              </a:xfrm>
              <a:custGeom>
                <a:avLst/>
                <a:gdLst>
                  <a:gd name="T0" fmla="*/ 113 w 132"/>
                  <a:gd name="T1" fmla="*/ 0 h 133"/>
                  <a:gd name="T2" fmla="*/ 113 w 132"/>
                  <a:gd name="T3" fmla="*/ 29 h 133"/>
                  <a:gd name="T4" fmla="*/ 19 w 132"/>
                  <a:gd name="T5" fmla="*/ 29 h 133"/>
                  <a:gd name="T6" fmla="*/ 19 w 132"/>
                  <a:gd name="T7" fmla="*/ 0 h 133"/>
                  <a:gd name="T8" fmla="*/ 0 w 132"/>
                  <a:gd name="T9" fmla="*/ 0 h 133"/>
                  <a:gd name="T10" fmla="*/ 0 w 132"/>
                  <a:gd name="T11" fmla="*/ 133 h 133"/>
                  <a:gd name="T12" fmla="*/ 132 w 132"/>
                  <a:gd name="T13" fmla="*/ 133 h 133"/>
                  <a:gd name="T14" fmla="*/ 132 w 132"/>
                  <a:gd name="T15" fmla="*/ 0 h 133"/>
                  <a:gd name="T16" fmla="*/ 113 w 132"/>
                  <a:gd name="T17" fmla="*/ 0 h 133"/>
                  <a:gd name="T18" fmla="*/ 61 w 132"/>
                  <a:gd name="T19" fmla="*/ 111 h 133"/>
                  <a:gd name="T20" fmla="*/ 54 w 132"/>
                  <a:gd name="T21" fmla="*/ 107 h 133"/>
                  <a:gd name="T22" fmla="*/ 28 w 132"/>
                  <a:gd name="T23" fmla="*/ 78 h 133"/>
                  <a:gd name="T24" fmla="*/ 42 w 132"/>
                  <a:gd name="T25" fmla="*/ 66 h 133"/>
                  <a:gd name="T26" fmla="*/ 61 w 132"/>
                  <a:gd name="T27" fmla="*/ 85 h 133"/>
                  <a:gd name="T28" fmla="*/ 99 w 132"/>
                  <a:gd name="T29" fmla="*/ 47 h 133"/>
                  <a:gd name="T30" fmla="*/ 113 w 132"/>
                  <a:gd name="T31" fmla="*/ 62 h 133"/>
                  <a:gd name="T32" fmla="*/ 61 w 132"/>
                  <a:gd name="T33" fmla="*/ 11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3">
                    <a:moveTo>
                      <a:pt x="113" y="0"/>
                    </a:moveTo>
                    <a:lnTo>
                      <a:pt x="113" y="29"/>
                    </a:lnTo>
                    <a:lnTo>
                      <a:pt x="19" y="29"/>
                    </a:lnTo>
                    <a:lnTo>
                      <a:pt x="19" y="0"/>
                    </a:lnTo>
                    <a:lnTo>
                      <a:pt x="0" y="0"/>
                    </a:lnTo>
                    <a:lnTo>
                      <a:pt x="0" y="133"/>
                    </a:lnTo>
                    <a:lnTo>
                      <a:pt x="132" y="133"/>
                    </a:lnTo>
                    <a:lnTo>
                      <a:pt x="132" y="0"/>
                    </a:lnTo>
                    <a:lnTo>
                      <a:pt x="113" y="0"/>
                    </a:lnTo>
                    <a:close/>
                    <a:moveTo>
                      <a:pt x="61" y="111"/>
                    </a:moveTo>
                    <a:lnTo>
                      <a:pt x="54" y="107"/>
                    </a:lnTo>
                    <a:lnTo>
                      <a:pt x="28" y="78"/>
                    </a:lnTo>
                    <a:lnTo>
                      <a:pt x="42" y="66"/>
                    </a:lnTo>
                    <a:lnTo>
                      <a:pt x="61" y="85"/>
                    </a:lnTo>
                    <a:lnTo>
                      <a:pt x="99" y="47"/>
                    </a:lnTo>
                    <a:lnTo>
                      <a:pt x="113" y="62"/>
                    </a:lnTo>
                    <a:lnTo>
                      <a:pt x="61" y="1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grpSp>
        <p:sp>
          <p:nvSpPr>
            <p:cNvPr id="229" name="î$líḍè">
              <a:extLst>
                <a:ext uri="{FF2B5EF4-FFF2-40B4-BE49-F238E27FC236}">
                  <a16:creationId xmlns:a16="http://schemas.microsoft.com/office/drawing/2014/main" id="{EC7D500E-5A77-4F5B-813D-ED2BF5DE01BD}"/>
                </a:ext>
              </a:extLst>
            </p:cNvPr>
            <p:cNvSpPr/>
            <p:nvPr/>
          </p:nvSpPr>
          <p:spPr>
            <a:xfrm>
              <a:off x="7410572" y="2961648"/>
              <a:ext cx="438459" cy="385845"/>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grpSp>
          <p:nvGrpSpPr>
            <p:cNvPr id="230" name="îṧľîďe">
              <a:extLst>
                <a:ext uri="{FF2B5EF4-FFF2-40B4-BE49-F238E27FC236}">
                  <a16:creationId xmlns:a16="http://schemas.microsoft.com/office/drawing/2014/main" id="{2D9D08C3-11FF-4479-8634-90CBACE70481}"/>
                </a:ext>
              </a:extLst>
            </p:cNvPr>
            <p:cNvGrpSpPr/>
            <p:nvPr/>
          </p:nvGrpSpPr>
          <p:grpSpPr>
            <a:xfrm>
              <a:off x="9518700" y="2549391"/>
              <a:ext cx="412195" cy="414930"/>
              <a:chOff x="3098800" y="1265238"/>
              <a:chExt cx="717550" cy="722313"/>
            </a:xfrm>
            <a:solidFill>
              <a:schemeClr val="bg1"/>
            </a:solidFill>
            <a:effectLst/>
          </p:grpSpPr>
          <p:sp>
            <p:nvSpPr>
              <p:cNvPr id="243" name="ísliďe">
                <a:extLst>
                  <a:ext uri="{FF2B5EF4-FFF2-40B4-BE49-F238E27FC236}">
                    <a16:creationId xmlns:a16="http://schemas.microsoft.com/office/drawing/2014/main" id="{04C7271D-BCC2-455F-AB4B-A758191E666D}"/>
                  </a:ext>
                </a:extLst>
              </p:cNvPr>
              <p:cNvSpPr>
                <a:spLocks/>
              </p:cNvSpPr>
              <p:nvPr/>
            </p:nvSpPr>
            <p:spPr bwMode="auto">
              <a:xfrm>
                <a:off x="3098800" y="1265238"/>
                <a:ext cx="717550" cy="560388"/>
              </a:xfrm>
              <a:custGeom>
                <a:avLst/>
                <a:gdLst>
                  <a:gd name="T0" fmla="*/ 0 w 191"/>
                  <a:gd name="T1" fmla="*/ 0 h 149"/>
                  <a:gd name="T2" fmla="*/ 0 w 191"/>
                  <a:gd name="T3" fmla="*/ 133 h 149"/>
                  <a:gd name="T4" fmla="*/ 14 w 191"/>
                  <a:gd name="T5" fmla="*/ 149 h 149"/>
                  <a:gd name="T6" fmla="*/ 177 w 191"/>
                  <a:gd name="T7" fmla="*/ 149 h 149"/>
                  <a:gd name="T8" fmla="*/ 191 w 191"/>
                  <a:gd name="T9" fmla="*/ 133 h 149"/>
                  <a:gd name="T10" fmla="*/ 191 w 191"/>
                  <a:gd name="T11" fmla="*/ 0 h 149"/>
                  <a:gd name="T12" fmla="*/ 0 w 191"/>
                  <a:gd name="T13" fmla="*/ 0 h 149"/>
                  <a:gd name="T14" fmla="*/ 177 w 191"/>
                  <a:gd name="T15" fmla="*/ 119 h 149"/>
                  <a:gd name="T16" fmla="*/ 165 w 191"/>
                  <a:gd name="T17" fmla="*/ 133 h 149"/>
                  <a:gd name="T18" fmla="*/ 26 w 191"/>
                  <a:gd name="T19" fmla="*/ 133 h 149"/>
                  <a:gd name="T20" fmla="*/ 14 w 191"/>
                  <a:gd name="T21" fmla="*/ 119 h 149"/>
                  <a:gd name="T22" fmla="*/ 14 w 191"/>
                  <a:gd name="T23" fmla="*/ 31 h 149"/>
                  <a:gd name="T24" fmla="*/ 177 w 191"/>
                  <a:gd name="T25" fmla="*/ 31 h 149"/>
                  <a:gd name="T26" fmla="*/ 177 w 191"/>
                  <a:gd name="T27" fmla="*/ 11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1" h="149">
                    <a:moveTo>
                      <a:pt x="0" y="0"/>
                    </a:moveTo>
                    <a:cubicBezTo>
                      <a:pt x="0" y="133"/>
                      <a:pt x="0" y="133"/>
                      <a:pt x="0" y="133"/>
                    </a:cubicBezTo>
                    <a:cubicBezTo>
                      <a:pt x="0" y="142"/>
                      <a:pt x="6" y="149"/>
                      <a:pt x="14" y="149"/>
                    </a:cubicBezTo>
                    <a:cubicBezTo>
                      <a:pt x="177" y="149"/>
                      <a:pt x="177" y="149"/>
                      <a:pt x="177" y="149"/>
                    </a:cubicBezTo>
                    <a:cubicBezTo>
                      <a:pt x="185" y="149"/>
                      <a:pt x="191" y="142"/>
                      <a:pt x="191" y="133"/>
                    </a:cubicBezTo>
                    <a:cubicBezTo>
                      <a:pt x="191" y="0"/>
                      <a:pt x="191" y="0"/>
                      <a:pt x="191" y="0"/>
                    </a:cubicBezTo>
                    <a:lnTo>
                      <a:pt x="0" y="0"/>
                    </a:lnTo>
                    <a:close/>
                    <a:moveTo>
                      <a:pt x="177" y="119"/>
                    </a:moveTo>
                    <a:cubicBezTo>
                      <a:pt x="177" y="127"/>
                      <a:pt x="172" y="133"/>
                      <a:pt x="165" y="133"/>
                    </a:cubicBezTo>
                    <a:cubicBezTo>
                      <a:pt x="26" y="133"/>
                      <a:pt x="26" y="133"/>
                      <a:pt x="26" y="133"/>
                    </a:cubicBezTo>
                    <a:cubicBezTo>
                      <a:pt x="20" y="133"/>
                      <a:pt x="14" y="127"/>
                      <a:pt x="14" y="119"/>
                    </a:cubicBezTo>
                    <a:cubicBezTo>
                      <a:pt x="14" y="31"/>
                      <a:pt x="14" y="31"/>
                      <a:pt x="14" y="31"/>
                    </a:cubicBezTo>
                    <a:cubicBezTo>
                      <a:pt x="177" y="31"/>
                      <a:pt x="177" y="31"/>
                      <a:pt x="177" y="31"/>
                    </a:cubicBezTo>
                    <a:lnTo>
                      <a:pt x="177"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44" name="îsľíde">
                <a:extLst>
                  <a:ext uri="{FF2B5EF4-FFF2-40B4-BE49-F238E27FC236}">
                    <a16:creationId xmlns:a16="http://schemas.microsoft.com/office/drawing/2014/main" id="{1DD0C8C0-7ED5-4279-8157-380BEC4774DA}"/>
                  </a:ext>
                </a:extLst>
              </p:cNvPr>
              <p:cNvSpPr>
                <a:spLocks/>
              </p:cNvSpPr>
              <p:nvPr/>
            </p:nvSpPr>
            <p:spPr bwMode="auto">
              <a:xfrm>
                <a:off x="3290888" y="1795463"/>
                <a:ext cx="333375" cy="192088"/>
              </a:xfrm>
              <a:custGeom>
                <a:avLst/>
                <a:gdLst>
                  <a:gd name="T0" fmla="*/ 87 w 89"/>
                  <a:gd name="T1" fmla="*/ 40 h 51"/>
                  <a:gd name="T2" fmla="*/ 49 w 89"/>
                  <a:gd name="T3" fmla="*/ 2 h 51"/>
                  <a:gd name="T4" fmla="*/ 45 w 89"/>
                  <a:gd name="T5" fmla="*/ 0 h 51"/>
                  <a:gd name="T6" fmla="*/ 45 w 89"/>
                  <a:gd name="T7" fmla="*/ 0 h 51"/>
                  <a:gd name="T8" fmla="*/ 44 w 89"/>
                  <a:gd name="T9" fmla="*/ 0 h 51"/>
                  <a:gd name="T10" fmla="*/ 41 w 89"/>
                  <a:gd name="T11" fmla="*/ 2 h 51"/>
                  <a:gd name="T12" fmla="*/ 2 w 89"/>
                  <a:gd name="T13" fmla="*/ 40 h 51"/>
                  <a:gd name="T14" fmla="*/ 2 w 89"/>
                  <a:gd name="T15" fmla="*/ 47 h 51"/>
                  <a:gd name="T16" fmla="*/ 9 w 89"/>
                  <a:gd name="T17" fmla="*/ 47 h 51"/>
                  <a:gd name="T18" fmla="*/ 40 w 89"/>
                  <a:gd name="T19" fmla="*/ 16 h 51"/>
                  <a:gd name="T20" fmla="*/ 40 w 89"/>
                  <a:gd name="T21" fmla="*/ 46 h 51"/>
                  <a:gd name="T22" fmla="*/ 45 w 89"/>
                  <a:gd name="T23" fmla="*/ 51 h 51"/>
                  <a:gd name="T24" fmla="*/ 50 w 89"/>
                  <a:gd name="T25" fmla="*/ 46 h 51"/>
                  <a:gd name="T26" fmla="*/ 50 w 89"/>
                  <a:gd name="T27" fmla="*/ 16 h 51"/>
                  <a:gd name="T28" fmla="*/ 80 w 89"/>
                  <a:gd name="T29" fmla="*/ 47 h 51"/>
                  <a:gd name="T30" fmla="*/ 87 w 89"/>
                  <a:gd name="T31" fmla="*/ 47 h 51"/>
                  <a:gd name="T32" fmla="*/ 87 w 89"/>
                  <a:gd name="T33"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51">
                    <a:moveTo>
                      <a:pt x="87" y="40"/>
                    </a:moveTo>
                    <a:cubicBezTo>
                      <a:pt x="49" y="2"/>
                      <a:pt x="49" y="2"/>
                      <a:pt x="49" y="2"/>
                    </a:cubicBezTo>
                    <a:cubicBezTo>
                      <a:pt x="48" y="1"/>
                      <a:pt x="46" y="0"/>
                      <a:pt x="45" y="0"/>
                    </a:cubicBezTo>
                    <a:cubicBezTo>
                      <a:pt x="45" y="0"/>
                      <a:pt x="45" y="0"/>
                      <a:pt x="45" y="0"/>
                    </a:cubicBezTo>
                    <a:cubicBezTo>
                      <a:pt x="45" y="0"/>
                      <a:pt x="45" y="0"/>
                      <a:pt x="44" y="0"/>
                    </a:cubicBezTo>
                    <a:cubicBezTo>
                      <a:pt x="43" y="0"/>
                      <a:pt x="42" y="1"/>
                      <a:pt x="41" y="2"/>
                    </a:cubicBezTo>
                    <a:cubicBezTo>
                      <a:pt x="2" y="40"/>
                      <a:pt x="2" y="40"/>
                      <a:pt x="2" y="40"/>
                    </a:cubicBezTo>
                    <a:cubicBezTo>
                      <a:pt x="0" y="42"/>
                      <a:pt x="0" y="45"/>
                      <a:pt x="2" y="47"/>
                    </a:cubicBezTo>
                    <a:cubicBezTo>
                      <a:pt x="4" y="49"/>
                      <a:pt x="7" y="49"/>
                      <a:pt x="9" y="47"/>
                    </a:cubicBezTo>
                    <a:cubicBezTo>
                      <a:pt x="40" y="16"/>
                      <a:pt x="40" y="16"/>
                      <a:pt x="40" y="16"/>
                    </a:cubicBezTo>
                    <a:cubicBezTo>
                      <a:pt x="40" y="46"/>
                      <a:pt x="40" y="46"/>
                      <a:pt x="40" y="46"/>
                    </a:cubicBezTo>
                    <a:cubicBezTo>
                      <a:pt x="40" y="49"/>
                      <a:pt x="42" y="51"/>
                      <a:pt x="45" y="51"/>
                    </a:cubicBezTo>
                    <a:cubicBezTo>
                      <a:pt x="47" y="51"/>
                      <a:pt x="50" y="49"/>
                      <a:pt x="50" y="46"/>
                    </a:cubicBezTo>
                    <a:cubicBezTo>
                      <a:pt x="50" y="16"/>
                      <a:pt x="50" y="16"/>
                      <a:pt x="50" y="16"/>
                    </a:cubicBezTo>
                    <a:cubicBezTo>
                      <a:pt x="80" y="47"/>
                      <a:pt x="80" y="47"/>
                      <a:pt x="80" y="47"/>
                    </a:cubicBezTo>
                    <a:cubicBezTo>
                      <a:pt x="82" y="49"/>
                      <a:pt x="85" y="49"/>
                      <a:pt x="87" y="47"/>
                    </a:cubicBezTo>
                    <a:cubicBezTo>
                      <a:pt x="89" y="45"/>
                      <a:pt x="89" y="42"/>
                      <a:pt x="8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45" name="isľidé">
                <a:extLst>
                  <a:ext uri="{FF2B5EF4-FFF2-40B4-BE49-F238E27FC236}">
                    <a16:creationId xmlns:a16="http://schemas.microsoft.com/office/drawing/2014/main" id="{D4FC6340-3289-42CE-BBFE-C288F0CEB267}"/>
                  </a:ext>
                </a:extLst>
              </p:cNvPr>
              <p:cNvSpPr>
                <a:spLocks/>
              </p:cNvSpPr>
              <p:nvPr/>
            </p:nvSpPr>
            <p:spPr bwMode="auto">
              <a:xfrm>
                <a:off x="3192463" y="1438276"/>
                <a:ext cx="255588" cy="269875"/>
              </a:xfrm>
              <a:custGeom>
                <a:avLst/>
                <a:gdLst>
                  <a:gd name="T0" fmla="*/ 35 w 68"/>
                  <a:gd name="T1" fmla="*/ 36 h 72"/>
                  <a:gd name="T2" fmla="*/ 68 w 68"/>
                  <a:gd name="T3" fmla="*/ 31 h 72"/>
                  <a:gd name="T4" fmla="*/ 61 w 68"/>
                  <a:gd name="T5" fmla="*/ 15 h 72"/>
                  <a:gd name="T6" fmla="*/ 16 w 68"/>
                  <a:gd name="T7" fmla="*/ 11 h 72"/>
                  <a:gd name="T8" fmla="*/ 12 w 68"/>
                  <a:gd name="T9" fmla="*/ 56 h 72"/>
                  <a:gd name="T10" fmla="*/ 56 w 68"/>
                  <a:gd name="T11" fmla="*/ 61 h 72"/>
                  <a:gd name="T12" fmla="*/ 35 w 68"/>
                  <a:gd name="T13" fmla="*/ 36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35" y="36"/>
                    </a:moveTo>
                    <a:cubicBezTo>
                      <a:pt x="68" y="31"/>
                      <a:pt x="68" y="31"/>
                      <a:pt x="68" y="31"/>
                    </a:cubicBezTo>
                    <a:cubicBezTo>
                      <a:pt x="67" y="25"/>
                      <a:pt x="65" y="20"/>
                      <a:pt x="61" y="15"/>
                    </a:cubicBezTo>
                    <a:cubicBezTo>
                      <a:pt x="49" y="1"/>
                      <a:pt x="29" y="0"/>
                      <a:pt x="16" y="11"/>
                    </a:cubicBezTo>
                    <a:cubicBezTo>
                      <a:pt x="2" y="23"/>
                      <a:pt x="0" y="43"/>
                      <a:pt x="12" y="56"/>
                    </a:cubicBezTo>
                    <a:cubicBezTo>
                      <a:pt x="23" y="70"/>
                      <a:pt x="43" y="72"/>
                      <a:pt x="56" y="61"/>
                    </a:cubicBezTo>
                    <a:lnTo>
                      <a:pt x="35"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46" name="ïśľîdè">
                <a:extLst>
                  <a:ext uri="{FF2B5EF4-FFF2-40B4-BE49-F238E27FC236}">
                    <a16:creationId xmlns:a16="http://schemas.microsoft.com/office/drawing/2014/main" id="{F327FCA0-62C4-4F50-9999-4061E14B8867}"/>
                  </a:ext>
                </a:extLst>
              </p:cNvPr>
              <p:cNvSpPr>
                <a:spLocks/>
              </p:cNvSpPr>
              <p:nvPr/>
            </p:nvSpPr>
            <p:spPr bwMode="auto">
              <a:xfrm>
                <a:off x="3500438" y="1501776"/>
                <a:ext cx="21113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47" name="íṩ1iďê">
                <a:extLst>
                  <a:ext uri="{FF2B5EF4-FFF2-40B4-BE49-F238E27FC236}">
                    <a16:creationId xmlns:a16="http://schemas.microsoft.com/office/drawing/2014/main" id="{BAE193E1-DFE7-47A4-8CEE-C8B18766C92D}"/>
                  </a:ext>
                </a:extLst>
              </p:cNvPr>
              <p:cNvSpPr>
                <a:spLocks/>
              </p:cNvSpPr>
              <p:nvPr/>
            </p:nvSpPr>
            <p:spPr bwMode="auto">
              <a:xfrm>
                <a:off x="3500438" y="1565276"/>
                <a:ext cx="2111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sp>
            <p:nvSpPr>
              <p:cNvPr id="248" name="ïṩľiḑè">
                <a:extLst>
                  <a:ext uri="{FF2B5EF4-FFF2-40B4-BE49-F238E27FC236}">
                    <a16:creationId xmlns:a16="http://schemas.microsoft.com/office/drawing/2014/main" id="{8427F1E6-D630-4F69-AB27-98617E154800}"/>
                  </a:ext>
                </a:extLst>
              </p:cNvPr>
              <p:cNvSpPr>
                <a:spLocks/>
              </p:cNvSpPr>
              <p:nvPr/>
            </p:nvSpPr>
            <p:spPr bwMode="auto">
              <a:xfrm>
                <a:off x="3500438" y="1625601"/>
                <a:ext cx="1349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a:latin typeface="+mn-lt"/>
                  <a:ea typeface="+mn-ea"/>
                  <a:cs typeface="+mn-ea"/>
                  <a:sym typeface="+mn-lt"/>
                </a:endParaRPr>
              </a:p>
            </p:txBody>
          </p:sp>
        </p:grpSp>
        <p:grpSp>
          <p:nvGrpSpPr>
            <p:cNvPr id="231" name="î$ḷîḓé">
              <a:extLst>
                <a:ext uri="{FF2B5EF4-FFF2-40B4-BE49-F238E27FC236}">
                  <a16:creationId xmlns:a16="http://schemas.microsoft.com/office/drawing/2014/main" id="{380EFB31-9FF8-4696-A116-541BD58235B5}"/>
                </a:ext>
              </a:extLst>
            </p:cNvPr>
            <p:cNvGrpSpPr/>
            <p:nvPr/>
          </p:nvGrpSpPr>
          <p:grpSpPr>
            <a:xfrm>
              <a:off x="2697606" y="1463219"/>
              <a:ext cx="2286698" cy="1250740"/>
              <a:chOff x="773668" y="2380278"/>
              <a:chExt cx="2286698" cy="1250740"/>
            </a:xfrm>
          </p:grpSpPr>
          <p:sp>
            <p:nvSpPr>
              <p:cNvPr id="241" name="íṧ1íďè">
                <a:extLst>
                  <a:ext uri="{FF2B5EF4-FFF2-40B4-BE49-F238E27FC236}">
                    <a16:creationId xmlns:a16="http://schemas.microsoft.com/office/drawing/2014/main" id="{13B9426A-ABCF-4A0B-B325-80D28A89AAA8}"/>
                  </a:ext>
                </a:extLst>
              </p:cNvPr>
              <p:cNvSpPr txBox="1">
                <a:spLocks/>
              </p:cNvSpPr>
              <p:nvPr/>
            </p:nvSpPr>
            <p:spPr>
              <a:xfrm>
                <a:off x="822493" y="2380278"/>
                <a:ext cx="2216731" cy="457069"/>
              </a:xfrm>
              <a:prstGeom prst="rect">
                <a:avLst/>
              </a:prstGeom>
            </p:spPr>
            <p:txBody>
              <a:bodyPr wrap="none" lIns="0" tIns="0" rIns="0" bIns="0">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r>
                  <a:rPr lang="zh-CN" altLang="en-US" sz="2400" b="1" dirty="0">
                    <a:solidFill>
                      <a:srgbClr val="7F7F7F"/>
                    </a:solidFill>
                    <a:latin typeface="+mn-lt"/>
                    <a:ea typeface="+mn-ea"/>
                    <a:cs typeface="+mn-ea"/>
                    <a:sym typeface="+mn-lt"/>
                  </a:rPr>
                  <a:t>核心功能开发</a:t>
                </a:r>
              </a:p>
            </p:txBody>
          </p:sp>
          <p:sp>
            <p:nvSpPr>
              <p:cNvPr id="242" name="ïSḷïḑé">
                <a:extLst>
                  <a:ext uri="{FF2B5EF4-FFF2-40B4-BE49-F238E27FC236}">
                    <a16:creationId xmlns:a16="http://schemas.microsoft.com/office/drawing/2014/main" id="{1D153B18-75E0-420C-B17F-F5A8232C7953}"/>
                  </a:ext>
                </a:extLst>
              </p:cNvPr>
              <p:cNvSpPr txBox="1">
                <a:spLocks/>
              </p:cNvSpPr>
              <p:nvPr/>
            </p:nvSpPr>
            <p:spPr>
              <a:xfrm>
                <a:off x="773668" y="2964294"/>
                <a:ext cx="2286698" cy="666724"/>
              </a:xfrm>
              <a:prstGeom prst="rect">
                <a:avLst/>
              </a:prstGeom>
            </p:spPr>
            <p:txBody>
              <a:bodyPr wrap="square" lIns="0" tIns="0" rIns="0" bIns="0" anchor="t" anchorCtr="1">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1400" dirty="0">
                    <a:latin typeface="+mn-lt"/>
                    <a:ea typeface="+mn-ea"/>
                    <a:cs typeface="+mn-ea"/>
                    <a:sym typeface="+mn-lt"/>
                  </a:rPr>
                  <a:t>不同用户组权限控制</a:t>
                </a:r>
                <a:endParaRPr lang="en-US" altLang="zh-CN" sz="1400" dirty="0">
                  <a:latin typeface="+mn-lt"/>
                  <a:ea typeface="+mn-ea"/>
                  <a:cs typeface="+mn-ea"/>
                  <a:sym typeface="+mn-lt"/>
                </a:endParaRPr>
              </a:p>
              <a:p>
                <a:pPr algn="ctr">
                  <a:lnSpc>
                    <a:spcPct val="120000"/>
                  </a:lnSpc>
                </a:pPr>
                <a:r>
                  <a:rPr lang="en-US" altLang="zh-CN" sz="1400" dirty="0">
                    <a:latin typeface="+mn-lt"/>
                    <a:ea typeface="+mn-ea"/>
                    <a:cs typeface="+mn-ea"/>
                    <a:sym typeface="+mn-lt"/>
                  </a:rPr>
                  <a:t>Hypothes.is+PDF.js</a:t>
                </a:r>
                <a:r>
                  <a:rPr lang="zh-CN" altLang="en-US" sz="1400" dirty="0">
                    <a:latin typeface="+mn-lt"/>
                    <a:ea typeface="+mn-ea"/>
                    <a:cs typeface="+mn-ea"/>
                    <a:sym typeface="+mn-lt"/>
                  </a:rPr>
                  <a:t>集成</a:t>
                </a:r>
              </a:p>
            </p:txBody>
          </p:sp>
        </p:grpSp>
        <p:grpSp>
          <p:nvGrpSpPr>
            <p:cNvPr id="232" name="íṧ1ïdé">
              <a:extLst>
                <a:ext uri="{FF2B5EF4-FFF2-40B4-BE49-F238E27FC236}">
                  <a16:creationId xmlns:a16="http://schemas.microsoft.com/office/drawing/2014/main" id="{86D67330-F7D0-4AB8-A863-6769AFEBE74E}"/>
                </a:ext>
              </a:extLst>
            </p:cNvPr>
            <p:cNvGrpSpPr/>
            <p:nvPr/>
          </p:nvGrpSpPr>
          <p:grpSpPr>
            <a:xfrm>
              <a:off x="4781410" y="1143417"/>
              <a:ext cx="2286698" cy="1168768"/>
              <a:chOff x="773668" y="2462250"/>
              <a:chExt cx="2286698" cy="1168768"/>
            </a:xfrm>
          </p:grpSpPr>
          <p:sp>
            <p:nvSpPr>
              <p:cNvPr id="239" name="iṩlîḍe">
                <a:extLst>
                  <a:ext uri="{FF2B5EF4-FFF2-40B4-BE49-F238E27FC236}">
                    <a16:creationId xmlns:a16="http://schemas.microsoft.com/office/drawing/2014/main" id="{AA3BC179-829E-48CB-B9A7-6208F902FA34}"/>
                  </a:ext>
                </a:extLst>
              </p:cNvPr>
              <p:cNvSpPr txBox="1">
                <a:spLocks/>
              </p:cNvSpPr>
              <p:nvPr/>
            </p:nvSpPr>
            <p:spPr>
              <a:xfrm>
                <a:off x="773668" y="2462250"/>
                <a:ext cx="2286698" cy="502045"/>
              </a:xfrm>
              <a:prstGeom prst="rect">
                <a:avLst/>
              </a:prstGeom>
            </p:spPr>
            <p:txBody>
              <a:bodyPr wrap="none" lIns="0" tIns="0" rIns="0" bIns="0">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r>
                  <a:rPr lang="zh-CN" altLang="en-US" sz="2400" b="1" dirty="0">
                    <a:solidFill>
                      <a:schemeClr val="accent2">
                        <a:lumMod val="100000"/>
                      </a:schemeClr>
                    </a:solidFill>
                    <a:latin typeface="+mn-lt"/>
                    <a:ea typeface="+mn-ea"/>
                    <a:cs typeface="+mn-ea"/>
                    <a:sym typeface="+mn-lt"/>
                  </a:rPr>
                  <a:t>版本控制开发</a:t>
                </a:r>
              </a:p>
            </p:txBody>
          </p:sp>
          <p:sp>
            <p:nvSpPr>
              <p:cNvPr id="240" name="ïṣḻiďè">
                <a:extLst>
                  <a:ext uri="{FF2B5EF4-FFF2-40B4-BE49-F238E27FC236}">
                    <a16:creationId xmlns:a16="http://schemas.microsoft.com/office/drawing/2014/main" id="{77AFE15C-3DA8-4704-A553-7B822EC427B0}"/>
                  </a:ext>
                </a:extLst>
              </p:cNvPr>
              <p:cNvSpPr txBox="1">
                <a:spLocks/>
              </p:cNvSpPr>
              <p:nvPr/>
            </p:nvSpPr>
            <p:spPr>
              <a:xfrm>
                <a:off x="773668" y="2964294"/>
                <a:ext cx="2286698" cy="666724"/>
              </a:xfrm>
              <a:prstGeom prst="rect">
                <a:avLst/>
              </a:prstGeom>
            </p:spPr>
            <p:txBody>
              <a:bodyPr wrap="square" lIns="0" tIns="0" rIns="0" bIns="0" anchor="t" anchorCtr="1">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1400" dirty="0">
                    <a:latin typeface="+mn-lt"/>
                    <a:ea typeface="+mn-ea"/>
                    <a:cs typeface="+mn-ea"/>
                    <a:sym typeface="+mn-lt"/>
                  </a:rPr>
                  <a:t>学生修改的论文内容</a:t>
                </a:r>
                <a:endParaRPr lang="en-US" altLang="zh-CN" sz="1400" dirty="0">
                  <a:latin typeface="+mn-lt"/>
                  <a:ea typeface="+mn-ea"/>
                  <a:cs typeface="+mn-ea"/>
                  <a:sym typeface="+mn-lt"/>
                </a:endParaRPr>
              </a:p>
              <a:p>
                <a:pPr algn="ctr">
                  <a:lnSpc>
                    <a:spcPct val="120000"/>
                  </a:lnSpc>
                </a:pPr>
                <a:r>
                  <a:rPr lang="zh-CN" altLang="en-US" sz="1400" dirty="0">
                    <a:latin typeface="+mn-lt"/>
                    <a:ea typeface="+mn-ea"/>
                    <a:cs typeface="+mn-ea"/>
                    <a:sym typeface="+mn-lt"/>
                  </a:rPr>
                  <a:t>版本控制</a:t>
                </a:r>
                <a:endParaRPr lang="en-US" altLang="zh-CN" sz="1400" dirty="0">
                  <a:latin typeface="+mn-lt"/>
                  <a:ea typeface="+mn-ea"/>
                  <a:cs typeface="+mn-ea"/>
                  <a:sym typeface="+mn-lt"/>
                </a:endParaRPr>
              </a:p>
            </p:txBody>
          </p:sp>
        </p:grpSp>
        <p:grpSp>
          <p:nvGrpSpPr>
            <p:cNvPr id="233" name="îṥlíḍe">
              <a:extLst>
                <a:ext uri="{FF2B5EF4-FFF2-40B4-BE49-F238E27FC236}">
                  <a16:creationId xmlns:a16="http://schemas.microsoft.com/office/drawing/2014/main" id="{071E9DE2-9BDA-4AC5-8912-622F31DF82B2}"/>
                </a:ext>
              </a:extLst>
            </p:cNvPr>
            <p:cNvGrpSpPr/>
            <p:nvPr/>
          </p:nvGrpSpPr>
          <p:grpSpPr>
            <a:xfrm>
              <a:off x="6521385" y="4821253"/>
              <a:ext cx="2393158" cy="1163418"/>
              <a:chOff x="388634" y="2480311"/>
              <a:chExt cx="2393158" cy="1163418"/>
            </a:xfrm>
          </p:grpSpPr>
          <p:sp>
            <p:nvSpPr>
              <p:cNvPr id="237" name="iṥ1îḍé">
                <a:extLst>
                  <a:ext uri="{FF2B5EF4-FFF2-40B4-BE49-F238E27FC236}">
                    <a16:creationId xmlns:a16="http://schemas.microsoft.com/office/drawing/2014/main" id="{C373B4CF-30BA-4A76-A9E8-E9BB2E7826AD}"/>
                  </a:ext>
                </a:extLst>
              </p:cNvPr>
              <p:cNvSpPr txBox="1">
                <a:spLocks/>
              </p:cNvSpPr>
              <p:nvPr/>
            </p:nvSpPr>
            <p:spPr>
              <a:xfrm>
                <a:off x="388634" y="2480311"/>
                <a:ext cx="2393158" cy="478133"/>
              </a:xfrm>
              <a:prstGeom prst="rect">
                <a:avLst/>
              </a:prstGeom>
            </p:spPr>
            <p:txBody>
              <a:bodyPr wrap="none" lIns="0" tIns="0" rIns="0" bIns="0">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r>
                  <a:rPr lang="zh-CN" altLang="en-US" sz="2400" b="1" dirty="0">
                    <a:solidFill>
                      <a:schemeClr val="accent6">
                        <a:lumMod val="100000"/>
                      </a:schemeClr>
                    </a:solidFill>
                    <a:latin typeface="+mn-lt"/>
                    <a:ea typeface="+mn-ea"/>
                    <a:cs typeface="+mn-ea"/>
                    <a:sym typeface="+mn-lt"/>
                  </a:rPr>
                  <a:t>功能优化阶段</a:t>
                </a:r>
              </a:p>
            </p:txBody>
          </p:sp>
          <p:sp>
            <p:nvSpPr>
              <p:cNvPr id="238" name="îSļiḓe">
                <a:extLst>
                  <a:ext uri="{FF2B5EF4-FFF2-40B4-BE49-F238E27FC236}">
                    <a16:creationId xmlns:a16="http://schemas.microsoft.com/office/drawing/2014/main" id="{C82C03E8-33B9-48F5-A18F-5B69EAE53180}"/>
                  </a:ext>
                </a:extLst>
              </p:cNvPr>
              <p:cNvSpPr txBox="1">
                <a:spLocks/>
              </p:cNvSpPr>
              <p:nvPr/>
            </p:nvSpPr>
            <p:spPr>
              <a:xfrm>
                <a:off x="399799" y="2977005"/>
                <a:ext cx="2286698" cy="666724"/>
              </a:xfrm>
              <a:prstGeom prst="rect">
                <a:avLst/>
              </a:prstGeom>
            </p:spPr>
            <p:txBody>
              <a:bodyPr wrap="square" lIns="0" tIns="0" rIns="0" bIns="0" anchor="t" anchorCtr="1">
                <a:no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1400" dirty="0">
                    <a:latin typeface="+mn-lt"/>
                    <a:ea typeface="+mn-ea"/>
                    <a:cs typeface="+mn-ea"/>
                    <a:sym typeface="+mn-lt"/>
                  </a:rPr>
                  <a:t>优化</a:t>
                </a:r>
                <a:r>
                  <a:rPr lang="en-US" altLang="zh-CN" sz="1400" dirty="0">
                    <a:latin typeface="+mn-lt"/>
                    <a:ea typeface="+mn-ea"/>
                    <a:cs typeface="+mn-ea"/>
                    <a:sym typeface="+mn-lt"/>
                  </a:rPr>
                  <a:t>PDF</a:t>
                </a:r>
                <a:r>
                  <a:rPr lang="zh-CN" altLang="en-US" sz="1400" dirty="0">
                    <a:latin typeface="+mn-lt"/>
                    <a:ea typeface="+mn-ea"/>
                    <a:cs typeface="+mn-ea"/>
                    <a:sym typeface="+mn-lt"/>
                  </a:rPr>
                  <a:t>批注界面</a:t>
                </a:r>
                <a:endParaRPr lang="en-US" altLang="zh-CN" sz="1400" dirty="0">
                  <a:latin typeface="+mn-lt"/>
                  <a:ea typeface="+mn-ea"/>
                  <a:cs typeface="+mn-ea"/>
                  <a:sym typeface="+mn-lt"/>
                </a:endParaRPr>
              </a:p>
              <a:p>
                <a:pPr algn="ctr">
                  <a:lnSpc>
                    <a:spcPct val="120000"/>
                  </a:lnSpc>
                </a:pPr>
                <a:r>
                  <a:rPr lang="zh-CN" altLang="en-US" sz="1400" dirty="0">
                    <a:latin typeface="+mn-lt"/>
                    <a:ea typeface="+mn-ea"/>
                    <a:cs typeface="+mn-ea"/>
                    <a:sym typeface="+mn-lt"/>
                  </a:rPr>
                  <a:t>优化学生提交修改流程</a:t>
                </a:r>
                <a:endParaRPr lang="en-US" altLang="zh-CN" sz="1400" dirty="0">
                  <a:latin typeface="+mn-lt"/>
                  <a:ea typeface="+mn-ea"/>
                  <a:cs typeface="+mn-ea"/>
                  <a:sym typeface="+mn-lt"/>
                </a:endParaRPr>
              </a:p>
              <a:p>
                <a:pPr algn="ctr">
                  <a:lnSpc>
                    <a:spcPct val="120000"/>
                  </a:lnSpc>
                </a:pPr>
                <a:r>
                  <a:rPr lang="zh-CN" altLang="en-US" sz="1400" dirty="0">
                    <a:latin typeface="+mn-lt"/>
                    <a:ea typeface="+mn-ea"/>
                    <a:cs typeface="+mn-ea"/>
                    <a:sym typeface="+mn-lt"/>
                  </a:rPr>
                  <a:t>优化其他界面</a:t>
                </a:r>
              </a:p>
            </p:txBody>
          </p:sp>
        </p:grpSp>
        <p:grpSp>
          <p:nvGrpSpPr>
            <p:cNvPr id="234" name="ïŝľiḓé">
              <a:extLst>
                <a:ext uri="{FF2B5EF4-FFF2-40B4-BE49-F238E27FC236}">
                  <a16:creationId xmlns:a16="http://schemas.microsoft.com/office/drawing/2014/main" id="{305E0351-8BB5-4010-AF43-282663042357}"/>
                </a:ext>
              </a:extLst>
            </p:cNvPr>
            <p:cNvGrpSpPr/>
            <p:nvPr/>
          </p:nvGrpSpPr>
          <p:grpSpPr>
            <a:xfrm>
              <a:off x="8676481" y="4142136"/>
              <a:ext cx="2388453" cy="1175811"/>
              <a:chOff x="662603" y="2741906"/>
              <a:chExt cx="2388453" cy="1175811"/>
            </a:xfrm>
          </p:grpSpPr>
          <p:sp>
            <p:nvSpPr>
              <p:cNvPr id="235" name="îṩľiďe">
                <a:extLst>
                  <a:ext uri="{FF2B5EF4-FFF2-40B4-BE49-F238E27FC236}">
                    <a16:creationId xmlns:a16="http://schemas.microsoft.com/office/drawing/2014/main" id="{87B2F31D-D720-484D-959C-F84041D9AD40}"/>
                  </a:ext>
                </a:extLst>
              </p:cNvPr>
              <p:cNvSpPr txBox="1">
                <a:spLocks/>
              </p:cNvSpPr>
              <p:nvPr/>
            </p:nvSpPr>
            <p:spPr>
              <a:xfrm>
                <a:off x="662603" y="2741906"/>
                <a:ext cx="2388453" cy="599377"/>
              </a:xfrm>
              <a:prstGeom prst="rect">
                <a:avLst/>
              </a:prstGeom>
            </p:spPr>
            <p:txBody>
              <a:bodyPr wrap="none" lIns="0" tIns="0" rIns="0" bIns="0">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r>
                  <a:rPr lang="zh-CN" altLang="en-US" sz="2400" b="1" dirty="0">
                    <a:solidFill>
                      <a:srgbClr val="1E4649"/>
                    </a:solidFill>
                    <a:latin typeface="+mn-lt"/>
                    <a:ea typeface="+mn-ea"/>
                    <a:cs typeface="+mn-ea"/>
                    <a:sym typeface="+mn-lt"/>
                  </a:rPr>
                  <a:t>结题阶段</a:t>
                </a:r>
              </a:p>
            </p:txBody>
          </p:sp>
          <p:sp>
            <p:nvSpPr>
              <p:cNvPr id="236" name="îṩḻídè">
                <a:extLst>
                  <a:ext uri="{FF2B5EF4-FFF2-40B4-BE49-F238E27FC236}">
                    <a16:creationId xmlns:a16="http://schemas.microsoft.com/office/drawing/2014/main" id="{B51C7CC5-6BE2-44BC-80E0-95E97D4C405C}"/>
                  </a:ext>
                </a:extLst>
              </p:cNvPr>
              <p:cNvSpPr txBox="1">
                <a:spLocks/>
              </p:cNvSpPr>
              <p:nvPr/>
            </p:nvSpPr>
            <p:spPr>
              <a:xfrm>
                <a:off x="736959" y="3250992"/>
                <a:ext cx="2286698" cy="666725"/>
              </a:xfrm>
              <a:prstGeom prst="rect">
                <a:avLst/>
              </a:prstGeom>
            </p:spPr>
            <p:txBody>
              <a:bodyPr wrap="square" lIns="0" tIns="0" rIns="0" bIns="0" anchor="t" anchorCtr="1">
                <a:normAutofit/>
              </a:bodyP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1400" dirty="0">
                    <a:latin typeface="+mn-lt"/>
                    <a:ea typeface="+mn-ea"/>
                    <a:cs typeface="+mn-ea"/>
                    <a:sym typeface="+mn-lt"/>
                  </a:rPr>
                  <a:t>完成全部功能开发</a:t>
                </a:r>
                <a:endParaRPr lang="en-US" altLang="zh-CN" sz="1400" dirty="0">
                  <a:latin typeface="+mn-lt"/>
                  <a:ea typeface="+mn-ea"/>
                  <a:cs typeface="+mn-ea"/>
                  <a:sym typeface="+mn-lt"/>
                </a:endParaRPr>
              </a:p>
              <a:p>
                <a:pPr algn="ctr">
                  <a:lnSpc>
                    <a:spcPct val="120000"/>
                  </a:lnSpc>
                </a:pPr>
                <a:r>
                  <a:rPr lang="zh-CN" altLang="en-US" sz="1400" dirty="0">
                    <a:latin typeface="+mn-lt"/>
                    <a:ea typeface="+mn-ea"/>
                    <a:cs typeface="+mn-ea"/>
                    <a:sym typeface="+mn-lt"/>
                  </a:rPr>
                  <a:t>撰写结题报告</a:t>
                </a:r>
              </a:p>
            </p:txBody>
          </p:sp>
        </p:grpSp>
      </p:grpSp>
      <p:sp>
        <p:nvSpPr>
          <p:cNvPr id="263" name="ïṡļïḋe">
            <a:extLst>
              <a:ext uri="{FF2B5EF4-FFF2-40B4-BE49-F238E27FC236}">
                <a16:creationId xmlns:a16="http://schemas.microsoft.com/office/drawing/2014/main" id="{EB3BD3F2-5D0B-496D-8BD4-FA5ADF3FD441}"/>
              </a:ext>
            </a:extLst>
          </p:cNvPr>
          <p:cNvSpPr/>
          <p:nvPr/>
        </p:nvSpPr>
        <p:spPr>
          <a:xfrm>
            <a:off x="2879893" y="3934174"/>
            <a:ext cx="320507" cy="333026"/>
          </a:xfrm>
          <a:custGeom>
            <a:avLst/>
            <a:gdLst>
              <a:gd name="T0" fmla="*/ 4990 w 5200"/>
              <a:gd name="T1" fmla="*/ 1663 h 5411"/>
              <a:gd name="T2" fmla="*/ 4931 w 5200"/>
              <a:gd name="T3" fmla="*/ 421 h 5411"/>
              <a:gd name="T4" fmla="*/ 5200 w 5200"/>
              <a:gd name="T5" fmla="*/ 210 h 5411"/>
              <a:gd name="T6" fmla="*/ 1366 w 5200"/>
              <a:gd name="T7" fmla="*/ 0 h 5411"/>
              <a:gd name="T8" fmla="*/ 701 w 5200"/>
              <a:gd name="T9" fmla="*/ 1419 h 5411"/>
              <a:gd name="T10" fmla="*/ 211 w 5200"/>
              <a:gd name="T11" fmla="*/ 1663 h 5411"/>
              <a:gd name="T12" fmla="*/ 211 w 5200"/>
              <a:gd name="T13" fmla="*/ 2084 h 5411"/>
              <a:gd name="T14" fmla="*/ 269 w 5200"/>
              <a:gd name="T15" fmla="*/ 3327 h 5411"/>
              <a:gd name="T16" fmla="*/ 0 w 5200"/>
              <a:gd name="T17" fmla="*/ 3537 h 5411"/>
              <a:gd name="T18" fmla="*/ 748 w 5200"/>
              <a:gd name="T19" fmla="*/ 3747 h 5411"/>
              <a:gd name="T20" fmla="*/ 701 w 5200"/>
              <a:gd name="T21" fmla="*/ 4746 h 5411"/>
              <a:gd name="T22" fmla="*/ 4990 w 5200"/>
              <a:gd name="T23" fmla="*/ 5411 h 5411"/>
              <a:gd name="T24" fmla="*/ 4990 w 5200"/>
              <a:gd name="T25" fmla="*/ 4990 h 5411"/>
              <a:gd name="T26" fmla="*/ 4931 w 5200"/>
              <a:gd name="T27" fmla="*/ 3747 h 5411"/>
              <a:gd name="T28" fmla="*/ 5200 w 5200"/>
              <a:gd name="T29" fmla="*/ 3537 h 5411"/>
              <a:gd name="T30" fmla="*/ 4453 w 5200"/>
              <a:gd name="T31" fmla="*/ 3327 h 5411"/>
              <a:gd name="T32" fmla="*/ 4499 w 5200"/>
              <a:gd name="T33" fmla="*/ 2328 h 5411"/>
              <a:gd name="T34" fmla="*/ 4990 w 5200"/>
              <a:gd name="T35" fmla="*/ 2084 h 5411"/>
              <a:gd name="T36" fmla="*/ 690 w 5200"/>
              <a:gd name="T37" fmla="*/ 3327 h 5411"/>
              <a:gd name="T38" fmla="*/ 2047 w 5200"/>
              <a:gd name="T39" fmla="*/ 2916 h 5411"/>
              <a:gd name="T40" fmla="*/ 2047 w 5200"/>
              <a:gd name="T41" fmla="*/ 2495 h 5411"/>
              <a:gd name="T42" fmla="*/ 690 w 5200"/>
              <a:gd name="T43" fmla="*/ 2084 h 5411"/>
              <a:gd name="T44" fmla="*/ 3835 w 5200"/>
              <a:gd name="T45" fmla="*/ 2084 h 5411"/>
              <a:gd name="T46" fmla="*/ 4079 w 5200"/>
              <a:gd name="T47" fmla="*/ 3083 h 5411"/>
              <a:gd name="T48" fmla="*/ 690 w 5200"/>
              <a:gd name="T49" fmla="*/ 3327 h 5411"/>
              <a:gd name="T50" fmla="*/ 4511 w 5200"/>
              <a:gd name="T51" fmla="*/ 4158 h 5411"/>
              <a:gd name="T52" fmla="*/ 2943 w 5200"/>
              <a:gd name="T53" fmla="*/ 4369 h 5411"/>
              <a:gd name="T54" fmla="*/ 4511 w 5200"/>
              <a:gd name="T55" fmla="*/ 4579 h 5411"/>
              <a:gd name="T56" fmla="*/ 1366 w 5200"/>
              <a:gd name="T57" fmla="*/ 4990 h 5411"/>
              <a:gd name="T58" fmla="*/ 1122 w 5200"/>
              <a:gd name="T59" fmla="*/ 3992 h 5411"/>
              <a:gd name="T60" fmla="*/ 4511 w 5200"/>
              <a:gd name="T61" fmla="*/ 3747 h 5411"/>
              <a:gd name="T62" fmla="*/ 4511 w 5200"/>
              <a:gd name="T63" fmla="*/ 832 h 5411"/>
              <a:gd name="T64" fmla="*/ 2943 w 5200"/>
              <a:gd name="T65" fmla="*/ 1042 h 5411"/>
              <a:gd name="T66" fmla="*/ 4511 w 5200"/>
              <a:gd name="T67" fmla="*/ 1252 h 5411"/>
              <a:gd name="T68" fmla="*/ 1366 w 5200"/>
              <a:gd name="T69" fmla="*/ 1663 h 5411"/>
              <a:gd name="T70" fmla="*/ 1122 w 5200"/>
              <a:gd name="T71" fmla="*/ 665 h 5411"/>
              <a:gd name="T72" fmla="*/ 4511 w 5200"/>
              <a:gd name="T73" fmla="*/ 421 h 5411"/>
              <a:gd name="T74" fmla="*/ 4511 w 5200"/>
              <a:gd name="T75" fmla="*/ 832 h 5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00" h="5411">
                <a:moveTo>
                  <a:pt x="5200" y="1874"/>
                </a:moveTo>
                <a:cubicBezTo>
                  <a:pt x="5200" y="1758"/>
                  <a:pt x="5106" y="1663"/>
                  <a:pt x="4990" y="1663"/>
                </a:cubicBezTo>
                <a:lnTo>
                  <a:pt x="4931" y="1663"/>
                </a:lnTo>
                <a:lnTo>
                  <a:pt x="4931" y="421"/>
                </a:lnTo>
                <a:lnTo>
                  <a:pt x="4990" y="421"/>
                </a:lnTo>
                <a:cubicBezTo>
                  <a:pt x="5106" y="421"/>
                  <a:pt x="5200" y="326"/>
                  <a:pt x="5200" y="210"/>
                </a:cubicBezTo>
                <a:cubicBezTo>
                  <a:pt x="5200" y="94"/>
                  <a:pt x="5106" y="0"/>
                  <a:pt x="4990" y="0"/>
                </a:cubicBezTo>
                <a:lnTo>
                  <a:pt x="1366" y="0"/>
                </a:lnTo>
                <a:cubicBezTo>
                  <a:pt x="1000" y="0"/>
                  <a:pt x="701" y="298"/>
                  <a:pt x="701" y="665"/>
                </a:cubicBezTo>
                <a:lnTo>
                  <a:pt x="701" y="1419"/>
                </a:lnTo>
                <a:cubicBezTo>
                  <a:pt x="701" y="1505"/>
                  <a:pt x="718" y="1588"/>
                  <a:pt x="748" y="1663"/>
                </a:cubicBezTo>
                <a:lnTo>
                  <a:pt x="211" y="1663"/>
                </a:lnTo>
                <a:cubicBezTo>
                  <a:pt x="94" y="1663"/>
                  <a:pt x="0" y="1758"/>
                  <a:pt x="0" y="1874"/>
                </a:cubicBezTo>
                <a:cubicBezTo>
                  <a:pt x="0" y="1990"/>
                  <a:pt x="94" y="2084"/>
                  <a:pt x="211" y="2084"/>
                </a:cubicBezTo>
                <a:lnTo>
                  <a:pt x="269" y="2084"/>
                </a:lnTo>
                <a:lnTo>
                  <a:pt x="269" y="3327"/>
                </a:lnTo>
                <a:lnTo>
                  <a:pt x="211" y="3327"/>
                </a:lnTo>
                <a:cubicBezTo>
                  <a:pt x="94" y="3327"/>
                  <a:pt x="0" y="3421"/>
                  <a:pt x="0" y="3537"/>
                </a:cubicBezTo>
                <a:cubicBezTo>
                  <a:pt x="0" y="3653"/>
                  <a:pt x="94" y="3747"/>
                  <a:pt x="211" y="3747"/>
                </a:cubicBezTo>
                <a:lnTo>
                  <a:pt x="748" y="3747"/>
                </a:lnTo>
                <a:cubicBezTo>
                  <a:pt x="718" y="3823"/>
                  <a:pt x="701" y="3905"/>
                  <a:pt x="701" y="3991"/>
                </a:cubicBezTo>
                <a:lnTo>
                  <a:pt x="701" y="4746"/>
                </a:lnTo>
                <a:cubicBezTo>
                  <a:pt x="701" y="5112"/>
                  <a:pt x="1000" y="5411"/>
                  <a:pt x="1366" y="5411"/>
                </a:cubicBezTo>
                <a:lnTo>
                  <a:pt x="4990" y="5411"/>
                </a:lnTo>
                <a:cubicBezTo>
                  <a:pt x="5106" y="5411"/>
                  <a:pt x="5200" y="5316"/>
                  <a:pt x="5200" y="5200"/>
                </a:cubicBezTo>
                <a:cubicBezTo>
                  <a:pt x="5200" y="5084"/>
                  <a:pt x="5106" y="4990"/>
                  <a:pt x="4990" y="4990"/>
                </a:cubicBezTo>
                <a:lnTo>
                  <a:pt x="4931" y="4990"/>
                </a:lnTo>
                <a:lnTo>
                  <a:pt x="4931" y="3747"/>
                </a:lnTo>
                <a:lnTo>
                  <a:pt x="4990" y="3747"/>
                </a:lnTo>
                <a:cubicBezTo>
                  <a:pt x="5106" y="3747"/>
                  <a:pt x="5200" y="3653"/>
                  <a:pt x="5200" y="3537"/>
                </a:cubicBezTo>
                <a:cubicBezTo>
                  <a:pt x="5200" y="3421"/>
                  <a:pt x="5106" y="3327"/>
                  <a:pt x="4990" y="3327"/>
                </a:cubicBezTo>
                <a:lnTo>
                  <a:pt x="4453" y="3327"/>
                </a:lnTo>
                <a:cubicBezTo>
                  <a:pt x="4483" y="3251"/>
                  <a:pt x="4499" y="3169"/>
                  <a:pt x="4499" y="3083"/>
                </a:cubicBezTo>
                <a:lnTo>
                  <a:pt x="4499" y="2328"/>
                </a:lnTo>
                <a:cubicBezTo>
                  <a:pt x="4499" y="2242"/>
                  <a:pt x="4483" y="2160"/>
                  <a:pt x="4453" y="2084"/>
                </a:cubicBezTo>
                <a:lnTo>
                  <a:pt x="4990" y="2084"/>
                </a:lnTo>
                <a:cubicBezTo>
                  <a:pt x="5106" y="2084"/>
                  <a:pt x="5200" y="1990"/>
                  <a:pt x="5200" y="1874"/>
                </a:cubicBezTo>
                <a:close/>
                <a:moveTo>
                  <a:pt x="690" y="3327"/>
                </a:moveTo>
                <a:lnTo>
                  <a:pt x="690" y="2916"/>
                </a:lnTo>
                <a:lnTo>
                  <a:pt x="2047" y="2916"/>
                </a:lnTo>
                <a:cubicBezTo>
                  <a:pt x="2164" y="2916"/>
                  <a:pt x="2258" y="2821"/>
                  <a:pt x="2258" y="2705"/>
                </a:cubicBezTo>
                <a:cubicBezTo>
                  <a:pt x="2258" y="2589"/>
                  <a:pt x="2164" y="2495"/>
                  <a:pt x="2047" y="2495"/>
                </a:cubicBezTo>
                <a:lnTo>
                  <a:pt x="690" y="2495"/>
                </a:lnTo>
                <a:lnTo>
                  <a:pt x="690" y="2084"/>
                </a:lnTo>
                <a:lnTo>
                  <a:pt x="1366" y="2084"/>
                </a:lnTo>
                <a:lnTo>
                  <a:pt x="3835" y="2084"/>
                </a:lnTo>
                <a:cubicBezTo>
                  <a:pt x="3969" y="2084"/>
                  <a:pt x="4079" y="2194"/>
                  <a:pt x="4079" y="2328"/>
                </a:cubicBezTo>
                <a:lnTo>
                  <a:pt x="4079" y="3083"/>
                </a:lnTo>
                <a:cubicBezTo>
                  <a:pt x="4079" y="3217"/>
                  <a:pt x="3969" y="3327"/>
                  <a:pt x="3835" y="3327"/>
                </a:cubicBezTo>
                <a:lnTo>
                  <a:pt x="690" y="3327"/>
                </a:lnTo>
                <a:close/>
                <a:moveTo>
                  <a:pt x="4511" y="3747"/>
                </a:moveTo>
                <a:lnTo>
                  <a:pt x="4511" y="4158"/>
                </a:lnTo>
                <a:lnTo>
                  <a:pt x="3153" y="4158"/>
                </a:lnTo>
                <a:cubicBezTo>
                  <a:pt x="3037" y="4158"/>
                  <a:pt x="2943" y="4253"/>
                  <a:pt x="2943" y="4369"/>
                </a:cubicBezTo>
                <a:cubicBezTo>
                  <a:pt x="2943" y="4485"/>
                  <a:pt x="3037" y="4579"/>
                  <a:pt x="3153" y="4579"/>
                </a:cubicBezTo>
                <a:lnTo>
                  <a:pt x="4511" y="4579"/>
                </a:lnTo>
                <a:lnTo>
                  <a:pt x="4511" y="4990"/>
                </a:lnTo>
                <a:lnTo>
                  <a:pt x="1366" y="4990"/>
                </a:lnTo>
                <a:cubicBezTo>
                  <a:pt x="1231" y="4990"/>
                  <a:pt x="1122" y="4881"/>
                  <a:pt x="1122" y="4746"/>
                </a:cubicBezTo>
                <a:lnTo>
                  <a:pt x="1122" y="3992"/>
                </a:lnTo>
                <a:cubicBezTo>
                  <a:pt x="1122" y="3857"/>
                  <a:pt x="1231" y="3747"/>
                  <a:pt x="1366" y="3747"/>
                </a:cubicBezTo>
                <a:lnTo>
                  <a:pt x="4511" y="3747"/>
                </a:lnTo>
                <a:lnTo>
                  <a:pt x="4511" y="3747"/>
                </a:lnTo>
                <a:close/>
                <a:moveTo>
                  <a:pt x="4511" y="832"/>
                </a:moveTo>
                <a:lnTo>
                  <a:pt x="3153" y="832"/>
                </a:lnTo>
                <a:cubicBezTo>
                  <a:pt x="3037" y="832"/>
                  <a:pt x="2943" y="926"/>
                  <a:pt x="2943" y="1042"/>
                </a:cubicBezTo>
                <a:cubicBezTo>
                  <a:pt x="2943" y="1158"/>
                  <a:pt x="3037" y="1252"/>
                  <a:pt x="3153" y="1252"/>
                </a:cubicBezTo>
                <a:lnTo>
                  <a:pt x="4511" y="1252"/>
                </a:lnTo>
                <a:lnTo>
                  <a:pt x="4511" y="1663"/>
                </a:lnTo>
                <a:lnTo>
                  <a:pt x="1366" y="1663"/>
                </a:lnTo>
                <a:cubicBezTo>
                  <a:pt x="1231" y="1663"/>
                  <a:pt x="1122" y="1554"/>
                  <a:pt x="1122" y="1419"/>
                </a:cubicBezTo>
                <a:lnTo>
                  <a:pt x="1122" y="665"/>
                </a:lnTo>
                <a:cubicBezTo>
                  <a:pt x="1122" y="530"/>
                  <a:pt x="1231" y="421"/>
                  <a:pt x="1366" y="421"/>
                </a:cubicBezTo>
                <a:lnTo>
                  <a:pt x="4511" y="421"/>
                </a:lnTo>
                <a:lnTo>
                  <a:pt x="4511" y="832"/>
                </a:lnTo>
                <a:lnTo>
                  <a:pt x="4511" y="832"/>
                </a:lnTo>
                <a:close/>
              </a:path>
            </a:pathLst>
          </a:custGeom>
          <a:solidFill>
            <a:schemeClr val="bg1"/>
          </a:solidFill>
          <a:ln w="12700" cap="flat">
            <a:noFill/>
            <a:miter lim="400000"/>
          </a:ln>
          <a:effectLst/>
        </p:spPr>
        <p:txBody>
          <a:bodyPr anchor="ctr"/>
          <a:ls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a:lstStyle>
          <a:p>
            <a:pPr algn="ctr"/>
            <a:endParaRPr dirty="0">
              <a:latin typeface="+mn-lt"/>
              <a:ea typeface="+mn-ea"/>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descr="PPT内页(红)副本1">
            <a:extLst>
              <a:ext uri="{FF2B5EF4-FFF2-40B4-BE49-F238E27FC236}">
                <a16:creationId xmlns:a16="http://schemas.microsoft.com/office/drawing/2014/main" id="{D79CAEED-CF44-4B6A-A6AE-6FB8ACF19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Rectangle 11">
            <a:extLst>
              <a:ext uri="{FF2B5EF4-FFF2-40B4-BE49-F238E27FC236}">
                <a16:creationId xmlns:a16="http://schemas.microsoft.com/office/drawing/2014/main" id="{49F0E26D-083B-43FF-BABE-5E17FEF2D813}"/>
              </a:ext>
            </a:extLst>
          </p:cNvPr>
          <p:cNvSpPr>
            <a:spLocks noGrp="1" noChangeArrowheads="1"/>
          </p:cNvSpPr>
          <p:nvPr>
            <p:ph type="title"/>
          </p:nvPr>
        </p:nvSpPr>
        <p:spPr>
          <a:xfrm>
            <a:off x="457200" y="274638"/>
            <a:ext cx="5029200" cy="563562"/>
          </a:xfrm>
        </p:spPr>
        <p:txBody>
          <a:bodyPr/>
          <a:lstStyle/>
          <a:p>
            <a:pPr eaLnBrk="1" hangingPunct="1">
              <a:defRPr/>
            </a:pPr>
            <a:endParaRPr lang="zh-CN" altLang="zh-CN" sz="4000" dirty="0">
              <a:latin typeface="+mn-lt"/>
              <a:ea typeface="+mn-ea"/>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omlflow">
      <a:majorFont>
        <a:latin typeface="等线"/>
        <a:ea typeface="等线"/>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559</Words>
  <Application>Microsoft Office PowerPoint</Application>
  <PresentationFormat>全屏显示(4:3)</PresentationFormat>
  <Paragraphs>73</Paragraphs>
  <Slides>9</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宋体</vt:lpstr>
      <vt:lpstr>Arial</vt:lpstr>
      <vt:lpstr>默认设计模板</vt:lpstr>
      <vt:lpstr>Reviewer – 文档评阅系统</vt:lpstr>
      <vt:lpstr>目录</vt:lpstr>
      <vt:lpstr>选题背景</vt:lpstr>
      <vt:lpstr>需求分析</vt:lpstr>
      <vt:lpstr>需求分析</vt:lpstr>
      <vt:lpstr>概要设计</vt:lpstr>
      <vt:lpstr>关键技术</vt:lpstr>
      <vt:lpstr>项目计划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Chang Lyu</cp:lastModifiedBy>
  <cp:revision>78</cp:revision>
  <cp:lastPrinted>1601-01-01T00:00:00Z</cp:lastPrinted>
  <dcterms:created xsi:type="dcterms:W3CDTF">1601-01-01T00:00:00Z</dcterms:created>
  <dcterms:modified xsi:type="dcterms:W3CDTF">2017-10-29T09:46:42Z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