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275C3-5491-946C-08E9-C877E0433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6F7EC-E367-BBD5-3684-50769250C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1B8D5-391F-7FFF-03FB-C0E4249FA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3E09-5AE2-4CDF-9DC6-CE565CBB0EC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9A15A-F1EE-6762-91CE-6EE9641D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53A2B-511E-0CA2-662C-50D4F4E2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9BF-C4F3-4B0C-AB79-2EFDCCD2D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5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DE8BA-393E-1B0F-732C-81165619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3E7BD-2275-1BE1-C89D-7193212D7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DCAB5-B58B-FA07-7B1C-3E78B28EF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3E09-5AE2-4CDF-9DC6-CE565CBB0EC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9E9E9-D0E8-A8AE-F647-EFC5839D7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D314E-1B9E-154A-DB3C-0806A89F4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9BF-C4F3-4B0C-AB79-2EFDCCD2D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1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70F019-6737-1988-1046-C32A836FA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E3A18-7679-5B88-5EB8-9A5C64FE3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D7DCD-1E57-E5EF-4CB0-6BE3A72C5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3E09-5AE2-4CDF-9DC6-CE565CBB0EC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E684C-98A9-1D92-E173-2B6FEE9C6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D2DE8-FB96-B26A-B19E-FABADF9C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9BF-C4F3-4B0C-AB79-2EFDCCD2D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0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E809-CF8C-5C2E-326D-D54F31A6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37CB9-9D1C-3128-E6AF-2728C01C8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7C371-26ED-9ED2-CFE8-50D3DD0A2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3E09-5AE2-4CDF-9DC6-CE565CBB0EC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D2FF6-9C51-7569-0685-B6441035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545D4-A067-102D-71E6-4C291E0A0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9BF-C4F3-4B0C-AB79-2EFDCCD2D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4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E0928-9DAF-D8D5-EF57-2AB9137E2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47035-0B19-F40A-71F9-4BF4133A8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A7F6C-2CBB-FC3B-0FF4-6EA011351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3E09-5AE2-4CDF-9DC6-CE565CBB0EC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4EE23-C817-7C02-EE14-872D33EEC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7583D-0CB8-F68C-EB2A-359B16D7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9BF-C4F3-4B0C-AB79-2EFDCCD2D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6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D320-F99A-31FD-1793-DFF91E5DA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3BD21-5169-CA28-B5C7-5C428F6E7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C10FC-EDCA-2B21-51C3-BCDFA39F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C6CA5-C7DC-C8EB-0B50-B41108F99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3E09-5AE2-4CDF-9DC6-CE565CBB0EC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C022E-E6C0-65E7-B5F0-47712D574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70FBF-F401-C010-2C94-4723FFAD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9BF-C4F3-4B0C-AB79-2EFDCCD2D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2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215D-367C-6C52-507B-7E6EDB30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78B42-4FD5-898F-497F-1031BA8CA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435B8-B599-31ED-DFF2-398321011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6E65C3-817B-14BF-CAAD-7AEEC03ED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11A440-5E70-0470-E7DF-56185DE89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AD2388-E43A-20D5-82C4-3A3830723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3E09-5AE2-4CDF-9DC6-CE565CBB0EC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1D22CA-0522-FAE7-303A-F5891418B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4DE066-C898-56F4-EE69-44D567F3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9BF-C4F3-4B0C-AB79-2EFDCCD2D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0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267D-EB78-661A-341D-9B53BE5B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F08B47-29D5-015C-AE4F-65D1FF41D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3E09-5AE2-4CDF-9DC6-CE565CBB0EC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3D9ED-5C1B-7794-01C8-4F7D9B9F4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0EA18-430F-33E3-8681-86C33F07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9BF-C4F3-4B0C-AB79-2EFDCCD2D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7D1951-8A19-A1CD-43A9-9D385520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3E09-5AE2-4CDF-9DC6-CE565CBB0EC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7D6FF-A251-C6B4-CF95-5A4ADE25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BE630-DF18-30D1-072B-3626023D5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9BF-C4F3-4B0C-AB79-2EFDCCD2D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0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834F9-5CEC-3169-50CE-F19D58F2D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08FAB-ECF5-8C6B-62CF-950DF9978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AE1AE-294A-2934-E604-0A69AA2C9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61AE3-C952-8AB4-4C32-CAB730E4B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3E09-5AE2-4CDF-9DC6-CE565CBB0EC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90334-F4BC-3C77-DCD4-3C68832D4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6F504-964E-076C-DB0C-F24490BA9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9BF-C4F3-4B0C-AB79-2EFDCCD2D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1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49295-1175-E8BD-AB25-19EE102F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83329F-0DA0-A33E-13F3-3A12997FC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69A28-5B5B-D8EE-C1CC-A05BB83BA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66C67-A8D9-2A7F-BE53-5937B9A8B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3E09-5AE2-4CDF-9DC6-CE565CBB0EC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8B40B-4EA8-DCDA-5FBB-E02CC287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BD587-DA29-F365-11CC-E6063C2C4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9BF-C4F3-4B0C-AB79-2EFDCCD2D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8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19AAB8-8490-155A-403D-A30E23611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24A1C-D827-F54E-8B5A-9366413D3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857A8-8109-4A6C-4084-558F461921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73E09-5AE2-4CDF-9DC6-CE565CBB0EC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09738-F587-942C-CC04-5705CF756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2D612-60D1-61FA-9D9A-86F973010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B59BF-C4F3-4B0C-AB79-2EFDCCD2D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9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E642BC-F671-DC24-C0A3-3FC459EC0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881" y="190704"/>
            <a:ext cx="3190136" cy="31507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CB93AA-F53E-9B1C-D59D-982AABDB2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735" y="190704"/>
            <a:ext cx="3190136" cy="31871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6876C3-B7F8-FC0E-454B-0D3AFA809DC5}"/>
              </a:ext>
            </a:extLst>
          </p:cNvPr>
          <p:cNvSpPr txBox="1"/>
          <p:nvPr/>
        </p:nvSpPr>
        <p:spPr>
          <a:xfrm>
            <a:off x="1652881" y="3824781"/>
            <a:ext cx="3121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</a:p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NinerWifi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E93A42-59D2-4234-B556-526BAB52F34A}"/>
              </a:ext>
            </a:extLst>
          </p:cNvPr>
          <p:cNvSpPr txBox="1"/>
          <p:nvPr/>
        </p:nvSpPr>
        <p:spPr>
          <a:xfrm>
            <a:off x="7199121" y="3824780"/>
            <a:ext cx="3121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AC9EC7-367F-A030-7C2E-6DA4C83547EA}"/>
              </a:ext>
            </a:extLst>
          </p:cNvPr>
          <p:cNvSpPr txBox="1"/>
          <p:nvPr/>
        </p:nvSpPr>
        <p:spPr>
          <a:xfrm>
            <a:off x="4343626" y="4879548"/>
            <a:ext cx="31213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VOTE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67341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Karnavas</dc:creator>
  <cp:lastModifiedBy>William Karnavas</cp:lastModifiedBy>
  <cp:revision>1</cp:revision>
  <dcterms:created xsi:type="dcterms:W3CDTF">2023-11-05T16:19:46Z</dcterms:created>
  <dcterms:modified xsi:type="dcterms:W3CDTF">2023-11-05T16:23:53Z</dcterms:modified>
</cp:coreProperties>
</file>