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type="screen16x9" cy="6858000" cx="12192000"/>
  <p:notesSz cx="6858000" cy="9144000"/>
  <p:defaultTextStyle>
    <a:defPPr>
      <a:defRPr lang="ru-RU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Каин Шида" initials="КШ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commentAuthors" Target="commentAuthor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Титульный слайд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48582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04858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0692F9-A95B-40B5-9EEB-8DB848229C96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104858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58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26C954-9FB8-48FB-91CC-5349682499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Заголовок и вертикальный текст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/>
              <a:t>Образец заголовка</a:t>
            </a:r>
          </a:p>
        </p:txBody>
      </p:sp>
      <p:sp>
        <p:nvSpPr>
          <p:cNvPr id="1048618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19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0692F9-A95B-40B5-9EEB-8DB848229C96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1048620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21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26C954-9FB8-48FB-91CC-5349682499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Вертикальный заголовок и текст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ru-RU"/>
              <a:t>Образец заголовка</a:t>
            </a:r>
          </a:p>
        </p:txBody>
      </p:sp>
      <p:sp>
        <p:nvSpPr>
          <p:cNvPr id="1048607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0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0692F9-A95B-40B5-9EEB-8DB848229C96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104860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26C954-9FB8-48FB-91CC-5349682499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Заголовок и объект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/>
              <a:t>Образец заголовка</a:t>
            </a:r>
          </a:p>
        </p:txBody>
      </p:sp>
      <p:sp>
        <p:nvSpPr>
          <p:cNvPr id="1048589" name="Объект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590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0692F9-A95B-40B5-9EEB-8DB848229C96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1048591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592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26C954-9FB8-48FB-91CC-5349682499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Заголовок раздела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4862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2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0692F9-A95B-40B5-9EEB-8DB848229C96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104862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2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26C954-9FB8-48FB-91CC-5349682499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Два объекта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/>
              <a:t>Образец заголовка</a:t>
            </a:r>
          </a:p>
        </p:txBody>
      </p:sp>
      <p:sp>
        <p:nvSpPr>
          <p:cNvPr id="1048628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29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30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0692F9-A95B-40B5-9EEB-8DB848229C96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1048631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32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26C954-9FB8-48FB-91CC-5349682499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Сравнение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ru-RU"/>
              <a:t>Образец заголовка</a:t>
            </a:r>
          </a:p>
        </p:txBody>
      </p:sp>
      <p:sp>
        <p:nvSpPr>
          <p:cNvPr id="1048634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35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36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37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38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0692F9-A95B-40B5-9EEB-8DB848229C96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1048639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40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26C954-9FB8-48FB-91CC-5349682499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Только заголовок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/>
              <a:t>Образец заголовка</a:t>
            </a:r>
          </a:p>
        </p:txBody>
      </p:sp>
      <p:sp>
        <p:nvSpPr>
          <p:cNvPr id="104860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0692F9-A95B-40B5-9EEB-8DB848229C96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104860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0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26C954-9FB8-48FB-91CC-5349682499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Пустой слайд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0692F9-A95B-40B5-9EEB-8DB848229C96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1048642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4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26C954-9FB8-48FB-91CC-5349682499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Объект с подписью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48645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46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4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0692F9-A95B-40B5-9EEB-8DB848229C96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104864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4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26C954-9FB8-48FB-91CC-5349682499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Рисунок с подписью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48612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ru-RU"/>
          </a:p>
        </p:txBody>
      </p:sp>
      <p:sp>
        <p:nvSpPr>
          <p:cNvPr id="1048613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14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0692F9-A95B-40B5-9EEB-8DB848229C96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1048615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16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26C954-9FB8-48FB-91CC-5349682499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ru-RU"/>
              <a:t>Образец заголовка</a:t>
            </a:r>
          </a:p>
        </p:txBody>
      </p:sp>
      <p:sp>
        <p:nvSpPr>
          <p:cNvPr id="1048577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578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692F9-A95B-40B5-9EEB-8DB848229C96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1048579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4858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6C954-9FB8-48FB-91CC-5349682499FD}" type="slidenum">
              <a:rPr lang="ru-RU" smtClean="0"/>
              <a:t>‹#›</a:t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US"/>
              <a:t>BB8</a:t>
            </a:r>
            <a:endParaRPr dirty="0" lang="ru-RU"/>
          </a:p>
        </p:txBody>
      </p:sp>
      <p:sp>
        <p:nvSpPr>
          <p:cNvPr id="1048587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dirty="0" lang="ru-RU"/>
              <a:t>Кейс Шереметьево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ru-RU"/>
              <a:t>Идея</a:t>
            </a:r>
          </a:p>
        </p:txBody>
      </p:sp>
      <p:pic>
        <p:nvPicPr>
          <p:cNvPr id="2097152" name="Объект 3" descr="title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2230219" y="1825625"/>
            <a:ext cx="7731561" cy="4351338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ru-RU"/>
              <a:t>Преимущества</a:t>
            </a:r>
          </a:p>
        </p:txBody>
      </p:sp>
      <p:sp>
        <p:nvSpPr>
          <p:cNvPr id="1048595" name="Объект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ru-RU"/>
              <a:t>Возможность создать собственный сервер.</a:t>
            </a:r>
            <a:endParaRPr dirty="0" lang="en-US"/>
          </a:p>
          <a:p>
            <a:r>
              <a:rPr dirty="0" lang="ru-RU"/>
              <a:t>Не требуется инициализация пользователя.</a:t>
            </a:r>
          </a:p>
          <a:p>
            <a:r>
              <a:rPr dirty="0" lang="ru-RU"/>
              <a:t>Возможность локального взаимодействия </a:t>
            </a:r>
            <a:r>
              <a:rPr dirty="0" lang="en-US"/>
              <a:t>“</a:t>
            </a:r>
            <a:r>
              <a:rPr dirty="0" lang="ru-RU"/>
              <a:t>сектор – сектор</a:t>
            </a:r>
            <a:r>
              <a:rPr dirty="0" lang="en-US"/>
              <a:t>” </a:t>
            </a:r>
            <a:r>
              <a:rPr dirty="0" lang="ru-RU"/>
              <a:t>или </a:t>
            </a:r>
            <a:r>
              <a:rPr dirty="0" lang="en-US"/>
              <a:t>“</a:t>
            </a:r>
            <a:r>
              <a:rPr dirty="0" lang="ru-RU"/>
              <a:t>сектор – диспетчер</a:t>
            </a:r>
            <a:r>
              <a:rPr dirty="0" lang="en-US"/>
              <a:t>”.</a:t>
            </a:r>
          </a:p>
          <a:p>
            <a:endParaRPr dirty="0" lang="ru-RU"/>
          </a:p>
          <a:p>
            <a:endParaRPr dirty="0"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ru-RU"/>
              <a:t>Схема модуля</a:t>
            </a:r>
          </a:p>
        </p:txBody>
      </p:sp>
      <p:pic>
        <p:nvPicPr>
          <p:cNvPr id="2097153" name="Объект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3103693" y="1825625"/>
            <a:ext cx="5984613" cy="4351338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ru-RU"/>
              <a:t>Принцип работы</a:t>
            </a:r>
          </a:p>
        </p:txBody>
      </p:sp>
      <p:sp>
        <p:nvSpPr>
          <p:cNvPr id="1048598" name="Объект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ru-RU"/>
              <a:t>Кнопки – средство ввода информации.</a:t>
            </a:r>
          </a:p>
          <a:p>
            <a:r>
              <a:rPr dirty="0" lang="ru-RU"/>
              <a:t>Основные команды прописаны по умолчанию.(Да</a:t>
            </a:r>
            <a:r>
              <a:rPr dirty="0" lang="en-US"/>
              <a:t>, </a:t>
            </a:r>
            <a:r>
              <a:rPr dirty="0" lang="ru-RU"/>
              <a:t>Нет</a:t>
            </a:r>
            <a:r>
              <a:rPr dirty="0" lang="en-US"/>
              <a:t>, </a:t>
            </a:r>
            <a:r>
              <a:rPr dirty="0" lang="ru-RU"/>
              <a:t>Ожидаю</a:t>
            </a:r>
            <a:r>
              <a:rPr dirty="0" lang="en-US"/>
              <a:t>, </a:t>
            </a:r>
            <a:r>
              <a:rPr dirty="0" lang="ru-RU"/>
              <a:t>В пути</a:t>
            </a:r>
            <a:r>
              <a:rPr dirty="0" lang="en-US"/>
              <a:t>, </a:t>
            </a:r>
            <a:r>
              <a:rPr dirty="0" lang="ru-RU"/>
              <a:t>Завершено</a:t>
            </a:r>
            <a:r>
              <a:rPr dirty="0" lang="en-US"/>
              <a:t>, </a:t>
            </a:r>
            <a:r>
              <a:rPr dirty="0" lang="ru-RU"/>
              <a:t>Актуальность задачи)</a:t>
            </a:r>
          </a:p>
          <a:p>
            <a:r>
              <a:rPr dirty="0" lang="ru-RU"/>
              <a:t>Дисплей – средство визуализации информации.</a:t>
            </a:r>
          </a:p>
          <a:p>
            <a:r>
              <a:rPr dirty="0" lang="ru-RU"/>
              <a:t>Динамик для реализации аудио информации(Если необходимо)</a:t>
            </a:r>
          </a:p>
          <a:p>
            <a:pPr indent="0" marL="0">
              <a:buNone/>
            </a:pPr>
            <a:endParaRPr dirty="0"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ru-RU"/>
              <a:t>Дисплей диспетчера</a:t>
            </a:r>
            <a:r>
              <a:rPr dirty="0" lang="en-US"/>
              <a:t>(</a:t>
            </a:r>
            <a:r>
              <a:rPr dirty="0" lang="ru-RU"/>
              <a:t>Схематично</a:t>
            </a:r>
            <a:r>
              <a:rPr dirty="0" lang="en-US"/>
              <a:t>)</a:t>
            </a:r>
            <a:endParaRPr dirty="0" lang="ru-RU"/>
          </a:p>
        </p:txBody>
      </p:sp>
      <p:pic>
        <p:nvPicPr>
          <p:cNvPr id="2097154" name="Объект 9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582010" y="2888974"/>
            <a:ext cx="7027980" cy="168133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Заголовок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ru-RU"/>
              <a:t>Спасибо за внимание</a:t>
            </a:r>
          </a:p>
        </p:txBody>
      </p:sp>
      <p:sp>
        <p:nvSpPr>
          <p:cNvPr id="1048601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BB8</dc:title>
  <dc:creator>Каин Шида</dc:creator>
  <cp:lastModifiedBy>Каин Шида</cp:lastModifiedBy>
  <dcterms:created xsi:type="dcterms:W3CDTF">2022-10-23T02:09:08Z</dcterms:created>
  <dcterms:modified xsi:type="dcterms:W3CDTF">2022-10-23T13:24:06Z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1e3cd8a201f640f999f642aa66285177</vt:lpwstr>
  </property>
</Properties>
</file>