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Skytrax Customer Reviews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Summary of Review Ratings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7D611D2-3C01-8F0F-7D08-B0835D0C0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There are almost </a:t>
            </a:r>
            <a:r>
              <a:rPr lang="en-US" sz="1800" dirty="0">
                <a:solidFill>
                  <a:srgbClr val="FF0000"/>
                </a:solidFill>
              </a:rPr>
              <a:t>25%</a:t>
            </a:r>
            <a:r>
              <a:rPr lang="en-US" sz="1800" dirty="0"/>
              <a:t> 1-star reviews</a:t>
            </a:r>
          </a:p>
          <a:p>
            <a:r>
              <a:rPr lang="en-US" sz="1800" dirty="0"/>
              <a:t>Only </a:t>
            </a:r>
            <a:r>
              <a:rPr lang="en-US" sz="1800" dirty="0">
                <a:solidFill>
                  <a:srgbClr val="FF0000"/>
                </a:solidFill>
              </a:rPr>
              <a:t>8.6%</a:t>
            </a:r>
            <a:r>
              <a:rPr lang="en-US" sz="1800" dirty="0"/>
              <a:t> of 3927 reviews are 10-star reviews</a:t>
            </a:r>
          </a:p>
          <a:p>
            <a:endParaRPr lang="en-US" sz="1800" dirty="0"/>
          </a:p>
        </p:txBody>
      </p:sp>
      <p:pic>
        <p:nvPicPr>
          <p:cNvPr id="15" name="Picture 14" descr="A graph of a number of points&#10;&#10;AI-generated content may be incorrect.">
            <a:extLst>
              <a:ext uri="{FF2B5EF4-FFF2-40B4-BE49-F238E27FC236}">
                <a16:creationId xmlns:a16="http://schemas.microsoft.com/office/drawing/2014/main" id="{34743BA2-56B1-E4D2-79E1-469159C3E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4" y="2142388"/>
            <a:ext cx="6944953" cy="41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Summary of Review Ratings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Greg Allbee</cp:lastModifiedBy>
  <cp:revision>3</cp:revision>
  <dcterms:created xsi:type="dcterms:W3CDTF">2022-12-06T11:13:27Z</dcterms:created>
  <dcterms:modified xsi:type="dcterms:W3CDTF">2025-04-16T20:56:36Z</dcterms:modified>
</cp:coreProperties>
</file>