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6A0EE-E4D6-4107-EF3A-B5DB92D98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75A21C-C49A-8F5A-84EE-D1E513A9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266EA-891C-E822-8FE2-2BF9041F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775314-5F79-136F-A330-3B5B8F19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E87DF-9577-17CD-318B-915279F5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157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0FE0F-093E-821E-D92E-F608F7232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693ED-ADE5-81FF-CE31-9F2CFEB70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57FBB-A0A0-BB0E-B314-4B84A170A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795CF-7D3D-6E58-3DC7-C9031495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61F2B-9BF6-8FBB-9A8D-50626CDF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4DB6B7-BA59-5278-D022-BCBB269A92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26B998-A88E-740C-0767-D61E96CBF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8D7D0-2933-A86A-3ECB-7A74AC58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DF09BC-460F-764A-E2F7-3DB406476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787ED2-0D7B-A99F-715B-A57C1C34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46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5A617-23B6-8B58-5841-DC71D4D6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B272A1-4905-27EB-48D9-B7520CEF3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68D3D-54EC-F2E7-6D16-6A3EAD45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E4A96-F861-7942-0526-FCDEB877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CA0C74-8618-D64D-CE99-538607F4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517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E95BD-EDEC-9BD8-1F4F-848AFEF3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511D8D-7011-8C2F-B6EE-DA07525BC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5FBEEC-5AC1-C018-5FA8-CBA60E60F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83852D-E759-8D2E-FFA4-2CCA6F637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3A2D26-B2ED-3192-92A5-7AB51A26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50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E9C63-083F-CBB0-0D30-9ED1FE89C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BE9B45-D7AD-6917-75D5-3183B0A457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635343-CD87-CB97-738F-F94727217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4DE97-C868-2192-4A9A-7A8EF8023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B25F5D-3139-C35E-93DA-D9F89BF6B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7292D3-3272-70A3-0B39-AAB0B317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94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43BC5-5A8E-78EA-8498-1C854BDD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17896-526C-2D8D-4196-B66AC37F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82ABCA-64C5-4B53-DF17-F3DB53E79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826914-9AFD-5851-2B6E-EFA5939A5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922068-C765-CC45-F318-BDB8EDB747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DDCD5-8FEF-016F-07DB-E8000F51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2F58072-C5D0-2104-4562-32593BB61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534DB-0D32-8986-6FDB-1E38E419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85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310F59-B205-18D2-8F48-62E4A76A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F6F2F7-A037-2894-4988-1D056982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3FD369D-CC52-3C6A-6E02-3C580181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3D3076-8DDE-1F3C-B405-6E401F95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5560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1EB9BB-DBF8-3C67-B500-49A1FADC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9CA560-1075-D431-C6A9-C6545AD4E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70086-0816-5B93-0733-6B34A459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65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E36D2-39A6-C599-E2C8-0460B009D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D34015-CBFB-E5F6-1C99-583EC86B8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615C5-7901-D0F3-7DC0-ED8C56955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10AD6C-7EB2-9BED-3B51-1B2D109A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EB00A4-C652-C8FF-FDFF-E837843E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6E3B93-C614-993A-E892-644C5072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22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461C7-7455-BCFB-4082-BCBE3BF8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0480B2-2B46-2DBE-A79E-1D68F24A4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96555A-1B68-6544-F4E7-D137C791B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990BB5-837C-CF12-7472-B4A380FC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EDA954-3797-A229-A617-263BEF6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A4B77-D6FC-1EE7-D673-BEA15334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83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61103B-55A2-E66D-B859-FB499CF4C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38F858-497C-FB2D-D0BC-ED003A18B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F03CD-E747-2F43-FA4F-1B57570EA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F5AD7-640D-4329-988E-39F24B7A9699}" type="datetimeFigureOut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DED15-0568-4511-D41E-D63584F03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7CED16-EED4-CBFB-84D8-72826595E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60D8B-656B-43C9-B65A-60BCCC612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52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D938DD-E439-9BC6-FD5D-06C701D6A722}"/>
              </a:ext>
            </a:extLst>
          </p:cNvPr>
          <p:cNvSpPr/>
          <p:nvPr/>
        </p:nvSpPr>
        <p:spPr>
          <a:xfrm>
            <a:off x="1261424" y="3021610"/>
            <a:ext cx="1538514" cy="2206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주인공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CA2C22-AD0D-07E2-C04A-8AC971172339}"/>
              </a:ext>
            </a:extLst>
          </p:cNvPr>
          <p:cNvSpPr/>
          <p:nvPr/>
        </p:nvSpPr>
        <p:spPr>
          <a:xfrm>
            <a:off x="9708738" y="3021610"/>
            <a:ext cx="1538514" cy="2206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ABC3B5-EAE3-95AD-88A5-DC1B4DBC33BF}"/>
              </a:ext>
            </a:extLst>
          </p:cNvPr>
          <p:cNvSpPr/>
          <p:nvPr/>
        </p:nvSpPr>
        <p:spPr>
          <a:xfrm>
            <a:off x="9708738" y="3021610"/>
            <a:ext cx="1538514" cy="2206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악당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81A369-050C-4E6D-BF23-4D4FA1CE5DA5}"/>
              </a:ext>
            </a:extLst>
          </p:cNvPr>
          <p:cNvSpPr/>
          <p:nvPr/>
        </p:nvSpPr>
        <p:spPr>
          <a:xfrm>
            <a:off x="9998363" y="2327563"/>
            <a:ext cx="89131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BFB95C-33F7-1E13-805F-3B0634357F55}"/>
              </a:ext>
            </a:extLst>
          </p:cNvPr>
          <p:cNvSpPr/>
          <p:nvPr/>
        </p:nvSpPr>
        <p:spPr>
          <a:xfrm>
            <a:off x="2013528" y="461817"/>
            <a:ext cx="1471881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패턴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041BEE-3DC8-C680-373A-ACC0C2E0FCE5}"/>
              </a:ext>
            </a:extLst>
          </p:cNvPr>
          <p:cNvSpPr/>
          <p:nvPr/>
        </p:nvSpPr>
        <p:spPr>
          <a:xfrm>
            <a:off x="1585026" y="2327563"/>
            <a:ext cx="89131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12/10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9987146-68AF-8A5E-45D8-7825E3618D38}"/>
              </a:ext>
            </a:extLst>
          </p:cNvPr>
          <p:cNvSpPr/>
          <p:nvPr/>
        </p:nvSpPr>
        <p:spPr>
          <a:xfrm>
            <a:off x="3879275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25DAC8-D7D7-9DD8-DCAD-D69A19480308}"/>
              </a:ext>
            </a:extLst>
          </p:cNvPr>
          <p:cNvSpPr/>
          <p:nvPr/>
        </p:nvSpPr>
        <p:spPr>
          <a:xfrm>
            <a:off x="4513286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2B1133C-32BB-5E1A-B6BF-03A785081BE2}"/>
              </a:ext>
            </a:extLst>
          </p:cNvPr>
          <p:cNvSpPr/>
          <p:nvPr/>
        </p:nvSpPr>
        <p:spPr>
          <a:xfrm>
            <a:off x="5147297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AA9F36-66FC-4C2F-8036-F342387407B7}"/>
              </a:ext>
            </a:extLst>
          </p:cNvPr>
          <p:cNvSpPr/>
          <p:nvPr/>
        </p:nvSpPr>
        <p:spPr>
          <a:xfrm>
            <a:off x="5781308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0131824-705C-0919-1F3D-740E5C3DA0E6}"/>
              </a:ext>
            </a:extLst>
          </p:cNvPr>
          <p:cNvSpPr/>
          <p:nvPr/>
        </p:nvSpPr>
        <p:spPr>
          <a:xfrm>
            <a:off x="6415319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5B1E95B-2E96-22AC-5B27-9785FF42D63B}"/>
              </a:ext>
            </a:extLst>
          </p:cNvPr>
          <p:cNvSpPr/>
          <p:nvPr/>
        </p:nvSpPr>
        <p:spPr>
          <a:xfrm>
            <a:off x="7049330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5176BD8-7754-D380-5769-EBB4FC135E18}"/>
              </a:ext>
            </a:extLst>
          </p:cNvPr>
          <p:cNvSpPr/>
          <p:nvPr/>
        </p:nvSpPr>
        <p:spPr>
          <a:xfrm>
            <a:off x="7683341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주</a:t>
            </a:r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1445A5A-8559-B9A9-EF60-D15E8A98EF55}"/>
              </a:ext>
            </a:extLst>
          </p:cNvPr>
          <p:cNvSpPr/>
          <p:nvPr/>
        </p:nvSpPr>
        <p:spPr>
          <a:xfrm>
            <a:off x="8317352" y="461817"/>
            <a:ext cx="480290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1628997-4E35-6678-612E-C909DD03252A}"/>
              </a:ext>
            </a:extLst>
          </p:cNvPr>
          <p:cNvSpPr/>
          <p:nvPr/>
        </p:nvSpPr>
        <p:spPr>
          <a:xfrm>
            <a:off x="8317351" y="1080653"/>
            <a:ext cx="480291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F42B0A-437B-3251-3309-A617A643F92D}"/>
              </a:ext>
            </a:extLst>
          </p:cNvPr>
          <p:cNvSpPr/>
          <p:nvPr/>
        </p:nvSpPr>
        <p:spPr>
          <a:xfrm>
            <a:off x="5781308" y="1080653"/>
            <a:ext cx="480291" cy="4433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악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6B4960-C8DC-5174-F28B-4CB6C862ACF8}"/>
              </a:ext>
            </a:extLst>
          </p:cNvPr>
          <p:cNvSpPr/>
          <p:nvPr/>
        </p:nvSpPr>
        <p:spPr>
          <a:xfrm>
            <a:off x="5423728" y="3021609"/>
            <a:ext cx="1538514" cy="1365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즉각 공격</a:t>
            </a:r>
          </a:p>
        </p:txBody>
      </p:sp>
    </p:spTree>
    <p:extLst>
      <p:ext uri="{BB962C8B-B14F-4D97-AF65-F5344CB8AC3E}">
        <p14:creationId xmlns:p14="http://schemas.microsoft.com/office/powerpoint/2010/main" val="323998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2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6" grpId="1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19</Words>
  <Application>Microsoft Office PowerPoint</Application>
  <PresentationFormat>와이드스크린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현준 강</dc:creator>
  <cp:lastModifiedBy>현준 강</cp:lastModifiedBy>
  <cp:revision>2</cp:revision>
  <dcterms:created xsi:type="dcterms:W3CDTF">2025-07-25T06:22:01Z</dcterms:created>
  <dcterms:modified xsi:type="dcterms:W3CDTF">2025-07-25T08:38:25Z</dcterms:modified>
</cp:coreProperties>
</file>