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334" r:id="rId4"/>
    <p:sldId id="335" r:id="rId5"/>
    <p:sldId id="340" r:id="rId6"/>
    <p:sldId id="338" r:id="rId7"/>
    <p:sldId id="337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4" r:id="rId21"/>
    <p:sldId id="353" r:id="rId22"/>
  </p:sldIdLst>
  <p:sldSz cx="12192000" cy="6858000"/>
  <p:notesSz cx="6858000" cy="9144000"/>
  <p:embeddedFontLst>
    <p:embeddedFont>
      <p:font typeface="KoPub돋움체 Light" panose="02020603020101020101" pitchFamily="18" charset="-127"/>
      <p:regular r:id="rId24"/>
    </p:embeddedFont>
    <p:embeddedFont>
      <p:font typeface="KoPub돋움체 Medium" panose="02020603020101020101" pitchFamily="18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0C8"/>
    <a:srgbClr val="4A349C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0D498-20EF-4BAB-B9E1-45B44D93EC2C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62B-DC9A-43EE-953E-73DD395DC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BADDD-0D0F-5163-E144-FDCEB937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8BFC9D-A78C-BCF9-8BA1-CA86F3B6C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2699F6-FB42-4204-33EA-80E29B12B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6FE86-6308-5BE2-65DD-82492EE7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8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8FBF-912D-2E18-0D71-DC626A4C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B0552A-AD41-8315-E06B-90BA04AE8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358560-52E4-9F33-DFC7-5E5A0D82F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B75BF-5A17-4A93-5947-F25A0D37A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1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5F6D-F88B-E759-62FC-AF7EB9F50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3249EF-9730-946C-2B8C-DE37EF7CC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01ED2A-EE4D-B9AB-149D-83239D630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03EF2-6F0B-2F2C-573D-6D35F60BE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25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BEA20-49C7-918D-53FE-5E3B02126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EC0B7D-318C-58A0-9174-AC526B1A3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9F4A24-79B3-EB38-D9DF-C93E89BCB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5EA1D-C95D-3AC3-F997-04C9AD36A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82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3345B-552B-8CD3-885B-1B476C9C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7545FD-F0B4-E2FD-283B-B844EE65D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D4F82E-9514-615F-97DE-483720768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43B0B0-4024-146F-9F15-8E912290D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4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69816-B15C-4C1A-8893-2E81709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82EACC-8431-822F-BA99-B51F0ABDF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A2C4CF-2599-5E43-64AF-586F52C80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A2C9F2-5FF4-37E9-3921-C86F306BE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566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1E1D-FD36-37ED-4F53-CD878043F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919596-7819-024B-EDA2-2D02192BC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74D4C7-04B1-585E-7E91-E77E6B9C7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7D4EFE-A26B-2DED-DCC7-12CBEA6C0F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10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8E345-48E3-96A1-A6DD-F59CBC470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4EC10D-C18D-1ACD-A831-92637848A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83AD7A-0727-4381-CA34-96F5DEF23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B1639-1DDC-7FCA-4FBC-C1B2C30F7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33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78E6-9707-BA18-EB76-31411764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DBE32-AFF9-F0E2-0F33-E811F3A0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5D1D48-2BDB-FDD3-E8E7-8CE4A30E4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F5C2F-EBA0-8D38-9E95-F070DA730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05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E2B22-7D1C-530C-2AAD-260697389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797336-06AE-251F-27B8-B9BD0917B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B0C26F-04FE-DD37-4199-5B8DB4727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8ADDF1-5BC0-6E47-ED70-1951AC290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18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0147-7A9E-A88D-553D-CD132200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EFFA01-9BF2-C2EC-7D7C-9B5005AF5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AE3D78-CA2A-09CF-0FEE-66B1D8A45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8A2201-8F3F-5884-FAA3-1C572C10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E743-AB61-7AC4-A5B0-4444BC6E9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4A79AD-C1B7-230C-F85F-466F5FD1D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813E32-2970-7EDA-5F46-6BBD843C5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7744A-A022-358A-A9F8-EA54F3BD5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41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50FF-AA13-431E-E9FC-18B31C42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84383D-DAC3-45FF-2CB1-2424502BE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E8C59B-C154-AE4A-0F3E-68B7C22D9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F374D-926C-C08E-E87F-56E2AE9A6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8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51329-9C21-B5D9-93D8-219EAF9C7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C7C69B-C109-0614-68CB-D99633DA2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ADA4B0-20D6-2137-47AE-AC2CAC4CE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7EB34-F31F-B6FD-AA2E-81D9B8FE8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3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872BB-45F5-D6E0-E903-0E1806325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14E5D-FA80-AFF1-5E19-032BFCAF3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A83426-6A48-B79D-04A2-1F5E859EB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87BB3-6A1F-5E35-0910-07557D844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D75DB-D3A7-7174-F0F6-B90E2AAD5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5A2B38-273C-2261-77F3-99A2FC83B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2847A1-178A-98C1-35A0-2103D4775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0642E-7D10-2A43-0B35-E1F35BB11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5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A9137-4264-96E4-DFD8-28457770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3935D6-A65A-7267-A9F3-57D2C58A85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BB52B3-F123-4E4D-B7CD-32B4373A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2135F-6FC1-429B-3FE5-0EEB05C84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5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41B2-C741-44E2-D62C-FF7595F1E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7AD75B-B616-F774-DE44-1D57A457B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EE277D-75D6-44C8-B83C-AD5A5D63E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92902-6682-A75E-9460-A5197C1C2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1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69B56-84FB-D3E2-9DCF-86B588291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305A1D-3A9D-A885-EFFF-9F581DBF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D31374-74E9-327B-E3B8-3F209BC1C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01826-7298-3C8B-16C4-477672638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62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ACAF-5D5C-5AA3-164A-DF2DCC30E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FD5782-4EAB-CA3A-C554-D685DE204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F52EAE-E12B-8E3A-073D-4FB6B98A7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A87A2-CCF6-5794-DBF7-8B14428B9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2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65BA-5189-A48F-3470-C6E3822F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68DF3-52E8-1444-5112-83298C56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0273-5725-DA88-A1BD-C731E7FE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84397-00E6-2C15-40CD-EE19FEDF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3C440-FBAA-013B-9C3D-F3CF578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46AB-DFDF-27D5-7A6E-DE413BC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765A4-6E54-89E5-5B55-E5CC65BA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2B1A8-1426-D6CD-A0FF-F39F71A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E2A1-1A23-D038-D7C6-3EE98443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F198-539A-76DE-EDA2-10507BD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5EF8A-758B-5F39-59DB-1639B0E9F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968-B44A-825E-9BCD-E8DE3D12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0C43-2B19-CD59-22B1-E3A4BFA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99C2A-7C69-86F9-8931-9035591E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6A31-A426-0FB1-562E-5D3314E8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B005-4EC2-9500-09FE-82888F1F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99E40-C2BB-2586-D4A8-1F94E28D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F5BF4-9A4C-2568-8EE0-A0994040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F570D-8261-30C6-73D7-8EBEB737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2FBA4-5CE4-13AB-ECB3-B747457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3611-38EF-0FA5-99EA-8AAF2B45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09F49-F35F-4A79-F751-FCE0405E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3160-DEF8-0412-B9A1-383D8AB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1BEBE-D9E2-ED08-42BD-07430913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C4DBB-63D9-95FC-820E-E2C786F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07ED5-8DF1-A37F-D06D-F950B33F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3C73F-33B0-E8D6-DA4C-A4078E28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5A49E-BA11-1A48-67DD-0BF4EEED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29E4B-08C4-A013-699F-D43B9F5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1E858-D483-DB78-A8FF-512D5761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3039C-ED28-7DDD-F929-4A991F6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EC65-64C6-C7C7-CFC8-F039396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B9779-D17C-42B6-F578-D7803926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434D7-676B-F43A-3543-BED5D26A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65400-338D-469D-296F-22C37390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244B0F-39C4-0295-60FB-5990C802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55FC3-0D21-632B-77C6-0843C08B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6AF20-46B0-919F-FCD1-4E44AB12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0E734-8B16-8CD2-0A2D-B135FA92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C206-7E9F-779A-051C-6F13B9B7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58B33-6287-07CE-A9AF-0C22A79A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D7CC1-5D53-519E-1D08-2AC5D854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44F96C-422D-02B9-E048-3390308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6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5751B-9B87-483F-F8F4-D9E541D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9129D5-429D-5DE1-B230-64EA5A6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4A3B4-CE72-A432-768C-4C0ECD2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08DA-E386-3858-FF02-8D28776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0E14-7CCA-0576-63E3-58714033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3C720-CAB9-F8BB-719A-9EF05622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1B8A1-47C6-D843-2B0F-D0E7138F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82FAB-261C-F599-0A52-4259523C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668BB-42EA-B851-5E05-068BD12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607-811A-4411-E999-047DF189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ABAF9-482E-B289-3F7E-1B0CD4CD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56AB9-A71F-1C25-6F55-EE6BD31B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42776-E12C-8EC6-2E58-5047925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B16CF-7DA3-7A4A-367C-8B42F078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3FDDE-B804-F324-4CB6-BCB0CD4D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4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E8EC-A00F-85B9-9B88-6D3C04D6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A436D-66DE-9768-B594-8A21A4ED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8B56-0AEA-1051-A1DD-8C430951C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E858-5EB1-4672-9979-C6C5A842E2A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0DB5-869A-009B-6315-ABB6A049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798A7-38BB-4B01-BB08-518AD9DB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74B62-DC1E-C6B9-3AE7-1055C1B0F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4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채팅 시스템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04B9B-DD30-7306-A969-1DF39972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8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73F4-6CDA-18CD-B0B8-99E69EFB3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9E9D-F14F-33CA-5994-18315FCE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개략적인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설계안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D987E-48CC-9D1C-68C9-CF2E2301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206" y="5264770"/>
            <a:ext cx="10125723" cy="52289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&lt;-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이력 보관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AA2B1-C6CA-2D76-6592-411D9EA2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4" y="1245031"/>
            <a:ext cx="4630783" cy="481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0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3473C-F398-125B-73D1-20C3103A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1EBC-9140-AE1E-79BC-DAC69DC0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어떤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사용할 것인지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0CA25-7FF9-E785-9516-7BD6F897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일반적인 데이터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관계형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프로파일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설정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친구 목록 등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다중화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샤딩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사용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69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C22DE-B3D6-37A2-F687-B1C0DE6A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C3DA6-9ED5-9EF9-C1B4-916D9454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어떤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DB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사용할 것인지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CEFE5-FA84-1D65-87A0-15F3C2DB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이력 데이터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NoSQL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이력 데이터의 특징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양이 많으나 보통 최근의 데이터만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보게됨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멘션되었거나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검색된 메시지로 점프할 수도 있어야 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NoSQL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장점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수평적 규모확장이 쉬움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latency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낮음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관계형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DB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롱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테일에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해당하는 데이터에는 인덱스를 사용 못하여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random access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비용이 늘어남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페이스북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디스코드가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사용중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95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9854A-2C04-DF3A-86ED-5D1CAA542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E23AF-8859-75BA-DA9E-161593E4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메시지 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6D27F-712A-A762-469C-F7950D039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3338003"/>
            <a:ext cx="10125723" cy="33202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왼쪽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1:1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채팅을 위한 메시지 테이블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PK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message_id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메시지 순서를 정함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오른쪽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채팅을 위한 메시지 테이블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복합키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channel_id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message_id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channel_id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는 파티션 키로도 사용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F1719A-3528-F75B-6F80-B5EAC1165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27" y="1323975"/>
            <a:ext cx="6105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283AD-8F7F-90F7-CC1E-A549BE9A9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27C86-96E9-2950-7B8E-4C727D01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서비스 탐색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F3C5B-5E5B-DF5D-C938-54EA8F16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501" y="2725093"/>
            <a:ext cx="9911457" cy="37488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클라이언트에게 가장 적합한 채팅 서버를 추천함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클라이언트의 지리적 위치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 용량 등을 고려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아파치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주키퍼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(Apache Zookeeper)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널리 쓰임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83679-DDB0-235D-4964-EF86B6308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1128605"/>
            <a:ext cx="46958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2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FEA9B-8111-9F45-7168-EA9CAF59F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63D7F-9632-F8B5-8517-0DD21A5D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1:1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채팅에서 메시지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66B6D-C116-CC55-9C1E-FAE57120A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96" y="1343905"/>
            <a:ext cx="50387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0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4532F-CF7E-2018-7D35-0EFC3BBC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571F-4ABB-1D7A-3689-E8D46FCF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디바이스 사이에서 메시지 동기화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C31E7-0AD7-6BFE-B6BF-6D8BDF0E0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68"/>
          <a:stretch/>
        </p:blipFill>
        <p:spPr>
          <a:xfrm>
            <a:off x="3306239" y="1295121"/>
            <a:ext cx="4994383" cy="311708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270A7C-10C0-3DF5-2789-2141DF3F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4412201"/>
            <a:ext cx="10125723" cy="224604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cur_max_message_id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단말에서 관측된 가장 최신 메시지의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추적하는 변수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NoSQL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아래의 새 메시지를 가져와서 동기화함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수신자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사용자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같은 메시지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ID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</a:t>
            </a: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cur_max_message_id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보다 큰 메시지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90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50C5-A179-4207-4FAA-F5B73A0A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0AF6-9966-BB8F-BCE0-C9F4CBC1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소규모 그룹 채팅에서의 메시지 흐름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7E7D1E6-A2F1-B22B-6BCA-9DB1F3130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1402673"/>
            <a:ext cx="10125723" cy="525557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사용자의 메시지 동기화 큐가 각각에 할당된 메시지 수신함 같은 역할을 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똑같은 메시지를 모든 사용자의 큐에 복사해야 하므로 소규모 그룹 채팅에 적합함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56247-2EA0-307F-0E48-4D88F08B0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71" y="2505105"/>
            <a:ext cx="3900454" cy="3848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86FB95-99BB-0F1A-25C1-911524DF3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228" y="2762558"/>
            <a:ext cx="4733037" cy="31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3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2398B-652F-2CC7-CF81-EFD63C66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AA034-82CE-D902-1134-E46B6214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접속상태 표시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3D0E9B-DA95-08E0-9D57-A9896010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1331651"/>
            <a:ext cx="10125723" cy="5326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접속상태 서버는 채팅 서비스처럼 실시간 서비스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클라이언트와 접속상태 서버 사이에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웹소켓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연결이 맺어지면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접속상태 서버가 사용자의 상태를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NoSQL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저장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사용자를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접속중으로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표시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6D0C89-FE6C-7E81-55FB-A8EFE262D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36" y="1944210"/>
            <a:ext cx="50387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4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68C3D-73FE-8E56-822B-C8C779D4B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2666E-B712-ED0C-26E8-DE191C2F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접속상태 표시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65F2CB-E382-674D-7A9C-A4F140CB7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8" y="1331651"/>
            <a:ext cx="10125723" cy="53266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로그아웃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로그아웃하면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해당 사용자의 상태 데이터 업데이트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사용자를 미접속으로 표시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FF49B-F685-4E05-13CC-7766D8321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6" y="2055966"/>
            <a:ext cx="5495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3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2327-FCBD-0BBA-D735-FEA48E816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30F3-2FEF-E388-FE3F-CDA4A04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ABB6-A244-8602-32DC-D12BED4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응답지연이 낮은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1:1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기능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100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명까지 참여 가능한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그룹 채팅 기능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접속상태 표시 기능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하나의 계정으로 다양한 단말에 동시 접속 지원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푸시 알림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 지원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DAU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천만명까지 처리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텍스트 메시지만 지원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 길이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100,000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 이내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이력은 영구히 보관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60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EB585-6521-482F-97B6-CCCC4284D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1B335-5532-AC7F-0CA9-825494E6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접속상태를 변경하는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50BAE-0D29-3957-5C5B-4DC46B6C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22" y="2121946"/>
            <a:ext cx="5524500" cy="443865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C822542-4CBE-6BF4-4EF0-046DBD8EE19D}"/>
              </a:ext>
            </a:extLst>
          </p:cNvPr>
          <p:cNvSpPr txBox="1">
            <a:spLocks/>
          </p:cNvSpPr>
          <p:nvPr/>
        </p:nvSpPr>
        <p:spPr>
          <a:xfrm>
            <a:off x="1033138" y="1207363"/>
            <a:ext cx="10125723" cy="545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인터넷 연결이 끊어질 때 마다 즉시 접속상태를 변경하는 것은 지나치므로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박동</a:t>
            </a:r>
            <a:r>
              <a:rPr lang="en-US" altLang="ko-KR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(heartbeat)</a:t>
            </a:r>
            <a:r>
              <a:rPr lang="ko-KR" altLang="en-US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검사를 사용</a:t>
            </a:r>
            <a:endParaRPr lang="en-US" altLang="ko-KR" sz="1600" u="sng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28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7D400-E3B8-0B52-2C45-8BD40001E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B2E58-8DA3-41B1-9CCA-0E356033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접속상태 정보를 전송하는 법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35D94BE-295F-4F25-2A45-3330FDE095A3}"/>
              </a:ext>
            </a:extLst>
          </p:cNvPr>
          <p:cNvSpPr txBox="1">
            <a:spLocks/>
          </p:cNvSpPr>
          <p:nvPr/>
        </p:nvSpPr>
        <p:spPr>
          <a:xfrm>
            <a:off x="1033138" y="1207363"/>
            <a:ext cx="10125723" cy="545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발행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구독 모델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(Publish-subscribe model)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각각의 친구 관계 마다 채널을 하나씩 둠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소규모 그룹이 아닌 경우에는 비용이나 시간이 많이 걸림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BF918E-8C80-4E6B-8147-618D9280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099" y="2833918"/>
            <a:ext cx="52578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2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8A49E-0465-2914-1F43-72EB2DAC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0CFD-F608-7FCB-0326-F736F30F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클라이언트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채팅 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82E89-E94D-F0E5-E7B4-A66B7B7C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2814221"/>
            <a:ext cx="10125723" cy="3808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서비스가 하는 일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클라이언트들로부터 메시지 수신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 수신자 결정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수신자가 온라인 상태일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메시지 전달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수신자가 오프라인 상태일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접속할 때까지 해당 메시지 보관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클라이언트끼리 통신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0BE496-98ED-7760-248C-3AB922CB8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356675"/>
            <a:ext cx="4943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9B6E-E1F3-1887-B4DF-7E70633DA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738C-615A-62E0-5460-E07D9110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어떤 통신 프로토콜을 사용할 것인지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83AEF-2BF4-4916-4A7D-4FC514F2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프로토콜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 전송용으로는 괜찮음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keep-alive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헤더를 사용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응답 헤더에 </a:t>
            </a:r>
            <a:r>
              <a:rPr lang="en-US" altLang="ko-KR" sz="1600" b="0" i="0" u="sng" dirty="0">
                <a:solidFill>
                  <a:srgbClr val="383838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Keep-Alive: timeout=5, max=10</a:t>
            </a:r>
            <a:r>
              <a:rPr lang="en-US" altLang="ko-KR" sz="1600" b="0" i="0" dirty="0">
                <a:solidFill>
                  <a:srgbClr val="383838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b="0" i="0" dirty="0">
                <a:solidFill>
                  <a:srgbClr val="383838"/>
                </a:solidFill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포함</a:t>
            </a:r>
            <a:endParaRPr lang="en-US" altLang="ko-KR" sz="1600" b="0" i="0" dirty="0">
              <a:solidFill>
                <a:srgbClr val="383838"/>
              </a:solidFill>
              <a:effectLst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38383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timeout</a:t>
            </a:r>
            <a:r>
              <a:rPr lang="ko-KR" altLang="en-US" sz="1600" dirty="0">
                <a:solidFill>
                  <a:srgbClr val="38383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지정된 시간 동안 연결을 계속 유지할 수 있음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max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 만큼 요청을 보낼 수 있음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TCP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핸드셰이크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횟수가 줄어듦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But,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서버가 클라이언트로 임의의 시점에 메시지를 보내는 데에는 부적합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16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F339-AC18-A6E2-5AA3-F84B115F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9CBA6-BB64-A1C7-AFC0-6503A9E2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폴링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A3CA2-EE7C-5D36-C979-51D1E632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923278"/>
            <a:ext cx="10125723" cy="569946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클라이언트가 주기적으로 서버에게 새 메시지가 있는지 물어보는 방법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답해줄 메시지가 없으면 비용과 서버 자원이 낭비됨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51BAEA-4EC2-4732-D004-3A778D6C9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63" y="1667862"/>
            <a:ext cx="4426074" cy="49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3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31C9C-7B13-CAF4-FB39-CE3EFFCBB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35D20-8A0D-66C9-434E-1E14EA02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롱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폴링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8B509-34F9-D2CC-95BC-384A6E669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199" y="1905968"/>
            <a:ext cx="10125723" cy="56994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폴링과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비슷하나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 메시지가 반환되거나 타임아웃 될 때까지 연결 유지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약점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서버가 여러 대일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메시지를 받은 서버와 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메시지를 받을 클라이언트와 롱 폴링으로 연결된 서버가 다를 수 있다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 입장에서는 클라이언트가 연결을 해제했는지 알 수 없다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비용과 자원 낭비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7ED363-52E6-3F98-E04C-E56BAF3B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1" y="1263172"/>
            <a:ext cx="49530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6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186A8-1C7B-E5B6-EBB0-D6FAE7767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2F9AD-DC10-6D41-26A4-DC6437C3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웹소켓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(WebSocket)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5EAD1-FE4D-3ABA-200F-3180F140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3794"/>
            <a:ext cx="10125723" cy="52289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HTTP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연결에서 특정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핸드셰이크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절차를 거치면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웹소켓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연결이 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항구적이며 양방향 연결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서버가 클라이언트에게 비동기적으로 메시지 전송 가능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615E25-47A5-C982-25C4-8585F2FDE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2845129"/>
            <a:ext cx="5286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3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E6F1A-FB17-E574-8E31-D7FA6138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94169-B1A9-DC3C-DBB8-8F0442F9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웹소켓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(WebSocket)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49911-3299-9C1B-ABE1-A080D9F0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3794"/>
            <a:ext cx="10125723" cy="52289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메시지를 보내고 받을 때 동일한 프로토콜을 사용할 수 있음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설계와 구현이 단순해짐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 측에서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웹소켓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연결 관리를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잘해야함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3F0ED-905A-2D9E-079A-353D451D8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01" y="2870030"/>
            <a:ext cx="38385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9CAC1-34E5-711F-7BBE-47812774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2C095-49DC-F46E-5F96-547E1D27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개략적인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설계안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8B00D-53B9-FD9F-A3F9-94E9E0AC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235" y="1245031"/>
            <a:ext cx="10125723" cy="52289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무상태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서비스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회원가입 등 처리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 탐색 서비스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클라이언트가 접속할 채팅 서버의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DNS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호스트명을 클라이언트에게 전달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상태 유지 서비스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채팅 서비스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클라이언트가 채팅 서버와 독립적인 네트워크 연결을 유지함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3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 서비스 연동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푸시 알림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 메시지를 받았을 때 알림을 보내야 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6D085B-AA27-79DC-C87D-478D3EEFE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6" y="1199626"/>
            <a:ext cx="4532430" cy="49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8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687</Words>
  <Application>Microsoft Office PowerPoint</Application>
  <PresentationFormat>와이드스크린</PresentationFormat>
  <Paragraphs>142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KoPub돋움체 Light</vt:lpstr>
      <vt:lpstr>맑은 고딕</vt:lpstr>
      <vt:lpstr>KoPub돋움체 Medium</vt:lpstr>
      <vt:lpstr>Arial</vt:lpstr>
      <vt:lpstr>Office 테마</vt:lpstr>
      <vt:lpstr> 채팅 시스템 설계</vt:lpstr>
      <vt:lpstr>요구사항</vt:lpstr>
      <vt:lpstr>클라이언트 - 채팅 서비스</vt:lpstr>
      <vt:lpstr>어떤 통신 프로토콜을 사용할 것인지?</vt:lpstr>
      <vt:lpstr>폴링</vt:lpstr>
      <vt:lpstr>롱 폴링</vt:lpstr>
      <vt:lpstr>웹소켓 (WebSocket)</vt:lpstr>
      <vt:lpstr>웹소켓 (WebSocket)</vt:lpstr>
      <vt:lpstr>개략적인 설계안</vt:lpstr>
      <vt:lpstr>개략적인 설계안</vt:lpstr>
      <vt:lpstr>어떤 DB를 사용할 것인지?</vt:lpstr>
      <vt:lpstr>어떤 DB를 사용할 것인지?</vt:lpstr>
      <vt:lpstr>메시지 데이터 모델</vt:lpstr>
      <vt:lpstr>서비스 탐색 기능</vt:lpstr>
      <vt:lpstr>1:1 채팅에서 메시지 흐름</vt:lpstr>
      <vt:lpstr>여러 디바이스 사이에서 메시지 동기화</vt:lpstr>
      <vt:lpstr>소규모 그룹 채팅에서의 메시지 흐름</vt:lpstr>
      <vt:lpstr>접속상태 표시</vt:lpstr>
      <vt:lpstr>접속상태 표시</vt:lpstr>
      <vt:lpstr>접속상태를 변경하는 방식</vt:lpstr>
      <vt:lpstr>접속상태 정보를 전송하는 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Yunji Park</dc:creator>
  <cp:lastModifiedBy>Yunji Park</cp:lastModifiedBy>
  <cp:revision>178</cp:revision>
  <dcterms:created xsi:type="dcterms:W3CDTF">2025-03-04T14:22:54Z</dcterms:created>
  <dcterms:modified xsi:type="dcterms:W3CDTF">2025-05-01T13:08:04Z</dcterms:modified>
</cp:coreProperties>
</file>