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1f35f66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1f35f66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1f35f66f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b1f35f66f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1f35f66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b1f35f66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1f35f66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1f35f66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b1f35f66f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b1f35f66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b1f35f66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b1f35f66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1f35f66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b1f35f66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b1f35f66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b1f35f66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b1f35f66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b1f35f66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b1f35f66f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b1f35f66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1f35f6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1f35f6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b1f35f66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b1f35f66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39a3969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39a396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b1f35f66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b1f35f66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1f35f66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b1f35f66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eb1c5d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eb1c5d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b1c5d1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b1c5d1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b1f35f66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b1f35f66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1f35f66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b1f35f66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b1f35f66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b1f35f66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장. 분산 시스템을 위한 유일 ID 생성기 설계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UUID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UUID는 서버 간 조율 없이 독립적으로 생성 가능 하다.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889350"/>
            <a:ext cx="6448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장점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서버 사이의 조율이 필요 없으니 동기화 이슈도 없다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규모 확장도 쉽다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889350"/>
            <a:ext cx="6448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단점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길이가 128비트다. 요구 사항은 64비트 였음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시간순으로 정렬할 수 없다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숫자가 아닌 값도 들어갈 수 있음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889350"/>
            <a:ext cx="6448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티켓 서버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auto_increment 기능을 갖춘 데이터베이스 서버를 중앙 집중형으로 사용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653825"/>
            <a:ext cx="50768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장점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유일성이 보장되는 오직 숫자로만 이루어진 ID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구현하기 쉽고, 중소 규모 애플리케이션에 적당함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653825"/>
            <a:ext cx="50768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단점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티켓 서버가 SPOF가 된다</a:t>
            </a:r>
            <a:endParaRPr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653825"/>
            <a:ext cx="50768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2461575"/>
            <a:ext cx="8520600" cy="23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트위터 스노플레이크 접근법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일단 64비트를 위와 같이 5개의 섹션으로 나눈다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사인 비트: 음수와 양수 구분에 쓸 수도 있다. 단 지금은 쓸데가 없다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타임 스탬프: epoch 이후로 몇 밀리초가 지났는지에 대한 값. epoch을 언제로 잡을지는 선택의 문제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데이터센터 ID: 5비트 = 32개의 데이터 센터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서버 ID: 5비트 = 32개의 서버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일련번호: ID를 생성할 때 마다 1씩 증가. 1 밀리초가 경과할 때 마다 0으로 초기화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714625"/>
            <a:ext cx="54959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결국 위와 같은 구조에서 ID 생성 방식만 트위터 스노플레이크 적용하면 되는건가?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889350"/>
            <a:ext cx="64484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069800"/>
            <a:ext cx="8520600" cy="30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추가로 논의할만한 내용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767350"/>
            <a:ext cx="85206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시계 동기화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아래의 경우에 서버들간 시간 차가 조금씩 날 수 있다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하나의 서버가 여러 코어에서 실행되는 경우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여러 서버가 독립된 물리 장비에서 실행되는 경우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해결방법 중 </a:t>
            </a:r>
            <a:r>
              <a:rPr b="1" lang="ko" sz="1900"/>
              <a:t>NTP</a:t>
            </a:r>
            <a:r>
              <a:rPr lang="ko" sz="1900"/>
              <a:t> 프로토콜이 유명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/>
              <a:t>인터넷을 통해 표준 시간 서버와 동기화하는 프로토콜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900"/>
              <a:t>NTP</a:t>
            </a:r>
            <a:r>
              <a:rPr lang="ko" sz="1900"/>
              <a:t>는 지속적으로 시간을 맞춰주지만, 네트워크 지연으로 인해 약간의 오차가 발생할 수 있음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/>
              <a:t>분산 시스템에서 사용될 </a:t>
            </a:r>
            <a:r>
              <a:rPr b="1" lang="ko" sz="2500"/>
              <a:t>유일 ID 생성기</a:t>
            </a:r>
            <a:r>
              <a:rPr lang="ko" sz="2500"/>
              <a:t>를 만들어 주세요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767350"/>
            <a:ext cx="85206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/>
              <a:t>각 섹션의 길이 최적화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동시성이 낮고 수명이 긴 애플리케이션이라면?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일련번호 섹션의 길이를 줄이고 타임스탬프 절의 길이를 늘리는게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운영하기 편할 확률이 높음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 strike="sngStrike"/>
              <a:t>41비트만 해도 밀리초를 표현하면 약 69.73년 동안 사용할 수 있음.</a:t>
            </a:r>
            <a:endParaRPr sz="2000" strike="sngStrik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311700" y="767350"/>
            <a:ext cx="85206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500"/>
              <a:t>끝</a:t>
            </a:r>
            <a:endParaRPr sz="2000" strike="sng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069800"/>
            <a:ext cx="8520600" cy="30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어떻게 구현 하겠는가?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책에서도 계속 얘기하지만 다짜고짜 아는 것만 설명하지 마라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커뮤니케이션을 통해 요구 사항을 이해하고 모호함을 해소해야 한다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461575"/>
            <a:ext cx="8520600" cy="21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모호함이 어느정도 해소된 결과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ID는 유일해야 한다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ID는 숫자로만 구성되어야 한다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ID는 64비트로 표현될 수 있는 값이어야 한다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ID는 발급 날짜에 따라 정렬 가능해야 한다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000"/>
              <a:t>초당 10,000개의 ID를 만들 수 있어야 한다</a:t>
            </a:r>
            <a:endParaRPr sz="10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925" y="460163"/>
            <a:ext cx="1800150" cy="1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513" y="292963"/>
            <a:ext cx="2028966" cy="21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395075"/>
            <a:ext cx="8520600" cy="4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다중 마스터 복제(multi-master replication)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/>
              <a:t>UUID(Universally Unique Identifier)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/>
              <a:t>티켓 서버(ticket server)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/>
              <a:t>트위터 스노플레이크(twitter snowflake) 접근법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다중 마스터 복제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DB의 auto_increment 기능을 활용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DB 서버수가 </a:t>
            </a:r>
            <a:r>
              <a:rPr b="1" lang="ko"/>
              <a:t>k</a:t>
            </a:r>
            <a:r>
              <a:rPr lang="ko"/>
              <a:t>개일 때, 각 DB의 auto_increment 증가 값은 </a:t>
            </a:r>
            <a:r>
              <a:rPr b="1" lang="ko"/>
              <a:t>k</a:t>
            </a:r>
            <a:r>
              <a:rPr lang="ko"/>
              <a:t>로 한다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372725"/>
            <a:ext cx="477202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372725"/>
            <a:ext cx="47720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장점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규모 확장성 문제 해결 가능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DB </a:t>
            </a:r>
            <a:r>
              <a:rPr lang="ko"/>
              <a:t>수를 늘리면 초당 생산 가능 ID 수도 늘릴 수 있다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372725"/>
            <a:ext cx="47720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3365700"/>
            <a:ext cx="8520600" cy="14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단점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여러 데이터 센터에 걸쳐 늘리기는 어렵다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ID의 유일성은 보장되지만, 시간의 흐름에 맞춰 커지도록 보장 불가능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DB 서버 추가, 삭제할 때 문제 없도록 만들기 어렵다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2571750"/>
            <a:ext cx="8520600" cy="24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UUID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128비트의 랜덤한 값으로 ID를 만든 것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ko" sz="1500"/>
              <a:t>중복 UUID가 1개 생길 확률을 50%로 끌어 올리려면 초당 10억개의 UUID를 100년 동안 계속 만들어야 한다.</a:t>
            </a:r>
            <a:endParaRPr i="1" sz="1500"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25" y="684225"/>
            <a:ext cx="5492558" cy="20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