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80" r:id="rId3"/>
    <p:sldId id="334" r:id="rId4"/>
    <p:sldId id="335" r:id="rId5"/>
    <p:sldId id="340" r:id="rId6"/>
    <p:sldId id="338" r:id="rId7"/>
    <p:sldId id="337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4" r:id="rId21"/>
    <p:sldId id="353" r:id="rId22"/>
  </p:sldIdLst>
  <p:sldSz cx="12192000" cy="6858000"/>
  <p:notesSz cx="6858000" cy="9144000"/>
  <p:embeddedFontLst>
    <p:embeddedFont>
      <p:font typeface="KoPub돋움체 Light" panose="02020603020101020101" pitchFamily="18" charset="-127"/>
      <p:regular r:id="rId24"/>
    </p:embeddedFont>
    <p:embeddedFont>
      <p:font typeface="KoPub돋움체 Medium" panose="02020603020101020101" pitchFamily="18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40C8"/>
    <a:srgbClr val="4A349C"/>
    <a:srgbClr val="914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0D498-20EF-4BAB-B9E1-45B44D93EC2C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DE62B-DC9A-43EE-953E-73DD395DC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896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BADDD-0D0F-5163-E144-FDCEB9378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8BFC9D-A78C-BCF9-8BA1-CA86F3B6C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A2699F6-FB42-4204-33EA-80E29B12B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96FE86-6308-5BE2-65DD-82492EE7D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984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48FBF-912D-2E18-0D71-DC626A4CE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7B0552A-AD41-8315-E06B-90BA04AE85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358560-52E4-9F33-DFC7-5E5A0D82F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B75BF-5A17-4A93-5947-F25A0D37A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1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D5F6D-F88B-E759-62FC-AF7EB9F50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3249EF-9730-946C-2B8C-DE37EF7CC9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01ED2A-EE4D-B9AB-149D-83239D630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D03EF2-6F0B-2F2C-573D-6D35F60BE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25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BEA20-49C7-918D-53FE-5E3B02126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FEC0B7D-318C-58A0-9174-AC526B1A3A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59F4A24-79B3-EB38-D9DF-C93E89BCB8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B5EA1D-C95D-3AC3-F997-04C9AD36A4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82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3345B-552B-8CD3-885B-1B476C9CA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97545FD-F0B4-E2FD-283B-B844EE65DD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D4F82E-9514-615F-97DE-483720768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43B0B0-4024-146F-9F15-8E912290D5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43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69816-B15C-4C1A-8893-2E81709D1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82EACC-8431-822F-BA99-B51F0ABDF6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CA2C4CF-2599-5E43-64AF-586F52C80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A2C9F2-5FF4-37E9-3921-C86F306BE5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66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51E1D-FD36-37ED-4F53-CD878043F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3919596-7819-024B-EDA2-2D02192BC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774D4C7-04B1-585E-7E91-E77E6B9C7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7D4EFE-A26B-2DED-DCC7-12CBEA6C0F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210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8E345-48E3-96A1-A6DD-F59CBC470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4EC10D-C18D-1ACD-A831-92637848AC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83AD7A-0727-4381-CA34-96F5DEF232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B1639-1DDC-7FCA-4FBC-C1B2C30F77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933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378E6-9707-BA18-EB76-31411764F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BDBE32-AFF9-F0E2-0F33-E811F3A0BF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55D1D48-2BDB-FDD3-E8E7-8CE4A30E4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1F5C2F-EBA0-8D38-9E95-F070DA7303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053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E2B22-7D1C-530C-2AAD-260697389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797336-06AE-251F-27B8-B9BD0917BD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B0C26F-04FE-DD37-4199-5B8DB4727C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8ADDF1-5BC0-6E47-ED70-1951AC290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18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90147-7A9E-A88D-553D-CD1322005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EFFA01-9BF2-C2EC-7D7C-9B5005AF50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DAE3D78-CA2A-09CF-0FEE-66B1D8A45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8A2201-8F3F-5884-FAA3-1C572C10E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2E743-AB61-7AC4-A5B0-4444BC6E9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B4A79AD-C1B7-230C-F85F-466F5FD1D3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2813E32-2970-7EDA-5F46-6BBD843C55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17744A-A022-358A-A9F8-EA54F3BD5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541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550FF-AA13-431E-E9FC-18B31C420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C84383D-DAC3-45FF-2CB1-2424502BEC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EE8C59B-C154-AE4A-0F3E-68B7C22D9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2F374D-926C-C08E-E87F-56E2AE9A6D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8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51329-9C21-B5D9-93D8-219EAF9C7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C7C69B-C109-0614-68CB-D99633DA2D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0ADA4B0-20D6-2137-47AE-AC2CAC4CE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D7EB34-F31F-B6FD-AA2E-81D9B8FE8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135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872BB-45F5-D6E0-E903-0E1806325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A14E5D-FA80-AFF1-5E19-032BFCAF38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DA83426-6A48-B79D-04A2-1F5E859EB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787BB3-6A1F-5E35-0910-07557D844F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D75DB-D3A7-7174-F0F6-B90E2AAD5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F5A2B38-273C-2261-77F3-99A2FC83BC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02847A1-178A-98C1-35A0-2103D47754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70642E-7D10-2A43-0B35-E1F35BB11E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351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A9137-4264-96E4-DFD8-284577706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43935D6-A65A-7267-A9F3-57D2C58A85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9BB52B3-F123-4E4D-B7CD-32B4373AD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C2135F-6FC1-429B-3FE5-0EEB05C84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657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841B2-C741-44E2-D62C-FF7595F1E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27AD75B-B616-F774-DE44-1D57A457B5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EE277D-75D6-44C8-B83C-AD5A5D63E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B92902-6682-A75E-9460-A5197C1C24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919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69B56-84FB-D3E2-9DCF-86B588291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A305A1D-3A9D-A885-EFFF-9F581DBFE9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1D31374-74E9-327B-E3B8-3F209BC1C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901826-7298-3C8B-16C4-4776726382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762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8ACAF-5D5C-5AA3-164A-DF2DCC30E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EFD5782-4EAB-CA3A-C554-D685DE2041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7F52EAE-E12B-8E3A-073D-4FB6B98A7E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FA87A2-CCF6-5794-DBF7-8B14428B99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2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D65BA-5189-A48F-3470-C6E3822FC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568DF3-52E8-1444-5112-83298C56D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7F0273-5725-DA88-A1BD-C731E7FE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84397-00E6-2C15-40CD-EE19FEDF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3C440-FBAA-013B-9C3D-F3CF578D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39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546AB-DFDF-27D5-7A6E-DE413BC3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6765A4-6E54-89E5-5B55-E5CC65BAA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2B1A8-1426-D6CD-A0FF-F39F71A4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2E2A1-1A23-D038-D7C6-3EE98443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8F198-539A-76DE-EDA2-10507BDA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2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35EF8A-758B-5F39-59DB-1639B0E9F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42968-B44A-825E-9BCD-E8DE3D121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20C43-2B19-CD59-22B1-E3A4BFA7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99C2A-7C69-86F9-8931-9035591E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B6A31-A426-0FB1-562E-5D3314E8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7B005-4EC2-9500-09FE-82888F1F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99E40-C2BB-2586-D4A8-1F94E28D5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F5BF4-9A4C-2568-8EE0-A0994040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AF570D-8261-30C6-73D7-8EBEB737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2FBA4-5CE4-13AB-ECB3-B747457E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96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3611-38EF-0FA5-99EA-8AAF2B45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09F49-F35F-4A79-F751-FCE0405E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E3160-DEF8-0412-B9A1-383D8ABC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1BEBE-D9E2-ED08-42BD-07430913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C4DBB-63D9-95FC-820E-E2C786F8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09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07ED5-8DF1-A37F-D06D-F950B33F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E3C73F-33B0-E8D6-DA4C-A4078E28A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35A49E-BA11-1A48-67DD-0BF4EEEDA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29E4B-08C4-A013-699F-D43B9F55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1E858-D483-DB78-A8FF-512D5761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B3039C-ED28-7DDD-F929-4A991F66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7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4EC65-64C6-C7C7-CFC8-F039396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1B9779-D17C-42B6-F578-D78039268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434D7-676B-F43A-3543-BED5D26AB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765400-338D-469D-296F-22C37390D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244B0F-39C4-0295-60FB-5990C8027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455FC3-0D21-632B-77C6-0843C08B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86AF20-46B0-919F-FCD1-4E44AB12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40E734-8B16-8CD2-0A2D-B135FA92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6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C206-7E9F-779A-051C-6F13B9B7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458B33-6287-07CE-A9AF-0C22A79A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BD7CC1-5D53-519E-1D08-2AC5D854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44F96C-422D-02B9-E048-3390308D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6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75751B-9B87-483F-F8F4-D9E541D6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9129D5-429D-5DE1-B230-64EA5A6B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24A3B4-CE72-A432-768C-4C0ECD22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53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608DA-E386-3858-FF02-8D287761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90E14-7CCA-0576-63E3-587140332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63C720-CAB9-F8BB-719A-9EF056224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81B8A1-47C6-D843-2B0F-D0E7138F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F82FAB-261C-F599-0A52-4259523C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668BB-42EA-B851-5E05-068BD12C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97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DE607-811A-4411-E999-047DF189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8ABAF9-482E-B289-3F7E-1B0CD4CD2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156AB9-A71F-1C25-6F55-EE6BD31B9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E42776-E12C-8EC6-2E58-50479257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2B16CF-7DA3-7A4A-367C-8B42F078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33FDDE-B804-F324-4CB6-BCB0CD4D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24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A2E8EC-A00F-85B9-9B88-6D3C04D6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FA436D-66DE-9768-B594-8A21A4ED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98B56-0AEA-1051-A1DD-8C430951C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4E858-5EB1-4672-9979-C6C5A842E2A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50DB5-869A-009B-6315-ABB6A049C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798A7-38BB-4B01-BB08-518AD9DB1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24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74B62-DC1E-C6B9-3AE7-1055C1B0F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ko-KR" sz="4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4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채팅 시스템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404B9B-DD30-7306-A969-1DF399721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480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E73F4-6CDA-18CD-B0B8-99E69EFB3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59E9D-F14F-33CA-5994-18315FCE2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개략적인 </a:t>
            </a:r>
            <a:r>
              <a:rPr lang="ko-KR" altLang="en-US" sz="28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설계안</a:t>
            </a:r>
            <a:endParaRPr lang="ko-KR" altLang="en-US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D987E-48CC-9D1C-68C9-CF2E23017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2206" y="5264770"/>
            <a:ext cx="10125723" cy="52289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채팅 이력 보관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AA2B1-C6CA-2D76-6592-411D9EA2E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74" y="1245031"/>
            <a:ext cx="4630783" cy="48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0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3473C-F398-125B-73D1-20C3103AD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41EBC-9140-AE1E-79BC-DAC69DC0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어떤 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DB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사용할 것인지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  <a:endParaRPr lang="ko-KR" altLang="en-US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0CA25-7FF9-E785-9516-7BD6F897E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8" y="1398844"/>
            <a:ext cx="10125723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일반적인 데이터 </a:t>
            </a: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 </a:t>
            </a: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관계형 </a:t>
            </a: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사용자 프로파일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설정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친구 목록 등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다중화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or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샤딩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사용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69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C22DE-B3D6-37A2-F687-B1C0DE6A3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C3DA6-9ED5-9EF9-C1B4-916D9454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어떤 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DB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사용할 것인지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  <a:endParaRPr lang="ko-KR" altLang="en-US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CEFE5-FA84-1D65-87A0-15F3C2DBF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8" y="1398844"/>
            <a:ext cx="10125723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채팅 이력 데이터 </a:t>
            </a: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 NoSQL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채팅 이력 데이터의 특징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양이 많으나 보통 최근의 데이터만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보게됨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멘션되었거나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검색된 메시지로 점프할 수도 있어야 함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NoSQL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장점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수평적 규모확장이 쉬움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latency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 낮음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관계형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DB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경우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롱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테일에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해당하는 데이터에는 인덱스를 사용 못하여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random access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비용이 늘어남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페이스북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디스코드가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사용중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995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9854A-2C04-DF3A-86ED-5D1CAA542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E23AF-8859-75BA-DA9E-161593E4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메시지 데이터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6D27F-712A-A762-469C-F7950D039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38" y="3338003"/>
            <a:ext cx="10125723" cy="332024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왼쪽</a:t>
            </a: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1:1 </a:t>
            </a: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채팅을 위한 메시지 테이블</a:t>
            </a: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PK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message_id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메시지 순서를 정함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오른쪽</a:t>
            </a: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</a:t>
            </a: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그룹</a:t>
            </a: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채팅을 위한 메시지 테이블</a:t>
            </a: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복합키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channel_id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en-US" altLang="ko-KR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message_id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channel_id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는 파티션 키로도 사용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F1719A-3528-F75B-6F80-B5EAC1165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827" y="1323975"/>
            <a:ext cx="6105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39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283AD-8F7F-90F7-CC1E-A549BE9A9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27C86-96E9-2950-7B8E-4C727D01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서비스 탐색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F3C5B-5E5B-DF5D-C938-54EA8F16F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501" y="2725093"/>
            <a:ext cx="9911457" cy="37488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클라이언트에게 가장 적합한 채팅 서버를 추천함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클라이언트의 지리적 위치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서버 용량 등을 고려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아파치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주키퍼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(Apache Zookeeper)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 널리 쓰임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883679-DDB0-235D-4964-EF86B6308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28" y="1128605"/>
            <a:ext cx="46958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2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FEA9B-8111-9F45-7168-EA9CAF59F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63D7F-9632-F8B5-8517-0DD21A5D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1:1 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채팅에서 메시지 흐름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566B6D-C116-CC55-9C1E-FAE57120A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996" y="1343905"/>
            <a:ext cx="50387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06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4532F-CF7E-2018-7D35-0EFC3BBCE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7571F-4ABB-1D7A-3689-E8D46FCF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여러 디바이스 사이에서 메시지 동기화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BC31E7-0AD7-6BFE-B6BF-6D8BDF0E0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68"/>
          <a:stretch/>
        </p:blipFill>
        <p:spPr>
          <a:xfrm>
            <a:off x="3306239" y="1295121"/>
            <a:ext cx="4994383" cy="311708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8270A7C-10C0-3DF5-2789-2141DF3FF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38" y="4412201"/>
            <a:ext cx="10125723" cy="224604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cur_max_message_id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해당 단말에서 관측된 가장 최신 메시지의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ID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추적하는 변수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NoSQL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에서 아래의 새 메시지를 가져와서 동기화함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수신자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ID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와 사용자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ID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 같은 메시지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ID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 </a:t>
            </a:r>
            <a:r>
              <a:rPr lang="en-US" altLang="ko-KR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cur_max_message_id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보다 큰 메시지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4902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D50C5-A179-4207-4FAA-F5B73A0A3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0AF6-9966-BB8F-BCE0-C9F4CBC10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소규모 그룹 채팅에서의 메시지 흐름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7E7D1E6-A2F1-B22B-6BCA-9DB1F3130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38" y="1402673"/>
            <a:ext cx="10125723" cy="525557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각 사용자의 메시지 동기화 큐가 각각에 할당된 메시지 수신함 같은 역할을 함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똑같은 메시지를 모든 사용자의 큐에 복사해야 하므로 소규모 그룹 채팅에 적합함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B56247-2EA0-307F-0E48-4D88F08B0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71" y="2505105"/>
            <a:ext cx="3900454" cy="38480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86FB95-99BB-0F1A-25C1-911524DF3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228" y="2762558"/>
            <a:ext cx="4733037" cy="314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36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2398B-652F-2CC7-CF81-EFD63C66B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AA034-82CE-D902-1134-E46B6214B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접속상태 표시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53D0E9B-DA95-08E0-9D57-A9896010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38" y="1331651"/>
            <a:ext cx="10125723" cy="53266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로그인</a:t>
            </a: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클라이언트와 실시간 서비스 서버 사이에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웹소켓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연결이 맺어지면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접속상태 서버가 사용자의 상태를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NoSQL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 저장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해당 사용자를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접속중으로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표시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6D0C89-FE6C-7E81-55FB-A8EFE262D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636" y="1944210"/>
            <a:ext cx="50387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48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68C3D-73FE-8E56-822B-C8C779D4B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2666E-B712-ED0C-26E8-DE191C2F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접속상태 표시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65F2CB-E382-674D-7A9C-A4F140CB7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38" y="1331651"/>
            <a:ext cx="10125723" cy="53266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로그아웃</a:t>
            </a: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로그아운하면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NoSQL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상태 데이터 업데이트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해당 사용자를 미접속으로 표시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FFF49B-F685-4E05-13CC-7766D832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36" y="2055966"/>
            <a:ext cx="54959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3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12327-FCBD-0BBA-D735-FEA48E816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730F3-2FEF-E388-FE3F-CDA4A046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DABB6-A244-8602-32DC-D12BED4C3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8" y="1398844"/>
            <a:ext cx="10125723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응답지연이 낮은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1:1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채팅 기능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최대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100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명까지 참여 가능한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그룹 채팅 기능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사용자 접속상태 표시 기능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하나의 계정으로 다양한 단말에 동시 접속 지원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푸시 알림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모바일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웹 지원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DAU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기준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천만명까지 처리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텍스트 메시지만 지원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메시지 길이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100,000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자 이내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채팅 이력은 영구히 보관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8606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EB585-6521-482F-97B6-CCCC4284D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1B335-5532-AC7F-0CA9-825494E6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접속상태를 변경하는 방식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C50BAE-0D29-3957-5C5B-4DC46B6CB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922" y="2121946"/>
            <a:ext cx="5524500" cy="44386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C822542-4CBE-6BF4-4EF0-046DBD8EE19D}"/>
              </a:ext>
            </a:extLst>
          </p:cNvPr>
          <p:cNvSpPr txBox="1">
            <a:spLocks/>
          </p:cNvSpPr>
          <p:nvPr/>
        </p:nvSpPr>
        <p:spPr>
          <a:xfrm>
            <a:off x="1033138" y="1207363"/>
            <a:ext cx="10125723" cy="5450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인터넷 연결이 끊어질 때 마다 즉시 접속상태를 변경하는 것은 지나치므로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u="sng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박동</a:t>
            </a:r>
            <a:r>
              <a:rPr lang="en-US" altLang="ko-KR" sz="1600" u="sng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(heartbeat)</a:t>
            </a:r>
            <a:r>
              <a:rPr lang="ko-KR" altLang="en-US" sz="1600" u="sng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검사를 사용</a:t>
            </a:r>
            <a:endParaRPr lang="en-US" altLang="ko-KR" sz="1600" u="sng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286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7D400-E3B8-0B52-2C45-8BD40001E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B2E58-8DA3-41B1-9CCA-0E356033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접속상태 정보를 전송하는 법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35D94BE-295F-4F25-2A45-3330FDE095A3}"/>
              </a:ext>
            </a:extLst>
          </p:cNvPr>
          <p:cNvSpPr txBox="1">
            <a:spLocks/>
          </p:cNvSpPr>
          <p:nvPr/>
        </p:nvSpPr>
        <p:spPr>
          <a:xfrm>
            <a:off x="1033138" y="1207363"/>
            <a:ext cx="10125723" cy="5450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발행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구독 모델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(Publish-subscribe model)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각각의 친구 관계 마다 채널을 하나씩 둠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소규모 그룹이 아닌 경우에는 비용이나 시간이 많이 걸림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BF918E-8C80-4E6B-8147-618D92804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99" y="2833918"/>
            <a:ext cx="52578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2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8A49E-0465-2914-1F43-72EB2DAC3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10CFD-F608-7FCB-0326-F736F30F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클라이언트 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채팅 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82E89-E94D-F0E5-E7B4-A66B7B7CC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8" y="2814221"/>
            <a:ext cx="10125723" cy="38085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채팅 서비스가 하는 일</a:t>
            </a: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클라이언트들로부터 메시지 수신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메시지 수신자 결정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수신자가 온라인 상태일 경우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메시지 전달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수신자가 오프라인 상태일 경우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접속할 때까지 해당 메시지 보관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클라이언트끼리 통신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0BE496-98ED-7760-248C-3AB922CB8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1356675"/>
            <a:ext cx="49434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6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59B6E-E1F3-1887-B4DF-7E70633DA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C738C-615A-62E0-5460-E07D9110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어떤 통신 프로토콜을 사용할 것인지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  <a:endParaRPr lang="ko-KR" altLang="en-US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83AEF-2BF4-4916-4A7D-4FC514F25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8" y="1398844"/>
            <a:ext cx="10125723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HTTP </a:t>
            </a: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프로토콜</a:t>
            </a: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메시지 전송용으로는 괜찮음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keep-alive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헤더를 사용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응답 헤더에 </a:t>
            </a:r>
            <a:r>
              <a:rPr lang="en-US" altLang="ko-KR" sz="1600" b="0" i="0" u="sng" dirty="0">
                <a:solidFill>
                  <a:srgbClr val="383838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Keep-Alive: timeout=5, max=10</a:t>
            </a:r>
            <a:r>
              <a:rPr lang="en-US" altLang="ko-KR" sz="1600" b="0" i="0" dirty="0">
                <a:solidFill>
                  <a:srgbClr val="383838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600" b="0" i="0" dirty="0">
                <a:solidFill>
                  <a:srgbClr val="383838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포함</a:t>
            </a:r>
            <a:endParaRPr lang="en-US" altLang="ko-KR" sz="1600" b="0" i="0" dirty="0">
              <a:solidFill>
                <a:srgbClr val="383838"/>
              </a:solidFill>
              <a:effectLst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solidFill>
                  <a:srgbClr val="38383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timeout</a:t>
            </a:r>
            <a:r>
              <a:rPr lang="ko-KR" altLang="en-US" sz="1600" dirty="0">
                <a:solidFill>
                  <a:srgbClr val="38383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지정된 시간 동안 연결을 계속 유지할 수 있음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max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값 만큼 요청을 보낼 수 있음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TCP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핸드셰이크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횟수가 줄어듦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But,</a:t>
            </a: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서버가 클라이언트로 임의의 시점에 메시지를 보내는 데에는 부적합</a:t>
            </a: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16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DF339-AC18-A6E2-5AA3-F84B115F2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9CBA6-BB64-A1C7-AFC0-6503A9E2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폴링</a:t>
            </a:r>
            <a:endParaRPr lang="ko-KR" altLang="en-US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FA3CA2-EE7C-5D36-C979-51D1E6324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8" y="923278"/>
            <a:ext cx="10125723" cy="569946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클라이언트가 주기적으로 서버에게 새 메시지가 있는지 물어보는 방법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답해줄 메시지가 없으면 비용과 서버 자원이 낭비됨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51BAEA-4EC2-4732-D004-3A778D6C9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963" y="1667862"/>
            <a:ext cx="4426074" cy="494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3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31C9C-7B13-CAF4-FB39-CE3EFFCBB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35D20-8A0D-66C9-434E-1E14EA02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롱 </a:t>
            </a:r>
            <a:r>
              <a:rPr lang="ko-KR" altLang="en-US" sz="28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폴링</a:t>
            </a:r>
            <a:endParaRPr lang="ko-KR" altLang="en-US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8B509-34F9-D2CC-95BC-384A6E669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0199" y="1905968"/>
            <a:ext cx="10125723" cy="569946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폴링과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비슷하나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새 메시지가 반환되거나 타임아웃 될 때까지 연결 유지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약점</a:t>
            </a: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서버가 여러 대일 경우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메시지를 받은 서버와 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 메시지를 받을 클라이언트와 롱 폴링으로 연결된 서버가 다를 수 있다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서버 입장에서는 클라이언트가 연결을 해제했는지 알 수 없다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비용과 자원 낭비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7ED363-52E6-3F98-E04C-E56BAF3BA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71" y="1263172"/>
            <a:ext cx="49530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6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186A8-1C7B-E5B6-EBB0-D6FAE7767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2F9AD-DC10-6D41-26A4-DC6437C3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웹소켓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(WebSocket)</a:t>
            </a:r>
            <a:endParaRPr lang="ko-KR" altLang="en-US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5EAD1-FE4D-3ABA-200F-3180F140C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8" y="1393794"/>
            <a:ext cx="10125723" cy="522894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HTTP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연결에서 특정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핸드셰이크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절차를 거치면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웹소켓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연결이 됨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항구적이며 양방향 연결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서버가 클라이언트에게 비동기적으로 메시지 전송 가능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615E25-47A5-C982-25C4-8585F2FDE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12" y="2845129"/>
            <a:ext cx="52863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3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E6F1A-FB17-E574-8E31-D7FA61383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94169-B1A9-DC3C-DBB8-8F0442F9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웹소켓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(WebSocket)</a:t>
            </a:r>
            <a:endParaRPr lang="ko-KR" altLang="en-US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549911-3299-9C1B-ABE1-A080D9F07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8" y="1393794"/>
            <a:ext cx="10125723" cy="522894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메시지를 보내고 받을 때 동일한 프로토콜을 사용할 수 있음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설계와 구현이 단순해짐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서버 측에서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웹소켓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연결 관리를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잘해야함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D3F0ED-905A-2D9E-079A-353D451D8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001" y="2870030"/>
            <a:ext cx="38385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9CAC1-34E5-711F-7BBE-478127744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2C095-49DC-F46E-5F96-547E1D278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개략적인 </a:t>
            </a:r>
            <a:r>
              <a:rPr lang="ko-KR" altLang="en-US" sz="28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설계안</a:t>
            </a:r>
            <a:endParaRPr lang="ko-KR" altLang="en-US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58B00D-53B9-FD9F-A3F9-94E9E0AC7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235" y="1245031"/>
            <a:ext cx="10125723" cy="52289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1600" b="1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무상태</a:t>
            </a: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서비스</a:t>
            </a: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로그인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회원가입 등 처리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서비스 탐색 서비스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클라이언트가 접속할 채팅 서버의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DNS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호스트명을 클라이언트에게 전달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상태 유지 서비스</a:t>
            </a: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채팅 서비스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각 클라이언트가 채팅 서버와 독립적인 네트워크 연결을 유지함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제</a:t>
            </a: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3</a:t>
            </a: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자 서비스 연동</a:t>
            </a: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푸시 알림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새 메시지를 받았을 때 알림을 보내야 함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6D085B-AA27-79DC-C87D-478D3EEFE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26" y="1199626"/>
            <a:ext cx="4532430" cy="494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8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682</Words>
  <Application>Microsoft Office PowerPoint</Application>
  <PresentationFormat>와이드스크린</PresentationFormat>
  <Paragraphs>141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KoPub돋움체 Medium</vt:lpstr>
      <vt:lpstr>KoPub돋움체 Light</vt:lpstr>
      <vt:lpstr>맑은 고딕</vt:lpstr>
      <vt:lpstr>Arial</vt:lpstr>
      <vt:lpstr>Office 테마</vt:lpstr>
      <vt:lpstr> 채팅 시스템 설계</vt:lpstr>
      <vt:lpstr>요구사항</vt:lpstr>
      <vt:lpstr>클라이언트 - 채팅 서비스</vt:lpstr>
      <vt:lpstr>어떤 통신 프로토콜을 사용할 것인지?</vt:lpstr>
      <vt:lpstr>폴링</vt:lpstr>
      <vt:lpstr>롱 폴링</vt:lpstr>
      <vt:lpstr>웹소켓 (WebSocket)</vt:lpstr>
      <vt:lpstr>웹소켓 (WebSocket)</vt:lpstr>
      <vt:lpstr>개략적인 설계안</vt:lpstr>
      <vt:lpstr>개략적인 설계안</vt:lpstr>
      <vt:lpstr>어떤 DB를 사용할 것인지?</vt:lpstr>
      <vt:lpstr>어떤 DB를 사용할 것인지?</vt:lpstr>
      <vt:lpstr>메시지 데이터 모델</vt:lpstr>
      <vt:lpstr>서비스 탐색 기능</vt:lpstr>
      <vt:lpstr>1:1 채팅에서 메시지 흐름</vt:lpstr>
      <vt:lpstr>여러 디바이스 사이에서 메시지 동기화</vt:lpstr>
      <vt:lpstr>소규모 그룹 채팅에서의 메시지 흐름</vt:lpstr>
      <vt:lpstr>접속상태 표시</vt:lpstr>
      <vt:lpstr>접속상태 표시</vt:lpstr>
      <vt:lpstr>접속상태를 변경하는 방식</vt:lpstr>
      <vt:lpstr>접속상태 정보를 전송하는 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Yunji Park</dc:creator>
  <cp:lastModifiedBy>Yunji Park</cp:lastModifiedBy>
  <cp:revision>177</cp:revision>
  <dcterms:created xsi:type="dcterms:W3CDTF">2025-03-04T14:22:54Z</dcterms:created>
  <dcterms:modified xsi:type="dcterms:W3CDTF">2025-05-01T12:35:13Z</dcterms:modified>
</cp:coreProperties>
</file>