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anumGothicExtraBold"/>
      <p:bold r:id="rId21"/>
    </p:embeddedFont>
    <p:embeddedFont>
      <p:font typeface="Nanum Gothic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anumGothic-regular.fntdata"/><Relationship Id="rId10" Type="http://schemas.openxmlformats.org/officeDocument/2006/relationships/slide" Target="slides/slide5.xml"/><Relationship Id="rId21" Type="http://schemas.openxmlformats.org/officeDocument/2006/relationships/font" Target="fonts/NanumGothic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anum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d7696a17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d7696a17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7696a17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7696a17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d7696a17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d7696a17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7696a17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d7696a17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d7696a17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d7696a1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40093c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040093c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1f35f6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1f35f6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7696a1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7696a1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d7696a1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d7696a1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d7696a1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d7696a1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d7696a1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d7696a1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d7696a1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d7696a1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d7696a17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d7696a17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d7696a1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d7696a1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Nanum Gothic"/>
                <a:ea typeface="Nanum Gothic"/>
                <a:cs typeface="Nanum Gothic"/>
                <a:sym typeface="Nanum Gothic"/>
              </a:rPr>
              <a:t>11장. 뉴스 피드 시스템 설계</a:t>
            </a:r>
            <a:endParaRPr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499150" y="274900"/>
            <a:ext cx="8406000" cy="4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2가지 방법을 결합하도록 한다.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책에서는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쓰기 시점에 팬아웃,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읽기 시점에 팬아웃을 결합하여 장점을 취하고 단점을 버리는 전략을 취한다. 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뉴스피드를 빠르게 가져올 수 있는 것은 중요하므로 </a:t>
            </a: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대부분의 사용자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에게는 </a:t>
            </a: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푸시 모델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사용한다.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친구나 팔로어가 많은 사용자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에 대해서 </a:t>
            </a: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풀 모델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을 사용한다.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안정해시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도 추가하여 요청과 데이터를 보다 고르게 분산하여 핫키 문제를 줄인다.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754550" y="274900"/>
            <a:ext cx="5150700" cy="4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팬아웃 서비스 디테일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그래프 DB에서 친구 ID 목록 가져온다. 그래프 DB는 친구 관계나 친구 추천을 관리하기 적합하다.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사용자 설정에 따라 친구 가운데 일부를 걸러낸다. 친구 중 누군가의 피드 업데이트를 무시하기로 설정할 수 있다.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친구목록과 새 스토리의 포스팅 ID를 메시지 큐에 넣는다.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서버가 큐에서 데이터 꺼내 처리한다. 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서버는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&lt;post_id, user_id&gt; 형태로 캐시에 쓴다.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사용자 정보와 포스팅 정보를 모두 넣지 않는 이유는 메모리를 아끼기 위함. 또 캐시 메모리 크기를 적정 수준으로 유지하기 위해 캐시 크기에 제한을 둔다. 어떤 사용자가 뉴스피드에 올라온 수천개의 스토리를 모두 훑어 보는 일이 벌어질 확률은 낮다.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620838"/>
            <a:ext cx="3449751" cy="390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754550" y="274900"/>
            <a:ext cx="5150700" cy="4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피드 읽기 흐름 상세 설계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사용자가 요청 전송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로드밸런싱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서버는 뉴스피드 서비스 호출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먼저 뉴스피드 캐시에서 &lt;post_id, user_id&gt; 조회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사용자 정보, 포스팅 캐시에 요청을 통해 뉴스피드 내용을 채움 (e.g. 사용자 사진, 포스팅 콘텐츠, 사용자 이름…)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생성된 뉴스피드를 JSON 형태로 클라이언트에게 전달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5" y="694713"/>
            <a:ext cx="3615675" cy="37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754550" y="274900"/>
            <a:ext cx="5150700" cy="4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캐시 구조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책의 설계안에서는 캐시를 다섯 계층으로 나누었다.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뉴스피드: 뉴스피드 ID 보관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콘텐츠: 포스팅 데이터 보관. 인기 콘텐츠는 따로 보관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소셜 그래프: 사용자간 관계 보관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행동: 사용자 행위 보관. e.g. 포스팅에 대한 ‘좋아요', 답글 등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횟수: ‘좋아요' 수, 응답 수, 팔로잉 수 등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5" y="1620675"/>
            <a:ext cx="3449750" cy="198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이번 문제에도 </a:t>
            </a: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정답</a:t>
            </a: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은 없다.</a:t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회사마다 </a:t>
            </a: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독특한 제약이나 요구 조건</a:t>
            </a: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 있기 때문!</a:t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설계를 진행하고 기술을 선택할 때는 그 배경에 어떤 </a:t>
            </a: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타협적 결정(trade-off)</a:t>
            </a: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 있었는지 잘 이해하고 설명할 수 있어야 한다.</a:t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끝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479650"/>
            <a:ext cx="85206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뉴스피드란?</a:t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홈페이지 중앙에 지속적으로 업데이트 되는 스토리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사용자 상태 정보 업데이트, 사진, 비디오, 링크, 앱 활동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 사례: 페이스북 뉴스피드, 인스타그램 피드, 트위터 타임라인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65600"/>
            <a:ext cx="19050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요구 사항 파악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플랫폼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모바일/웹 지원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기능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사용자는 뉴스 피드 페이지에 새로운 스토리를 올릴 수 있어야 하고 친구들이 올리는 스토리도 확인 가능해야함.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순서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시간 흐름의 역순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제한</a:t>
            </a:r>
            <a:endParaRPr b="1"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한명의 사용자는 최대 5000명의 친구를 가질 수 있음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스토리는 이미지나 비디오 가질 수 있음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트래픽 규모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DAU 1000만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설계는 크게 2부분으로 나눈다.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피드발행: 사용자가 스토리를 포스팅하면 해당 데이터를 캐시와 DB에 저장. 새 포스팅은 친구의 뉴스 피드에도 전송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뉴스피드 생성: 모든 친구의 포스팅을 시간 흐름 역순으로 모아서 만든다.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뉴스피드 API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피드 발행 API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POST /v1/me/feed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인자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■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바디: 포스팅 내용에 해당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■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Authorization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헤더: API 호출을 인증하기 위해 사용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피드 읽기 API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GET /v1/me/feed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인자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■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Authorization 헤더: API 호출을 인증하기 위해 사용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754550" y="274900"/>
            <a:ext cx="5150700" cy="4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피드 발행 시스템 개략적 설계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포스팅 저장 서비스: 새 포스팅을 데이터베이스와 캐시에 저장한다.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포스팅 전송 서비스: 새 포스팅을 친구의 뉴스 피드에 푸시한다. 뉴스 피드 데이터는 캐시에 보관하여 빠르게 읽어갈 수 있도록 한다.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알림 서비스: 친구들에게 새 포스팅을 올라왔음을 알리거나 푸시 알림을 보내는 역할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25" y="487913"/>
            <a:ext cx="2524500" cy="42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653250" y="274900"/>
            <a:ext cx="5251800" cy="4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뉴스피드 생성</a:t>
            </a: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시스템 개략적 설계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뉴스피드 서비스: 캐시에서 뉴스피드를 가져오는 서비스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뉴스피드 캐시: 뉴스피드를 렌더링할 때 필요한 파드 ID를 보관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99" y="354763"/>
            <a:ext cx="2588750" cy="45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754550" y="274900"/>
            <a:ext cx="5150700" cy="4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피드 발행 </a:t>
            </a: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흐름 상세 설계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웹서버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클라이언트와 통신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인증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처리율 제한(rate limiter): 특정 기간동안 사용자가 올릴 수 있는 포스팅 수에 제한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포스팅 전송(팬아웃) 서비스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어떤 사용자의 새 포스팅을 그 사용자와 친구 관계에 있는 모든 사용자에게 전달하는 과정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" y="373813"/>
            <a:ext cx="3449750" cy="448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754550" y="274900"/>
            <a:ext cx="5150700" cy="4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팬아웃에는 2가지 모델이 있다.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쓰기 시점에 팬아웃(fanout-on-write. A. K. A. push model)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새로운 포스팅을 기록하는 시점에 뉴스피드 갱신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장점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■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뉴스피드 읽는데 드는 시간이 짧아진다.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단점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■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핫키 이슈: 친구가 많은 유저의 경우 시간이 많이 걸림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■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리소스 낭비: 서비스 자주 이용하지 않는 유저까지 피드 갱신하기 때문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●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읽기 시점에 팬아웃(fanout-on-read. A. K. A. pull model)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피드를 읽어야 하는 시점에 뉴스피드 갱신 (on-demand)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장점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■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리소스 절약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■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핫키 문제 없음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○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단점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■"/>
            </a:pP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뉴스피드 읽는데 많은 시간이 소요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즉 트레이드 오프 관계</a:t>
            </a:r>
            <a:endParaRPr b="1"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" y="373813"/>
            <a:ext cx="3449750" cy="448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