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ED6BB-6EE8-413E-8560-DE973DF7D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7CBCD7-33B9-4522-A3EA-61F578587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7A392-A3CD-43FD-880F-B3E07E810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4270E-5340-4EC1-9C1F-4827E4FF24BE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045BD-88F9-4069-A572-60C492E70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8E062-3C7D-4D47-96B0-E34CE8E5B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17BD-F204-489D-9788-E28FDD7C8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318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8326A-7BA1-4284-B17A-F67F1680F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2C617C-C70A-4DB5-B1E1-8ADE10090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0898C-F40C-477B-8950-D652ACEB9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4270E-5340-4EC1-9C1F-4827E4FF24BE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3C197-1051-4875-9444-EBF120CB2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3C35C-DD94-4DA5-B713-CDE483BF3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17BD-F204-489D-9788-E28FDD7C8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659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49789A-50BF-4673-99C4-78C0C46A96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FBA2B4-F287-4317-8B93-E2249CCE8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D81CA-B702-4DFF-A677-C2F69084B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4270E-5340-4EC1-9C1F-4827E4FF24BE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4921B-1089-4E94-9C04-34FE707F4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01F29-2CF3-4014-83FB-6AF297CC0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17BD-F204-489D-9788-E28FDD7C8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159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83A05-4F06-4DA3-9294-E3C3356A4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864AE-2CC1-4A09-93DD-46566830C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E256B-093C-4A5F-9964-529E44EF3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4270E-5340-4EC1-9C1F-4827E4FF24BE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45BA3-933E-436A-BFBE-4A36AA61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A532A-FC7C-4E2B-8D5B-E5C9DD8C3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17BD-F204-489D-9788-E28FDD7C8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745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09A5D-9B71-4A54-86FC-1C033D69A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CC689-81B1-4748-AB18-243F2CB13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FF219-8E15-4B72-A2EC-BC37EB66F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4270E-5340-4EC1-9C1F-4827E4FF24BE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BDE3F-E4B0-4F70-A565-90457ABCC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B94A7-FAC2-464A-8A8C-7EAA7C78C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17BD-F204-489D-9788-E28FDD7C8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789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6E62F-0596-47B8-971F-A608B7553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61802-A0EF-4DE9-B0DD-E89FBF2047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46DE82-5488-4D1A-A89C-A507140AD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029DB7-4637-4ED9-B24F-2F7F2B106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4270E-5340-4EC1-9C1F-4827E4FF24BE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1BA85-03B3-4F16-9C40-3F4E42034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2F952-D5F8-41B5-A747-029D522F5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17BD-F204-489D-9788-E28FDD7C8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375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FFD10-D4B9-4D84-9EDB-F51B59817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AEE76-6CB1-49B3-A060-C249AF037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50E492-AEFA-4163-BB1D-CA6E785A3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D8E47E-727F-42C5-88F9-800977327F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5C05EB-C85A-44B9-B46D-E7852964FE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11C984-A297-41B7-91D1-449AA172E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4270E-5340-4EC1-9C1F-4827E4FF24BE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1A1A2C-3877-481B-A2A0-D67ADA5BC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764F5F-409A-490B-8E7B-75BD09D7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17BD-F204-489D-9788-E28FDD7C8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701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B7EAF-1BFB-439C-A165-737559737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15A1B-1CF4-4A45-B7DA-2EFEA9F84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4270E-5340-4EC1-9C1F-4827E4FF24BE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43CC47-0DCE-4636-84D3-2A193BCD3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1C2A6-17CE-4E9D-8B2C-829CE8750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17BD-F204-489D-9788-E28FDD7C8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189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F97726-6A43-485A-9620-19C7BF7CC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4270E-5340-4EC1-9C1F-4827E4FF24BE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4E2CDC-2C6B-42AE-83D0-B83226DA7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82F61D-8760-4C27-9D13-19B649C20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17BD-F204-489D-9788-E28FDD7C8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64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50A34-2AB9-497B-8800-8A5DA4D46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7755B-62C0-4A75-8254-5E8C9CCD8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671567-4B6F-4BAE-8BF0-5A91B3C65D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D6553C-484F-44F6-8072-21966E41F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4270E-5340-4EC1-9C1F-4827E4FF24BE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74B44E-8F7F-4483-A061-33F4658BE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C4A08B-747B-4C08-A489-CC2CAF072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17BD-F204-489D-9788-E28FDD7C8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322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886DF-A924-41DE-88C6-E0E919AB2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0C4D6F-BDE3-495B-9C1D-708CB7EE6F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0E3029-F7CF-4C78-9499-0D13CEC4A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3924F-CE2E-4B58-AD22-90D454269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4270E-5340-4EC1-9C1F-4827E4FF24BE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91230A-72EF-4C44-B540-2643269C9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6718D-B07A-4542-A4BD-64E5D9969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17BD-F204-489D-9788-E28FDD7C8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8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D9BDD6-2B5E-464F-A98D-70B14EE68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80A6C-8C25-4879-B3C3-79DA63754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08959-A62F-4591-9F1D-E5D6295144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4270E-5340-4EC1-9C1F-4827E4FF24BE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CFBC3-E116-40CF-B001-E186E52C60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3D0BF-B1E7-4A47-8955-6EB01A981F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B17BD-F204-489D-9788-E28FDD7C8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519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6811EA-6A37-40F6-99C6-510E87BA5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58" y="1430575"/>
            <a:ext cx="2610214" cy="2695951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00FB8743-DB4D-4E25-9ECE-70B7C837B024}"/>
              </a:ext>
            </a:extLst>
          </p:cNvPr>
          <p:cNvGrpSpPr/>
          <p:nvPr/>
        </p:nvGrpSpPr>
        <p:grpSpPr>
          <a:xfrm>
            <a:off x="5175316" y="827258"/>
            <a:ext cx="2799761" cy="2695951"/>
            <a:chOff x="5175316" y="827258"/>
            <a:chExt cx="2799761" cy="269595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7EBAE59-067E-42E3-8766-F273563DFF8A}"/>
                </a:ext>
              </a:extLst>
            </p:cNvPr>
            <p:cNvSpPr/>
            <p:nvPr/>
          </p:nvSpPr>
          <p:spPr>
            <a:xfrm>
              <a:off x="5175316" y="827258"/>
              <a:ext cx="2799761" cy="2695951"/>
            </a:xfrm>
            <a:prstGeom prst="roundRect">
              <a:avLst>
                <a:gd name="adj" fmla="val 2309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03142B9-BF30-42CF-AD85-107CAE7863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4905" y="1096376"/>
              <a:ext cx="2200582" cy="2157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5538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Jiateng Xu</dc:creator>
  <cp:lastModifiedBy>Jiateng Xu</cp:lastModifiedBy>
  <cp:revision>4</cp:revision>
  <dcterms:created xsi:type="dcterms:W3CDTF">2017-12-10T02:31:08Z</dcterms:created>
  <dcterms:modified xsi:type="dcterms:W3CDTF">2017-12-10T05:02:56Z</dcterms:modified>
</cp:coreProperties>
</file>