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C807-4125-4863-963E-B756A176B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AB6BA-15C5-420A-94A5-006D48A82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BC7C3-4EEC-45F1-82D1-F5D7BF52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97FA-9681-42C7-AD49-991201E7F1C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69AAA-B456-48CC-A92D-415CCEEA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F34F0-9DAD-4705-9811-88DCF5F0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D140-10CB-473E-9EB3-711AA83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816-B919-46B9-BB70-CDB18D39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F2E8C-DEFE-432F-A997-07CEF1C58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7CCAA-0D41-4BDC-B51B-25D7E4C0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97FA-9681-42C7-AD49-991201E7F1C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4B005-693B-4CEB-A6A4-9973D711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20AF-74F8-4685-BA52-D9B6EB03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D140-10CB-473E-9EB3-711AA83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BFAEB-B6CC-468F-8A80-4E46393EE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51382-8BD4-411D-8CC8-F74E8C1BA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DEB86-75D0-465D-BC24-203BFA1A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97FA-9681-42C7-AD49-991201E7F1C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511BE-E5D0-40F5-A1B8-C365DC6F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9875D-131C-4202-A9B0-6E3A8515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D140-10CB-473E-9EB3-711AA83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6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C076-ADCD-4ACD-8C50-6FD56FCB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40111-310A-4E34-BD0F-EE441E392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1F6CC-6491-4C2C-9111-DD963E06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97FA-9681-42C7-AD49-991201E7F1C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E0C7-4285-4149-8B16-2AD587EF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E77F-5D75-486C-9E70-FD829DFC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D140-10CB-473E-9EB3-711AA83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3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72DD-DB20-490C-97AF-63C24C3B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5F9F3-B1DC-4AFB-A464-F542FEB90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2C6DE-A381-4676-9D40-D17983E3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97FA-9681-42C7-AD49-991201E7F1C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135E-C301-44A0-9116-6572CA5B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54D0-C1C7-46BD-98BF-34768159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D140-10CB-473E-9EB3-711AA83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1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4946-E2E2-4056-ACD0-0A270BD3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D48C0-0C5D-485B-A6B1-424880E9C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9E42C-95B4-43DF-AE0D-F13B96CE5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53B03-98F4-4ABD-92DE-04A9CBC3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97FA-9681-42C7-AD49-991201E7F1C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3F595-7D14-4F3C-9845-AFB2DEE4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042A1-8043-4B7F-9A73-100518C1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D140-10CB-473E-9EB3-711AA83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8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60A8-9EF5-48EC-A563-46FA62E8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B860A-FFE9-482B-ACC4-C760707FF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76295-E073-431A-B493-4BF585852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0A15B-7885-4F4D-A31B-3387C4677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E2A5C-44DC-4D05-AD11-80A74D584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C3826-011B-430F-942A-9AF5804B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97FA-9681-42C7-AD49-991201E7F1C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A07D6-594B-4175-930E-31D9C68D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4D538-7CC3-4BA1-B16A-973BEC49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D140-10CB-473E-9EB3-711AA83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9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7BEC-D8B6-4AFE-933A-BE31D1DC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7F808-29F8-4E7A-B329-D2B93CEC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97FA-9681-42C7-AD49-991201E7F1C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E934A-8FD1-473F-938E-F7C12BC9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BA86C-A7F6-4899-ACAF-A12D4C7E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D140-10CB-473E-9EB3-711AA83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3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C0385-8BD4-43D0-B14F-E9B98507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97FA-9681-42C7-AD49-991201E7F1C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1FA5B-DC48-4028-B0DA-93AD4CA5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8C3E5-220E-406D-ABC7-BF15E90A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D140-10CB-473E-9EB3-711AA83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13AC-669D-4FB7-80DA-DA85DB16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7FEA3-27D3-499C-A20F-44F2519AF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D1B84-B6B9-4375-A60C-1EDD8A5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3CDD5-D3C5-42D8-83D4-6215F6BD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97FA-9681-42C7-AD49-991201E7F1C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8338E-B52A-47A2-BC61-93319554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1AE5A-710F-430B-8E24-91C8F75F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D140-10CB-473E-9EB3-711AA83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8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0C48-59BB-4EC8-A5EB-B20230D5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6226D-A5AE-4048-9B68-4D326F0F4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817FB-FC44-4F07-BDAE-6322A3112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00F07-87E0-4E93-9159-3542034E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97FA-9681-42C7-AD49-991201E7F1C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5C26F-BCC1-4BCF-80AC-5664A60A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03696-722F-4EE9-9D28-782B957D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D140-10CB-473E-9EB3-711AA83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4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1581C-8AA7-49F5-A9E3-5AA66A2A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9C07B-73BB-43E2-8B60-3238F1AC4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5D1F-F0B0-43D0-BA79-ECFD31BE8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797FA-9681-42C7-AD49-991201E7F1C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9928A-C23B-436D-821B-067A59442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D310C-917C-48AA-93B5-C1648C0B8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D140-10CB-473E-9EB3-711AA83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5D0F-6C92-4021-B364-CB6112E3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9218"/>
            <a:ext cx="9144000" cy="2387600"/>
          </a:xfrm>
        </p:spPr>
        <p:txBody>
          <a:bodyPr/>
          <a:lstStyle/>
          <a:p>
            <a:r>
              <a:rPr lang="en-US" dirty="0"/>
              <a:t>A Data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A2660-DC9E-47EF-A028-99E7C4A18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598" y="4526818"/>
            <a:ext cx="9144000" cy="1655762"/>
          </a:xfrm>
        </p:spPr>
        <p:txBody>
          <a:bodyPr/>
          <a:lstStyle/>
          <a:p>
            <a:r>
              <a:rPr lang="en-US" dirty="0"/>
              <a:t>Ray Fendi </a:t>
            </a:r>
          </a:p>
          <a:p>
            <a:r>
              <a:rPr lang="en-US" dirty="0" err="1"/>
              <a:t>Gizem</a:t>
            </a:r>
            <a:r>
              <a:rPr lang="en-US" dirty="0"/>
              <a:t> </a:t>
            </a:r>
            <a:r>
              <a:rPr lang="en-US" dirty="0" err="1"/>
              <a:t>Yali</a:t>
            </a:r>
            <a:r>
              <a:rPr lang="en-US" dirty="0"/>
              <a:t>-Pepper</a:t>
            </a:r>
          </a:p>
          <a:p>
            <a:r>
              <a:rPr lang="en-US" dirty="0"/>
              <a:t>Hernan Hernandez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22DBC-04AA-47B1-9789-0CBB77B9B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7" t="17880" r="5110" b="16546"/>
          <a:stretch/>
        </p:blipFill>
        <p:spPr>
          <a:xfrm>
            <a:off x="3713871" y="849435"/>
            <a:ext cx="4729454" cy="257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6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B5FA37-E510-46D3-9230-052174C4A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68" t="5811" r="10543" b="5811"/>
          <a:stretch/>
        </p:blipFill>
        <p:spPr>
          <a:xfrm>
            <a:off x="-886263" y="3513408"/>
            <a:ext cx="3530991" cy="3476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1859AB-DF66-4E7A-B5F4-8E9191A6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The Office?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1376-369D-4B90-934C-EBCCF3759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221" y="1690688"/>
            <a:ext cx="9411287" cy="4351338"/>
          </a:xfrm>
        </p:spPr>
        <p:txBody>
          <a:bodyPr/>
          <a:lstStyle/>
          <a:p>
            <a:r>
              <a:rPr lang="en-US" dirty="0"/>
              <a:t>We are all fans of the show and we wanted to pick a topic we were passionate about.</a:t>
            </a:r>
          </a:p>
          <a:p>
            <a:r>
              <a:rPr lang="en-US" dirty="0"/>
              <a:t>Our goal was to display the details about each episode like the percentage of lines spoken by the top characters, IMDb ratings and the synopsis.</a:t>
            </a:r>
          </a:p>
          <a:p>
            <a:r>
              <a:rPr lang="en-US" dirty="0"/>
              <a:t>We wanted to create a dashboard while having some fun with the elements from the show.</a:t>
            </a:r>
          </a:p>
          <a:p>
            <a:r>
              <a:rPr lang="en-US" dirty="0"/>
              <a:t>Finally, we wanted to introduce this great show to the class so they can start binging before it leaves Netflix in 2020.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4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CF1B1-960F-42D0-8DAB-FFEC151E0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35" t="9670" r="9838" b="13256"/>
          <a:stretch/>
        </p:blipFill>
        <p:spPr>
          <a:xfrm>
            <a:off x="0" y="3045656"/>
            <a:ext cx="2996418" cy="3812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1859AB-DF66-4E7A-B5F4-8E9191A6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1376-369D-4B90-934C-EBCCF3759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221" y="1690688"/>
            <a:ext cx="9411287" cy="4351338"/>
          </a:xfrm>
        </p:spPr>
        <p:txBody>
          <a:bodyPr/>
          <a:lstStyle/>
          <a:p>
            <a:r>
              <a:rPr lang="en-US" dirty="0"/>
              <a:t>Michael’s presence on an episode created a higher rating when compared to episodes where he is not on. </a:t>
            </a:r>
          </a:p>
          <a:p>
            <a:r>
              <a:rPr lang="en-US" dirty="0"/>
              <a:t>The finale was the highest rated episode where Michael Scott made a cameo.</a:t>
            </a:r>
          </a:p>
          <a:p>
            <a:r>
              <a:rPr lang="en-US" dirty="0"/>
              <a:t>Highest number of lines are spoken by Michael, Dwight and Jim which made up 20.2%, 12.6% and 11.3% of the total lines, respectively.</a:t>
            </a:r>
          </a:p>
          <a:p>
            <a:r>
              <a:rPr lang="en-US" dirty="0"/>
              <a:t>Jim and Dwight are the only two characters that appeared in every episode of The Office.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6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19BB6D-1112-4358-8497-EF0DD0F6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51434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0349D4-EF96-4775-88A5-990B6F89B329}"/>
              </a:ext>
            </a:extLst>
          </p:cNvPr>
          <p:cNvSpPr txBox="1"/>
          <p:nvPr/>
        </p:nvSpPr>
        <p:spPr>
          <a:xfrm>
            <a:off x="1927274" y="5078437"/>
            <a:ext cx="7737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2751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 Data Project </vt:lpstr>
      <vt:lpstr>Why The Office?</vt:lpstr>
      <vt:lpstr>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Office</dc:title>
  <dc:creator>Hernan Hernandez</dc:creator>
  <cp:lastModifiedBy>Hernan Hernandez</cp:lastModifiedBy>
  <cp:revision>7</cp:revision>
  <dcterms:created xsi:type="dcterms:W3CDTF">2019-12-04T00:36:39Z</dcterms:created>
  <dcterms:modified xsi:type="dcterms:W3CDTF">2019-12-04T01:48:16Z</dcterms:modified>
</cp:coreProperties>
</file>