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01"/>
  </p:normalViewPr>
  <p:slideViewPr>
    <p:cSldViewPr snapToGrid="0">
      <p:cViewPr>
        <p:scale>
          <a:sx n="65" d="100"/>
          <a:sy n="65" d="100"/>
        </p:scale>
        <p:origin x="-3144" y="4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900F-CDED-FD53-CA15-82EBF7D2A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C21B7-CFBD-A7D8-B966-3CD9B4E7E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9CDB4-75E7-1C13-A5E2-0E3082F0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30/01/2023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8CD9D-6844-A7D9-E22D-ED9FCA12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3BE42-9A40-A245-B5C4-A04C27A5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0036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7677-45B9-E56C-14A6-1CDAF76C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54B2C-8760-D8C8-9B57-60B0142F8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BBB1-E394-D805-6699-50C2A7C8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30/01/2023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2F559-316B-4F62-91DA-FB96CA2C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76DE-0110-8CBF-B84F-A465BF7D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6747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198E7-FD26-099F-6D71-E312DC8B8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27389-AF7D-4F23-815B-B8E58DFB1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D67E-AACB-E9FC-077B-9F23D13A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30/01/2023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8FCBD-5CC6-932F-C042-3931518E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4A1F4-A287-D8FD-C004-07E7D931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1017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CDC1-2D14-F808-A334-B839ACF6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CD7AD-B741-FA19-4B11-109802D8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6D543-4B23-C3D4-AC9B-45F83571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30/01/2023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98257-2173-9F47-9C66-974E78DB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404E0-6832-5EA9-39F9-C596CF0C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6854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44CA-6305-5E4D-7F6D-0562BAB7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BEEEF-85A0-DF0E-DC59-719C49937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9726-A0CF-F178-536D-CE7503E5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30/01/2023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AD6F6-0EAE-2F72-A713-4D2317CA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5BA68-9B6C-0884-43F9-487D65A7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9572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80E7-1FE9-37F2-1A65-F796EFD9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2918-E97B-2C55-4F80-487F087DD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BDF77-D123-44D7-B6ED-127BBF18E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4AD0F-6A84-63FC-8691-51B493E8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30/01/2023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9D9BF-AD2F-8E47-5BE4-60BF4DD8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35852-C9BD-4B0E-B63B-0EA6D806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6568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43EE-FE28-7C18-A5C6-6315AD50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72F04-A586-E973-09E6-7B30C5C05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752EC-D410-77DD-3513-0F2A558BB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2DEF4-03F4-512F-2D0F-63EAF0382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73419-263C-D94D-E999-7CBE27271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10124-3426-E3D9-CA5A-A4052200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30/01/2023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A78B1-22E0-997F-F7B5-8B61EABF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3CE00-48E3-F862-C727-4BBA2202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8368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AAD9-72DB-D2A5-2733-6DD44075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8CD25-1E0C-697E-49EB-31AF8E41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30/01/2023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94320-0528-E7EA-BC50-9FCA54F7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37D9A-A310-336F-CEBE-7A6895DC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8360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5A55D-E9F9-DB28-865A-83B79B9E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30/01/2023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99FE8-AE67-2777-C8FF-4B6000E5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79BA3-26A7-CF34-00D2-6F2A984C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3124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C70D-75BF-A54E-161F-6AADDE6B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59B38-D990-2C17-7DDA-423F0E2FC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49975-0CE9-2604-8E76-1D3B07A7C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9B653-E644-C2A4-8B5E-369522FE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30/01/2023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6CF06-912B-4D5F-B778-FE8A9137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96617-D322-4145-7EB7-4F56B13A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5735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1E01-20EF-A1D3-B8CA-F7A74964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03EA8-8257-208B-3F1D-003096591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AE8AF-3CF1-559C-4D2B-887937595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7819D-45BB-5ED7-9246-E0E485F8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30/01/2023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28299-2BDB-6B14-3FAE-FB61A872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2EBA7-80EC-4F89-DBE8-403EED57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1740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0DFBA-F7E2-3A1A-B755-659B5DBE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29037-C195-20E4-A31D-4A23604FD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55BD-5457-EB5E-3E81-ABE45BDAB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3143D-70B1-6C4D-94ED-EE15F209B446}" type="datetimeFigureOut">
              <a:rPr lang="en-NO" smtClean="0"/>
              <a:t>30/01/2023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83B27-96DF-9BC6-7C50-0F235C884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5205-5529-69A4-5CEF-CD44D278B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8402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0515-724C-C831-ED30-223EADC28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41FA5-01B3-4EC9-2BFB-E78247A28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7EE73E-9F0A-115D-10AE-C4083F747340}"/>
              </a:ext>
            </a:extLst>
          </p:cNvPr>
          <p:cNvGrpSpPr/>
          <p:nvPr/>
        </p:nvGrpSpPr>
        <p:grpSpPr>
          <a:xfrm>
            <a:off x="18078116" y="-9688846"/>
            <a:ext cx="14061440" cy="20574000"/>
            <a:chOff x="18078116" y="-9688846"/>
            <a:chExt cx="14061440" cy="20574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CA023CC-5623-6E6B-A46F-CDC4FF650029}"/>
                </a:ext>
              </a:extLst>
            </p:cNvPr>
            <p:cNvGrpSpPr/>
            <p:nvPr/>
          </p:nvGrpSpPr>
          <p:grpSpPr>
            <a:xfrm>
              <a:off x="18078116" y="-9688846"/>
              <a:ext cx="14061440" cy="20574000"/>
              <a:chOff x="18078116" y="-9688846"/>
              <a:chExt cx="14061440" cy="2057400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04A671A-AB8C-2C46-5A3F-6225C77948A8}"/>
                  </a:ext>
                </a:extLst>
              </p:cNvPr>
              <p:cNvGrpSpPr/>
              <p:nvPr/>
            </p:nvGrpSpPr>
            <p:grpSpPr>
              <a:xfrm>
                <a:off x="25332356" y="-9688846"/>
                <a:ext cx="6807200" cy="20574000"/>
                <a:chOff x="25332356" y="-9688846"/>
                <a:chExt cx="6807200" cy="20574000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35265984-DD60-69C6-D382-4C41C370EC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332356" y="-9688846"/>
                  <a:ext cx="6807200" cy="6858000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4B2C6970-78D1-97A9-6FC1-F6ACAA4A3E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332356" y="-2830846"/>
                  <a:ext cx="6807200" cy="6858000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720C4DED-9837-3EE7-F95A-58CFB920FA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332356" y="4027154"/>
                  <a:ext cx="6807200" cy="6858000"/>
                </a:xfrm>
                <a:prstGeom prst="rect">
                  <a:avLst/>
                </a:prstGeom>
              </p:spPr>
            </p:pic>
          </p:grp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B1286F8D-D444-8D0D-F0C4-3A1B6C1A5D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78116" y="4027154"/>
                <a:ext cx="7254240" cy="6858000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0D4DF1-396C-3210-85AD-BFB2B9A7A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078116" y="-9688846"/>
              <a:ext cx="7254240" cy="6858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65EAF2C-7683-11D6-E2B0-855FEB229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078116" y="-2830846"/>
              <a:ext cx="725424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125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2022-09-28T13:45:38Z</dcterms:created>
  <dcterms:modified xsi:type="dcterms:W3CDTF">2023-01-31T15:59:22Z</dcterms:modified>
</cp:coreProperties>
</file>