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>
      <p:cViewPr>
        <p:scale>
          <a:sx n="80" d="100"/>
          <a:sy n="80" d="100"/>
        </p:scale>
        <p:origin x="2248" y="-4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7C98D9-E5C6-5F93-C661-5293AB755688}"/>
              </a:ext>
            </a:extLst>
          </p:cNvPr>
          <p:cNvGrpSpPr/>
          <p:nvPr/>
        </p:nvGrpSpPr>
        <p:grpSpPr>
          <a:xfrm>
            <a:off x="-637103" y="7324807"/>
            <a:ext cx="8902700" cy="13068300"/>
            <a:chOff x="-637103" y="7324807"/>
            <a:chExt cx="8902700" cy="1306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9BD54D-0038-13A8-BBD2-84B05017C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7103" y="7324807"/>
              <a:ext cx="4597400" cy="4356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E78B93-876A-979D-C900-9B14577B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37103" y="11680907"/>
              <a:ext cx="4597400" cy="4356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86AEB3-2829-5EBD-70DB-510E5DA9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37103" y="16037007"/>
              <a:ext cx="4597400" cy="4356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C93C5-FB41-AF28-7008-85A8AF8C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0297" y="7324807"/>
              <a:ext cx="4305300" cy="4356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8CE65F-0291-8E52-8164-1BE5D7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0297" y="11680907"/>
              <a:ext cx="4305300" cy="4356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8874EC-87BE-E7EB-2F19-D5F5A0C5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0297" y="16037007"/>
              <a:ext cx="4305300" cy="435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2022-09-28T13:45:38Z</dcterms:created>
  <dcterms:modified xsi:type="dcterms:W3CDTF">2022-09-28T13:47:59Z</dcterms:modified>
</cp:coreProperties>
</file>