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47" d="100"/>
          <a:sy n="47" d="100"/>
        </p:scale>
        <p:origin x="352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7592-981D-4F46-9019-83D97DD0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DB1D-3383-8670-031D-E20B5FA96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4E36-A975-D5B6-3FC6-D4CDB1A5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1526-142A-DB47-0B9C-B9A9C3DC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0C1B-E784-8F22-C610-6136412E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833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91A8-C9E5-A820-B14D-71F71841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386B-F186-F79C-E1F9-EBC62035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AB69-2B16-9F60-585A-EF29C09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104A-D55B-0EB1-5E70-F1A5BBF8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4A36-9C25-0632-44F5-32D96AB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35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ACAAE-91C5-AED1-2093-86F54F86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ECBB-186E-6DE0-1AC7-2AC93079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2CF3-C974-3053-91BA-5DAB3C15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33B-2387-049C-8E72-84BD2FDA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4123-3A94-562B-2C80-CDCD1BD7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565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C3E3-A0ED-48F3-12B4-97E8D1B2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0AF5-2E6C-E097-0D9F-5C79B092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CA66-A1D1-53AE-CE73-6999EEDE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A95B-36D8-5080-CAA3-F0FD59DA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FC30-4C09-71C3-CCD8-70BFDF5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17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B776-7EB5-0F5A-3335-C58ECD7E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B49D-2DBF-5F04-1782-401034CE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B7A5-BCD6-6C2D-F10E-D2B18E98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BFDA-FE8A-79D9-FFCB-B80F21D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C5B3-5BBE-7CF1-25AA-D6D66ECF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25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9269-C087-B31C-4800-722A4C37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8810-EAE6-22D9-0E6B-EFD89B8B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AB8B-E9BA-4B77-2019-F396F892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6192-CCFC-419E-25C9-66B4D05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8F4C-81CE-DA9C-6490-B38DE35F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7EC-6799-953E-94CA-DCE7652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311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84E-21FF-9E7C-4B72-85EBD5D3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4E09-3887-B187-E5D1-1CE636DD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6EC6-24CF-5E3C-807B-02AD84CE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25E26-A338-8993-7872-38FE32D9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E5D8-5097-5E17-6090-55E968998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AF9F8-8210-7EB3-3DF9-855FD730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57786-D35A-E20B-6E1B-F62871DA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E39C2-3B30-05DF-C368-9A75DE00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7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9B4-745A-204E-3C99-7B17A4EB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FC4D5-E1FB-993B-3909-58685BA6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15A4-E0A4-63DA-2D58-E2525E84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7AF4-95CE-C622-BCF3-6766C216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45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AAA68-FE4B-6DCC-C219-E88583F0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F97B-0690-3EFB-8E75-1E2268DF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38E3-2A7E-4977-B83C-BBFB06C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572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19D2-F5D6-BFDF-4B4D-8FCEC32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BF5-5352-70DC-5929-FDCD195C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7DCA-8792-7508-89FB-44E082AB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EED8-F99A-3EDF-F6BA-C3895981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D8AA-B36B-AAC2-D049-FF08416C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E987-A6A8-9851-5678-3B21C377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4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F498-376D-5BBB-E6EE-858E5D5A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1306D-8D04-D9C4-B625-4DD45A88E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A4F1-2A02-73BE-6740-6FEAC061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58199-204E-B710-6261-36036A97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6F922-7D87-2524-CBD8-294B323F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9664-0725-95D1-83C3-E76EA3E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1360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A2540-B790-1C02-107D-F0E33FD1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2FF99-B785-20EB-71A5-B0990A1B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A22A-C954-361B-79DE-A857AEB8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0AC5-0CA9-074E-ACC5-76EE95131499}" type="datetimeFigureOut">
              <a:rPr lang="en-NO" smtClean="0"/>
              <a:t>10/10/2022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F9ED-58E7-BCAC-D07C-6353D8001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60C6-D6AD-C9D5-7BE4-5DC44C94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B959-E84D-3E4B-978F-91DDCF97872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770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1959-350B-2C16-E7F1-27D3112D7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6386-337E-1E24-F93B-24069D317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61230C-741C-76CE-E25E-E4E493B0C001}"/>
              </a:ext>
            </a:extLst>
          </p:cNvPr>
          <p:cNvGrpSpPr/>
          <p:nvPr/>
        </p:nvGrpSpPr>
        <p:grpSpPr>
          <a:xfrm>
            <a:off x="-12401732" y="-5458691"/>
            <a:ext cx="13685563" cy="6858000"/>
            <a:chOff x="-12401732" y="-5458691"/>
            <a:chExt cx="1368556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84D597-D137-4886-64EC-7107CDE6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553758" y="-5458691"/>
              <a:ext cx="6837589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25B5A9-7A03-B207-8F80-9A28037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401732" y="-5458691"/>
              <a:ext cx="684797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18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2022-10-10T14:08:39Z</dcterms:created>
  <dcterms:modified xsi:type="dcterms:W3CDTF">2022-10-10T14:10:14Z</dcterms:modified>
</cp:coreProperties>
</file>