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>
      <p:cViewPr varScale="1">
        <p:scale>
          <a:sx n="133" d="100"/>
          <a:sy n="133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5186-415A-3D8E-7194-61432901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0A33B-EC07-9EFB-04C4-0B2F26B8F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EE5D-F025-10FE-3688-0AF07CD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7A05-99E5-6172-455A-EE60D0BA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4582-1107-9C1B-D735-B99C308C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28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8D27-6B7C-7BCB-DE31-0BA997E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582C3-1503-CD03-4C02-CF92FBBE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1A95-35BD-DBD0-5ACC-94F488F1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FB6C-399C-634C-2E0E-C76BBB89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C93C-CF67-44E3-3FA5-5A920FE7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74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8D5FF-9866-6807-FEC3-31867F54C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0DA4-6B69-C6A2-451F-B7185AC2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FBBF-328C-9219-8F1B-4785E6C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2C4F-C48B-594B-E259-2B28ABE0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DE24-9976-A1D5-6FDB-045269E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28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F1C-8744-F6F7-1EC8-1719DD9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1B0F-5E7E-8A00-CC84-86009AED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DF58-BB2D-42D9-ADC1-CA45E8A1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F7FB-D855-7958-D747-DFFB935D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ADA9-8171-BC0F-ED57-9DC9E171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652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FC-8E43-2314-872A-735D9EFF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DE3C-2646-D316-D331-9FF7F5FC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1F53-9323-7823-2AFA-8CC30CC5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4E8A-9F9C-7B3F-7245-0CF90A2A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252F-80CF-5AB8-B4FC-4AE5F673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561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108E-393B-3347-16C3-F313B7B1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A674-B8C9-2EFB-4E4E-FF2C36195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B415-4A97-6DF6-009A-DF3B48A8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F4A-4474-9D4C-ABEF-7F218D06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D650-5AB0-F1E6-B684-092679A4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50C7D-2790-3828-33E9-84142CD6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55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7E-F6C0-3D8C-7A68-1A00DA6A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295D-5B6A-F920-0AA5-96E8610F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1CD7-D111-F5B1-EEB9-700BAB19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72C42-A9F2-AF9A-5BF8-3AAF5C25D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F8C3C-E9B3-7BEE-E9DA-07F0BC18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4585-8AFA-FE1C-A037-FD7FF82D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13D90-DBFE-9CE9-083F-D679B896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6430D-D893-90DD-D1DD-469B516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104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5D2F-1167-27BB-5234-43B3EEA5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57BF9-4E28-BAF3-0A38-5F6E8F46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8B4E-BD62-5DEF-09FD-B7C5BCF7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B181-B323-F9D4-28D1-B9F546F9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091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BAEAD-D4AB-8711-C951-B9BE2A4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9208-E42F-A580-CF2B-CBDD8F04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558A-2995-E9B3-7A5B-84F31930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713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D31A-26E6-6725-0D85-29961D27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D3FC-C87D-3F08-C801-43C7E9DE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43D62-A7B5-2D4F-1C40-1D30DBF7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8517C-F730-CF19-0E4C-3865C227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15179-480A-278E-BBF8-2CB6AC7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1A4B-EA02-54EC-E0A9-1D9DFEC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460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57C4-E761-8B97-524F-0418D2B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ACF7F-D2C2-130C-7876-874651E60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F858-791C-66C2-33F4-D4234F79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AD9D1-9CDA-1998-3C73-E72BD06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A6E8-4975-A673-4E5D-5430708B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85DE-5272-399A-A48C-56AA079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909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ACA4B-6901-F9D5-FD88-C53170C6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1ECA-A7DA-512D-6988-988A18D5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E576-DCB5-6820-B578-5B2F3E3C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A57-7AC1-7248-BE16-D9E0BC1B986E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ACE9-699A-18EB-2605-A8C12D36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151B-FA57-6878-937C-12CF5479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8BC8-F1F7-7948-939F-99CE973C997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60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522B-EA5D-3A77-B1C7-F43801672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8B18-E613-7A59-03B7-EDE3C3E74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31FF82-57CA-A0DF-05DB-9D6435928246}"/>
              </a:ext>
            </a:extLst>
          </p:cNvPr>
          <p:cNvGrpSpPr/>
          <p:nvPr/>
        </p:nvGrpSpPr>
        <p:grpSpPr>
          <a:xfrm>
            <a:off x="-1260375" y="-250256"/>
            <a:ext cx="14061440" cy="6858000"/>
            <a:chOff x="-1260375" y="-250256"/>
            <a:chExt cx="1406144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68DC36-4403-D3CC-DE9B-86DA7523F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60375" y="-250256"/>
              <a:ext cx="725424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909965-CF73-CCBC-288D-41B1F184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865" y="-250256"/>
              <a:ext cx="68072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70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2022-10-03T09:21:58Z</dcterms:created>
  <dcterms:modified xsi:type="dcterms:W3CDTF">2022-10-03T09:24:59Z</dcterms:modified>
</cp:coreProperties>
</file>