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7"/>
  </p:normalViewPr>
  <p:slideViewPr>
    <p:cSldViewPr snapToGrid="0">
      <p:cViewPr>
        <p:scale>
          <a:sx n="61" d="100"/>
          <a:sy n="61" d="100"/>
        </p:scale>
        <p:origin x="3000" y="3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FCAF-F001-7606-35A6-C85161232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6A98C-3F53-A7F7-5D4E-AED01DC0E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E8553-F845-51AE-13DD-F24A4EA9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9955-5B99-A847-95A0-13ECA5E650F2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950C5-0613-91FA-23C6-67C4E1A9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D0D30-2728-A86A-57E1-7BDDA9D0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88D2-5CE3-2745-B0C7-C811AC178E7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3643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3CEFE-5DD5-D8A2-AF3B-3E157441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B1784-8ECF-2E9E-66CD-21D77E89D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E71CD-3D16-03A0-6FDF-2A0DD272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9955-5B99-A847-95A0-13ECA5E650F2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8CDA0-770F-63EF-FDA5-A2B3787C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25F54-34EE-596A-FE6A-C524D406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88D2-5CE3-2745-B0C7-C811AC178E7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0554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B47E8-9477-11FF-EEB6-7F1B2C0C3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D28EA-3761-3F66-F97D-12A03A33F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84644-3334-6DD5-EC95-FC8B5D69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9955-5B99-A847-95A0-13ECA5E650F2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CC538-6810-B6C2-A76B-4A60D773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095C6-CA14-9B5D-2B9C-397BC1D9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88D2-5CE3-2745-B0C7-C811AC178E7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6364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C468-10B0-E5D0-30D9-39FD2B5A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392FA-127B-324E-8835-B8392B07E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BC313-1778-B823-67D5-43DFCDC1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9955-5B99-A847-95A0-13ECA5E650F2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E4175-0E15-7FED-FFC1-FA37095CD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60716-2A3A-8EF1-B5EA-CFB79572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88D2-5CE3-2745-B0C7-C811AC178E7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383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9758E-5E2A-3C13-E226-5C701A451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8F116-D52A-35EF-D5E3-D2A682E40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73856-930D-CD8B-6677-9D88D321A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9955-5B99-A847-95A0-13ECA5E650F2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3153A-DB2F-A0A6-E1B2-014F525F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86B0B-424E-6551-6F7D-25D68B44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88D2-5CE3-2745-B0C7-C811AC178E7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0289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429B-0DD5-800D-EE51-A626F418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2969-0387-8E66-EAD7-2425BFB7C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BF653-2127-9BB6-2B08-86D2B067D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37DB4-0468-1CB4-425C-099D670E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9955-5B99-A847-95A0-13ECA5E650F2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9DE59-CF7A-5A27-0E01-94ABEC182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C39D2-3FF4-ACBB-DD6F-42DACB15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88D2-5CE3-2745-B0C7-C811AC178E7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7892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BE1F-E4E3-234C-3F6C-D61367CC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F5A5D-4BFF-7718-AF39-AD35214B8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950F8-589B-2679-461D-7C1027C0D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D4629-15DE-BCAC-667A-7EE247041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393C1-78AC-2170-580E-16CCBE0FC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8E33C-44A1-74C8-9760-2CB7EEFA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9955-5B99-A847-95A0-13ECA5E650F2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BF445-2D59-5302-1373-8FAFB4C2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EE4B5C-C677-3E89-C3D6-E07A99DC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88D2-5CE3-2745-B0C7-C811AC178E7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5215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5EE8-B305-4335-DA08-520ED679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99740-2D07-8A55-BCD7-B8BF1A683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9955-5B99-A847-95A0-13ECA5E650F2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161DB-94C6-D8C4-7206-5F14FBD6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065C8-3800-9863-21AE-72141C6F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88D2-5CE3-2745-B0C7-C811AC178E7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4537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9FBBAA-B1CD-0C4F-C2CB-1F53AA15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9955-5B99-A847-95A0-13ECA5E650F2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B3952-00FD-DDD8-DCC8-7FB778F75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1F35E-B71A-A000-3FE0-28F0F7FC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88D2-5CE3-2745-B0C7-C811AC178E7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3445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BD2C-7CE8-3A5E-824F-1FC92B6D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B614E-5176-40F5-4308-4B84EE08C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FD0C1-9D27-0182-C8BB-43E268820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DB7F9-AFF2-7F6B-2DA2-B5A3849EC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9955-5B99-A847-95A0-13ECA5E650F2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B2AF1-41B4-2EF5-390F-7FAA7DD2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1262C-BCF4-30B6-B958-9BDF123F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88D2-5CE3-2745-B0C7-C811AC178E7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418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4BC09-281C-70DC-9555-0D52F2AD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0DCB41-AD9E-7129-58CF-AF3A57D15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CCB38-BD23-6576-1945-95F632647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CBCC2-3B11-7D2A-9E0C-BFD333A2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9955-5B99-A847-95A0-13ECA5E650F2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8FBA3-288E-8674-3F07-1B68E82D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C0DDF-CEDF-3F99-EA4E-765E8BCA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B88D2-5CE3-2745-B0C7-C811AC178E7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2918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705725-ECE3-9046-DE99-A8303312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1188C-69CF-3621-9CBC-ED747F327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BB0E1-377B-9DB6-4614-313C56861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9955-5B99-A847-95A0-13ECA5E650F2}" type="datetimeFigureOut">
              <a:rPr lang="en-NO" smtClean="0"/>
              <a:t>04/10/2022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D1403-1E56-BB55-2C00-C591A06C0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BD96C-0B47-4E19-37C6-4FC411B65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B88D2-5CE3-2745-B0C7-C811AC178E7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5625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B9A9-181F-F5F2-D63F-743680BFE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47DAB-E17E-6156-24D7-3B2388286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O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7C2AA5-484E-B92C-8A19-4BCFF35DF413}"/>
              </a:ext>
            </a:extLst>
          </p:cNvPr>
          <p:cNvGrpSpPr/>
          <p:nvPr/>
        </p:nvGrpSpPr>
        <p:grpSpPr>
          <a:xfrm>
            <a:off x="-5706848" y="7707976"/>
            <a:ext cx="20594320" cy="6858000"/>
            <a:chOff x="-6047090" y="9770692"/>
            <a:chExt cx="20594320" cy="68580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93EBC0-B3BC-7363-BE80-4C8BA23A4684}"/>
                </a:ext>
              </a:extLst>
            </p:cNvPr>
            <p:cNvGrpSpPr/>
            <p:nvPr/>
          </p:nvGrpSpPr>
          <p:grpSpPr>
            <a:xfrm>
              <a:off x="-6047090" y="9770692"/>
              <a:ext cx="13909040" cy="6858000"/>
              <a:chOff x="-6599983" y="7495325"/>
              <a:chExt cx="13909040" cy="6858000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DBD5CCF-FAA5-3E45-A36F-55262030B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8977" y="7495325"/>
                <a:ext cx="6990080" cy="68580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5AFBB67C-7364-CF21-3102-667250C1E4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599983" y="7495325"/>
                <a:ext cx="6918960" cy="6858000"/>
              </a:xfrm>
              <a:prstGeom prst="rect">
                <a:avLst/>
              </a:prstGeom>
            </p:spPr>
          </p:pic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ED89921-0EA3-613B-DA4F-838DF22BA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61950" y="9770692"/>
              <a:ext cx="6685280" cy="68580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02E397C-A889-225C-9FE7-F87754695022}"/>
              </a:ext>
            </a:extLst>
          </p:cNvPr>
          <p:cNvGrpSpPr/>
          <p:nvPr/>
        </p:nvGrpSpPr>
        <p:grpSpPr>
          <a:xfrm>
            <a:off x="-5099257" y="-8185813"/>
            <a:ext cx="13604240" cy="6858000"/>
            <a:chOff x="-5099257" y="-8185813"/>
            <a:chExt cx="13604240" cy="685800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C878F12-4BBB-63AB-0F04-9FE58E3EB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9703" y="-8185813"/>
              <a:ext cx="6685280" cy="68580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46DE3A2-007B-B4B3-EC04-A3953F941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5099257" y="-8185813"/>
              <a:ext cx="691896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4523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2022-10-04T08:41:45Z</dcterms:created>
  <dcterms:modified xsi:type="dcterms:W3CDTF">2022-10-04T12:26:17Z</dcterms:modified>
</cp:coreProperties>
</file>