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>
        <p:scale>
          <a:sx n="72" d="100"/>
          <a:sy n="72" d="100"/>
        </p:scale>
        <p:origin x="-1018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A417-A774-7F3F-C43D-6BB1C3B6E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13DB8-2A30-ACAA-6C48-13FE094BE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D5226-01CB-632A-2086-723E94A8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DEB4-7374-F445-8FA7-977D9B614E58}" type="datetimeFigureOut">
              <a:rPr lang="en-NO" smtClean="0"/>
              <a:t>06/10/2022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BAA7-F5A4-32EA-79F5-38F3FB33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2EDAF-0151-8900-E1F5-5BF4DF6A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EF9D-DCC2-B846-B3AD-F56AF485F4C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7906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F043-9C99-4E09-4C5F-F774887E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A3861-4847-D434-7BA5-0460C1EF4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F8551-ED7E-9CD6-6760-26563723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DEB4-7374-F445-8FA7-977D9B614E58}" type="datetimeFigureOut">
              <a:rPr lang="en-NO" smtClean="0"/>
              <a:t>06/10/2022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DE82A-0C12-D9D5-E6F5-8A14FDB4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68E63-B4FB-1F05-F559-8F880C2D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EF9D-DCC2-B846-B3AD-F56AF485F4C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0005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6B7C6-3F74-65EE-18DF-4AF5F1AB6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7705A-233C-6AA1-7D33-83A3BEE3C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CC810-CD14-EC96-74C6-43CA54C1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DEB4-7374-F445-8FA7-977D9B614E58}" type="datetimeFigureOut">
              <a:rPr lang="en-NO" smtClean="0"/>
              <a:t>06/10/2022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02728-14A6-DD3F-F841-6C981152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14B59-407E-61F9-6C0C-50CEE0A1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EF9D-DCC2-B846-B3AD-F56AF485F4C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4552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070F-942B-A89B-B5EC-62C9D2D3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F3EC-9D1E-56DF-D8F2-B0F9E4BCB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EB87-E26D-7812-658A-7BF7D389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DEB4-7374-F445-8FA7-977D9B614E58}" type="datetimeFigureOut">
              <a:rPr lang="en-NO" smtClean="0"/>
              <a:t>06/10/2022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EED37-C62C-DD82-0197-08CB3B8D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0766-C82A-0854-831E-E2E67344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EF9D-DCC2-B846-B3AD-F56AF485F4C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8320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674A-0ABE-4CBD-FC48-C0DC09AC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3B122-0720-D9CE-23A1-E17E60468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0E44-88D4-C7A9-2C77-85BE060A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DEB4-7374-F445-8FA7-977D9B614E58}" type="datetimeFigureOut">
              <a:rPr lang="en-NO" smtClean="0"/>
              <a:t>06/10/2022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A3DC5-35CF-AB00-90CB-D7BCB2D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6AB4-6157-B458-0BEB-A32F7494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EF9D-DCC2-B846-B3AD-F56AF485F4C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2862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2D63-87D4-A86E-8285-06DC6306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7FA0-03D1-09A6-B236-4DDB84CAE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C1242-92C7-4373-CF59-190709FA6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F9BC0-0583-482A-1CDC-D57C207A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DEB4-7374-F445-8FA7-977D9B614E58}" type="datetimeFigureOut">
              <a:rPr lang="en-NO" smtClean="0"/>
              <a:t>06/10/2022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E262A-3BFA-4992-3DF6-DD1A70E8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863DC-4B7D-A7A4-2F41-2B3346EE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EF9D-DCC2-B846-B3AD-F56AF485F4C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9976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6E52-DD2E-3EDC-1B28-5E0E699B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C98F1-9CB7-47D5-FE7B-C8E0D291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D2B1D-2CD3-AF35-097A-40776A502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35C91-AFA8-BA92-AF4B-06B4BD21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61413-35C9-06F6-2764-29D57FBA9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DB68C-93B6-08DA-4EC2-9A724810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DEB4-7374-F445-8FA7-977D9B614E58}" type="datetimeFigureOut">
              <a:rPr lang="en-NO" smtClean="0"/>
              <a:t>06/10/2022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84322-D55B-BD9D-CC81-E483724D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0D48-518B-D0F5-8B78-1A806C24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EF9D-DCC2-B846-B3AD-F56AF485F4C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5485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7303-754D-10ED-1256-E76648C5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2E832-CFD9-CB27-9F59-4E878C85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DEB4-7374-F445-8FA7-977D9B614E58}" type="datetimeFigureOut">
              <a:rPr lang="en-NO" smtClean="0"/>
              <a:t>06/10/2022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7D16D-F8A0-D383-D5E2-EC97603C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6D844-518E-6295-09A2-B6E3BA18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EF9D-DCC2-B846-B3AD-F56AF485F4C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4855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1E3E5-7550-9E40-A2E9-73398068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DEB4-7374-F445-8FA7-977D9B614E58}" type="datetimeFigureOut">
              <a:rPr lang="en-NO" smtClean="0"/>
              <a:t>06/10/2022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C7024-4BBC-EFF5-F55F-9EBC9364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50F3A-CFD1-634F-BF6C-7B1FA8CE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EF9D-DCC2-B846-B3AD-F56AF485F4C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0045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1ADE-0289-0C05-27BA-ADEB0CF9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CC687-4848-80CE-D07F-32C4F413E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C1724-DCD0-B752-DA4A-072C3D43B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747F4-69CF-CA00-8580-D9DCAF40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DEB4-7374-F445-8FA7-977D9B614E58}" type="datetimeFigureOut">
              <a:rPr lang="en-NO" smtClean="0"/>
              <a:t>06/10/2022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42C3E-2041-69B2-9F4F-4E7BA6D9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71479-1F9C-D1B1-8596-A7182DBA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EF9D-DCC2-B846-B3AD-F56AF485F4C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225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1ED0-4B7D-CE18-A001-D10A92AF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8F2F3-C14E-4E1B-017A-58CE14802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0C46B-854F-7EEE-774B-3E02D1518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8E67-42B8-2A27-07A7-FC35F0B3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DEB4-7374-F445-8FA7-977D9B614E58}" type="datetimeFigureOut">
              <a:rPr lang="en-NO" smtClean="0"/>
              <a:t>06/10/2022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AABD9-3FE8-5C00-5BCD-918A01CB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DBF1E-6CB1-7446-90E0-02190A45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EF9D-DCC2-B846-B3AD-F56AF485F4C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3593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608A1-F079-6ED8-7CC0-2AD65FEE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36358-5701-665E-6BEB-E07F5022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C8F32-610C-4C7A-C41C-014EEB33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CDEB4-7374-F445-8FA7-977D9B614E58}" type="datetimeFigureOut">
              <a:rPr lang="en-NO" smtClean="0"/>
              <a:t>06/10/2022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14389-5B83-69AD-B6B9-094C54349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B97DC-A854-A096-A528-1AC6F302C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EF9D-DCC2-B846-B3AD-F56AF485F4C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1451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CD0C-FF83-4E85-2317-5B6DAA35A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D13E2-47E7-9020-B2C4-871FD26E7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9BAAB-41EA-1499-C4B7-B79A1CEFAD7F}"/>
              </a:ext>
            </a:extLst>
          </p:cNvPr>
          <p:cNvSpPr txBox="1"/>
          <p:nvPr/>
        </p:nvSpPr>
        <p:spPr>
          <a:xfrm>
            <a:off x="3048802" y="3108241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dirty="0"/>
              <a:t> layers.Dense(80, activation='relu'),</a:t>
            </a:r>
          </a:p>
          <a:p>
            <a:r>
              <a:rPr lang="en-NO" dirty="0"/>
              <a:t>    layers.Dense(80, activation='relu'),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A79A1A-5A64-155A-CCB2-D3A48D181B79}"/>
              </a:ext>
            </a:extLst>
          </p:cNvPr>
          <p:cNvGrpSpPr/>
          <p:nvPr/>
        </p:nvGrpSpPr>
        <p:grpSpPr>
          <a:xfrm>
            <a:off x="33782566" y="-1112837"/>
            <a:ext cx="13787749" cy="6858000"/>
            <a:chOff x="33782566" y="-1112837"/>
            <a:chExt cx="13787749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334B85B-F6A6-BC53-5C3F-DBE7C37F0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82566" y="-1112837"/>
              <a:ext cx="6716389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D7F17B-7243-5460-979F-143B043C4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98955" y="-1112837"/>
              <a:ext cx="707136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328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2022-10-06T08:57:24Z</dcterms:created>
  <dcterms:modified xsi:type="dcterms:W3CDTF">2022-10-06T10:56:19Z</dcterms:modified>
</cp:coreProperties>
</file>