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7"/>
  </p:normalViewPr>
  <p:slideViewPr>
    <p:cSldViewPr snapToGrid="0">
      <p:cViewPr>
        <p:scale>
          <a:sx n="32" d="100"/>
          <a:sy n="32" d="100"/>
        </p:scale>
        <p:origin x="3952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D93186-087C-D37A-A5C9-59A2D641F94E}"/>
              </a:ext>
            </a:extLst>
          </p:cNvPr>
          <p:cNvGrpSpPr/>
          <p:nvPr/>
        </p:nvGrpSpPr>
        <p:grpSpPr>
          <a:xfrm>
            <a:off x="-15819120" y="-8083296"/>
            <a:ext cx="21671280" cy="6858000"/>
            <a:chOff x="-15819120" y="-8083296"/>
            <a:chExt cx="2167128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90F54-0471-831E-36D7-68F625851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19120" y="-8083296"/>
              <a:ext cx="7254240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BF9C5A-74D9-6B3E-69DB-99E0CFA3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564880" y="-8083296"/>
              <a:ext cx="7254240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6C3F5D-FF3F-6A0A-22EC-E235F38E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0640" y="-8083296"/>
              <a:ext cx="7162800" cy="6858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8675C9-614F-9CC7-5E6A-EAB56D51BE46}"/>
              </a:ext>
            </a:extLst>
          </p:cNvPr>
          <p:cNvGrpSpPr/>
          <p:nvPr/>
        </p:nvGrpSpPr>
        <p:grpSpPr>
          <a:xfrm>
            <a:off x="-15051024" y="6583680"/>
            <a:ext cx="14061440" cy="6858000"/>
            <a:chOff x="-15051024" y="6583680"/>
            <a:chExt cx="14061440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1E4B22-C63A-3D1B-4BF3-90FF9B25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5051024" y="6583680"/>
              <a:ext cx="7254240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BA0474B-383F-2741-3A20-5C5F38074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796784" y="6583680"/>
              <a:ext cx="6807200" cy="6858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236623-FA01-8046-8593-266EF138E86E}"/>
              </a:ext>
            </a:extLst>
          </p:cNvPr>
          <p:cNvGrpSpPr/>
          <p:nvPr/>
        </p:nvGrpSpPr>
        <p:grpSpPr>
          <a:xfrm>
            <a:off x="-15575280" y="-8083296"/>
            <a:ext cx="21671280" cy="6858000"/>
            <a:chOff x="-15819120" y="-8083296"/>
            <a:chExt cx="21671280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FD1C5D6-9924-6FE3-8581-FAA942EF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19120" y="-8083296"/>
              <a:ext cx="7254240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59F03FE-2747-D219-A1B1-80E75532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564880" y="-8083296"/>
              <a:ext cx="7254240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A753908-832C-1514-1F89-8B5016E6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0640" y="-8083296"/>
              <a:ext cx="7162800" cy="6858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3D0334-A84E-1926-683C-A00FB1506985}"/>
              </a:ext>
            </a:extLst>
          </p:cNvPr>
          <p:cNvGrpSpPr/>
          <p:nvPr/>
        </p:nvGrpSpPr>
        <p:grpSpPr>
          <a:xfrm>
            <a:off x="9612464" y="8825948"/>
            <a:ext cx="14417040" cy="6858000"/>
            <a:chOff x="9612464" y="8825948"/>
            <a:chExt cx="1441704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E0E0A1-413D-6A13-1050-0A8BB457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2464" y="8825948"/>
              <a:ext cx="7254240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05BFE2-11B0-F933-A065-399DAFE0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66704" y="8825948"/>
              <a:ext cx="71628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2022-09-28T13:45:38Z</dcterms:created>
  <dcterms:modified xsi:type="dcterms:W3CDTF">2022-10-04T12:30:12Z</dcterms:modified>
</cp:coreProperties>
</file>